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media/image135.jpg" ContentType="image/jpg"/>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8"/>
  </p:notesMasterIdLst>
  <p:sldIdLst>
    <p:sldId id="714" r:id="rId2"/>
    <p:sldId id="5835" r:id="rId3"/>
    <p:sldId id="5836" r:id="rId4"/>
    <p:sldId id="5837" r:id="rId5"/>
    <p:sldId id="5838" r:id="rId6"/>
    <p:sldId id="5839" r:id="rId7"/>
    <p:sldId id="5841" r:id="rId8"/>
    <p:sldId id="5840" r:id="rId9"/>
    <p:sldId id="5871" r:id="rId10"/>
    <p:sldId id="5842" r:id="rId11"/>
    <p:sldId id="5843" r:id="rId12"/>
    <p:sldId id="5844" r:id="rId13"/>
    <p:sldId id="5845" r:id="rId14"/>
    <p:sldId id="5846" r:id="rId15"/>
    <p:sldId id="5847" r:id="rId16"/>
    <p:sldId id="5875" r:id="rId17"/>
    <p:sldId id="5856" r:id="rId18"/>
    <p:sldId id="5857" r:id="rId19"/>
    <p:sldId id="5876" r:id="rId20"/>
    <p:sldId id="5848" r:id="rId21"/>
    <p:sldId id="5877" r:id="rId22"/>
    <p:sldId id="5850" r:id="rId23"/>
    <p:sldId id="5851" r:id="rId24"/>
    <p:sldId id="5874" r:id="rId25"/>
    <p:sldId id="5878" r:id="rId26"/>
    <p:sldId id="5862" r:id="rId27"/>
    <p:sldId id="5879" r:id="rId28"/>
    <p:sldId id="5880" r:id="rId29"/>
    <p:sldId id="5873" r:id="rId30"/>
    <p:sldId id="5852" r:id="rId31"/>
    <p:sldId id="5854" r:id="rId32"/>
    <p:sldId id="5858" r:id="rId33"/>
    <p:sldId id="5859" r:id="rId34"/>
    <p:sldId id="5860" r:id="rId35"/>
    <p:sldId id="5861" r:id="rId36"/>
    <p:sldId id="5855"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774"/>
    <p:restoredTop sz="96327"/>
  </p:normalViewPr>
  <p:slideViewPr>
    <p:cSldViewPr snapToGrid="0">
      <p:cViewPr>
        <p:scale>
          <a:sx n="65" d="100"/>
          <a:sy n="65" d="100"/>
        </p:scale>
        <p:origin x="896" y="14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oleObject" Target="Book1"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9846410592118607"/>
          <c:y val="4.5196850393700784E-2"/>
          <c:w val="0.75678179571815818"/>
          <c:h val="0.58031860600758234"/>
        </c:manualLayout>
      </c:layout>
      <c:scatterChart>
        <c:scatterStyle val="lineMarker"/>
        <c:varyColors val="0"/>
        <c:ser>
          <c:idx val="0"/>
          <c:order val="0"/>
          <c:tx>
            <c:strRef>
              <c:f>Sheet2!$B$3</c:f>
              <c:strCache>
                <c:ptCount val="1"/>
                <c:pt idx="0">
                  <c:v>Original</c:v>
                </c:pt>
              </c:strCache>
            </c:strRef>
          </c:tx>
          <c:spPr>
            <a:ln w="19050" cap="rnd">
              <a:solidFill>
                <a:schemeClr val="accent4"/>
              </a:solidFill>
              <a:round/>
            </a:ln>
            <a:effectLst/>
          </c:spPr>
          <c:marker>
            <c:symbol val="triangle"/>
            <c:size val="8"/>
            <c:spPr>
              <a:solidFill>
                <a:schemeClr val="accent4"/>
              </a:solidFill>
              <a:ln w="63500">
                <a:solidFill>
                  <a:schemeClr val="accent4"/>
                </a:solidFill>
              </a:ln>
              <a:effectLst/>
            </c:spPr>
          </c:marker>
          <c:xVal>
            <c:numRef>
              <c:f>Sheet2!$A$4:$A$18</c:f>
              <c:numCache>
                <c:formatCode>General</c:formatCode>
                <c:ptCount val="15"/>
                <c:pt idx="0">
                  <c:v>4</c:v>
                </c:pt>
                <c:pt idx="1">
                  <c:v>5</c:v>
                </c:pt>
                <c:pt idx="2">
                  <c:v>6</c:v>
                </c:pt>
                <c:pt idx="3">
                  <c:v>7</c:v>
                </c:pt>
                <c:pt idx="4">
                  <c:v>8</c:v>
                </c:pt>
                <c:pt idx="5">
                  <c:v>9</c:v>
                </c:pt>
                <c:pt idx="6">
                  <c:v>10</c:v>
                </c:pt>
                <c:pt idx="7">
                  <c:v>11</c:v>
                </c:pt>
                <c:pt idx="8">
                  <c:v>12</c:v>
                </c:pt>
                <c:pt idx="9">
                  <c:v>13</c:v>
                </c:pt>
                <c:pt idx="10">
                  <c:v>14</c:v>
                </c:pt>
                <c:pt idx="11">
                  <c:v>15</c:v>
                </c:pt>
                <c:pt idx="12">
                  <c:v>16</c:v>
                </c:pt>
                <c:pt idx="13">
                  <c:v>17</c:v>
                </c:pt>
                <c:pt idx="14">
                  <c:v>18</c:v>
                </c:pt>
              </c:numCache>
            </c:numRef>
          </c:xVal>
          <c:yVal>
            <c:numRef>
              <c:f>Sheet2!$B$4:$B$18</c:f>
              <c:numCache>
                <c:formatCode>General</c:formatCode>
                <c:ptCount val="15"/>
                <c:pt idx="0">
                  <c:v>12</c:v>
                </c:pt>
                <c:pt idx="1">
                  <c:v>20</c:v>
                </c:pt>
                <c:pt idx="2">
                  <c:v>30</c:v>
                </c:pt>
                <c:pt idx="3">
                  <c:v>42</c:v>
                </c:pt>
                <c:pt idx="4">
                  <c:v>56</c:v>
                </c:pt>
                <c:pt idx="5">
                  <c:v>72</c:v>
                </c:pt>
                <c:pt idx="6">
                  <c:v>90</c:v>
                </c:pt>
                <c:pt idx="7">
                  <c:v>110</c:v>
                </c:pt>
                <c:pt idx="8">
                  <c:v>132</c:v>
                </c:pt>
                <c:pt idx="9">
                  <c:v>156</c:v>
                </c:pt>
                <c:pt idx="10">
                  <c:v>182</c:v>
                </c:pt>
                <c:pt idx="11">
                  <c:v>210</c:v>
                </c:pt>
                <c:pt idx="12">
                  <c:v>240</c:v>
                </c:pt>
                <c:pt idx="13">
                  <c:v>272</c:v>
                </c:pt>
                <c:pt idx="14">
                  <c:v>306</c:v>
                </c:pt>
              </c:numCache>
            </c:numRef>
          </c:yVal>
          <c:smooth val="0"/>
          <c:extLst>
            <c:ext xmlns:c16="http://schemas.microsoft.com/office/drawing/2014/chart" uri="{C3380CC4-5D6E-409C-BE32-E72D297353CC}">
              <c16:uniqueId val="{00000000-1009-DC47-90BB-EF2868B4113B}"/>
            </c:ext>
          </c:extLst>
        </c:ser>
        <c:ser>
          <c:idx val="1"/>
          <c:order val="1"/>
          <c:tx>
            <c:strRef>
              <c:f>Sheet2!$C$3</c:f>
              <c:strCache>
                <c:ptCount val="1"/>
                <c:pt idx="0">
                  <c:v>Sycamore</c:v>
                </c:pt>
              </c:strCache>
            </c:strRef>
          </c:tx>
          <c:spPr>
            <a:ln w="19050" cap="rnd">
              <a:solidFill>
                <a:srgbClr val="105652"/>
              </a:solidFill>
              <a:prstDash val="sysDot"/>
              <a:round/>
            </a:ln>
            <a:effectLst/>
          </c:spPr>
          <c:marker>
            <c:symbol val="circle"/>
            <c:size val="5"/>
            <c:spPr>
              <a:solidFill>
                <a:srgbClr val="105652"/>
              </a:solidFill>
              <a:ln w="63500">
                <a:solidFill>
                  <a:srgbClr val="105652"/>
                </a:solidFill>
              </a:ln>
              <a:effectLst/>
            </c:spPr>
          </c:marker>
          <c:xVal>
            <c:numRef>
              <c:f>Sheet2!$A$4:$A$18</c:f>
              <c:numCache>
                <c:formatCode>General</c:formatCode>
                <c:ptCount val="15"/>
                <c:pt idx="0">
                  <c:v>4</c:v>
                </c:pt>
                <c:pt idx="1">
                  <c:v>5</c:v>
                </c:pt>
                <c:pt idx="2">
                  <c:v>6</c:v>
                </c:pt>
                <c:pt idx="3">
                  <c:v>7</c:v>
                </c:pt>
                <c:pt idx="4">
                  <c:v>8</c:v>
                </c:pt>
                <c:pt idx="5">
                  <c:v>9</c:v>
                </c:pt>
                <c:pt idx="6">
                  <c:v>10</c:v>
                </c:pt>
                <c:pt idx="7">
                  <c:v>11</c:v>
                </c:pt>
                <c:pt idx="8">
                  <c:v>12</c:v>
                </c:pt>
                <c:pt idx="9">
                  <c:v>13</c:v>
                </c:pt>
                <c:pt idx="10">
                  <c:v>14</c:v>
                </c:pt>
                <c:pt idx="11">
                  <c:v>15</c:v>
                </c:pt>
                <c:pt idx="12">
                  <c:v>16</c:v>
                </c:pt>
                <c:pt idx="13">
                  <c:v>17</c:v>
                </c:pt>
                <c:pt idx="14">
                  <c:v>18</c:v>
                </c:pt>
              </c:numCache>
            </c:numRef>
          </c:xVal>
          <c:yVal>
            <c:numRef>
              <c:f>Sheet2!$C$4:$C$18</c:f>
              <c:numCache>
                <c:formatCode>General</c:formatCode>
                <c:ptCount val="15"/>
                <c:pt idx="0">
                  <c:v>18</c:v>
                </c:pt>
                <c:pt idx="1">
                  <c:v>29</c:v>
                </c:pt>
                <c:pt idx="2">
                  <c:v>48</c:v>
                </c:pt>
                <c:pt idx="3">
                  <c:v>69</c:v>
                </c:pt>
                <c:pt idx="4">
                  <c:v>98</c:v>
                </c:pt>
                <c:pt idx="5">
                  <c:v>126</c:v>
                </c:pt>
                <c:pt idx="6">
                  <c:v>165</c:v>
                </c:pt>
                <c:pt idx="7">
                  <c:v>200</c:v>
                </c:pt>
                <c:pt idx="8">
                  <c:v>252</c:v>
                </c:pt>
                <c:pt idx="9">
                  <c:v>267</c:v>
                </c:pt>
                <c:pt idx="10">
                  <c:v>347</c:v>
                </c:pt>
                <c:pt idx="11">
                  <c:v>405</c:v>
                </c:pt>
                <c:pt idx="12">
                  <c:v>474</c:v>
                </c:pt>
                <c:pt idx="13">
                  <c:v>542</c:v>
                </c:pt>
                <c:pt idx="14">
                  <c:v>651</c:v>
                </c:pt>
              </c:numCache>
            </c:numRef>
          </c:yVal>
          <c:smooth val="0"/>
          <c:extLst>
            <c:ext xmlns:c16="http://schemas.microsoft.com/office/drawing/2014/chart" uri="{C3380CC4-5D6E-409C-BE32-E72D297353CC}">
              <c16:uniqueId val="{00000001-1009-DC47-90BB-EF2868B4113B}"/>
            </c:ext>
          </c:extLst>
        </c:ser>
        <c:ser>
          <c:idx val="2"/>
          <c:order val="2"/>
          <c:tx>
            <c:strRef>
              <c:f>Sheet2!$D$3</c:f>
              <c:strCache>
                <c:ptCount val="1"/>
                <c:pt idx="0">
                  <c:v>Toronto</c:v>
                </c:pt>
              </c:strCache>
            </c:strRef>
          </c:tx>
          <c:spPr>
            <a:ln w="19050" cap="rnd">
              <a:solidFill>
                <a:srgbClr val="B91646"/>
              </a:solidFill>
              <a:prstDash val="dash"/>
              <a:round/>
            </a:ln>
            <a:effectLst/>
          </c:spPr>
          <c:marker>
            <c:symbol val="square"/>
            <c:size val="5"/>
            <c:spPr>
              <a:solidFill>
                <a:srgbClr val="B91646"/>
              </a:solidFill>
              <a:ln w="63500">
                <a:solidFill>
                  <a:srgbClr val="B91646"/>
                </a:solidFill>
              </a:ln>
              <a:effectLst/>
            </c:spPr>
          </c:marker>
          <c:xVal>
            <c:numRef>
              <c:f>Sheet2!$A$4:$A$18</c:f>
              <c:numCache>
                <c:formatCode>General</c:formatCode>
                <c:ptCount val="15"/>
                <c:pt idx="0">
                  <c:v>4</c:v>
                </c:pt>
                <c:pt idx="1">
                  <c:v>5</c:v>
                </c:pt>
                <c:pt idx="2">
                  <c:v>6</c:v>
                </c:pt>
                <c:pt idx="3">
                  <c:v>7</c:v>
                </c:pt>
                <c:pt idx="4">
                  <c:v>8</c:v>
                </c:pt>
                <c:pt idx="5">
                  <c:v>9</c:v>
                </c:pt>
                <c:pt idx="6">
                  <c:v>10</c:v>
                </c:pt>
                <c:pt idx="7">
                  <c:v>11</c:v>
                </c:pt>
                <c:pt idx="8">
                  <c:v>12</c:v>
                </c:pt>
                <c:pt idx="9">
                  <c:v>13</c:v>
                </c:pt>
                <c:pt idx="10">
                  <c:v>14</c:v>
                </c:pt>
                <c:pt idx="11">
                  <c:v>15</c:v>
                </c:pt>
                <c:pt idx="12">
                  <c:v>16</c:v>
                </c:pt>
                <c:pt idx="13">
                  <c:v>17</c:v>
                </c:pt>
                <c:pt idx="14">
                  <c:v>18</c:v>
                </c:pt>
              </c:numCache>
            </c:numRef>
          </c:xVal>
          <c:yVal>
            <c:numRef>
              <c:f>Sheet2!$D$4:$D$18</c:f>
              <c:numCache>
                <c:formatCode>General</c:formatCode>
                <c:ptCount val="15"/>
                <c:pt idx="0">
                  <c:v>21</c:v>
                </c:pt>
                <c:pt idx="1">
                  <c:v>41</c:v>
                </c:pt>
                <c:pt idx="2">
                  <c:v>54</c:v>
                </c:pt>
                <c:pt idx="3">
                  <c:v>87</c:v>
                </c:pt>
                <c:pt idx="4">
                  <c:v>119</c:v>
                </c:pt>
                <c:pt idx="5">
                  <c:v>150</c:v>
                </c:pt>
                <c:pt idx="6">
                  <c:v>204</c:v>
                </c:pt>
                <c:pt idx="7">
                  <c:v>242</c:v>
                </c:pt>
                <c:pt idx="8">
                  <c:v>339</c:v>
                </c:pt>
                <c:pt idx="9">
                  <c:v>390</c:v>
                </c:pt>
                <c:pt idx="10">
                  <c:v>464</c:v>
                </c:pt>
                <c:pt idx="11">
                  <c:v>561</c:v>
                </c:pt>
                <c:pt idx="12">
                  <c:v>711</c:v>
                </c:pt>
                <c:pt idx="13">
                  <c:v>758</c:v>
                </c:pt>
                <c:pt idx="14">
                  <c:v>951</c:v>
                </c:pt>
              </c:numCache>
            </c:numRef>
          </c:yVal>
          <c:smooth val="0"/>
          <c:extLst>
            <c:ext xmlns:c16="http://schemas.microsoft.com/office/drawing/2014/chart" uri="{C3380CC4-5D6E-409C-BE32-E72D297353CC}">
              <c16:uniqueId val="{00000002-1009-DC47-90BB-EF2868B4113B}"/>
            </c:ext>
          </c:extLst>
        </c:ser>
        <c:dLbls>
          <c:showLegendKey val="0"/>
          <c:showVal val="0"/>
          <c:showCatName val="0"/>
          <c:showSerName val="0"/>
          <c:showPercent val="0"/>
          <c:showBubbleSize val="0"/>
        </c:dLbls>
        <c:axId val="1835006176"/>
        <c:axId val="1834076464"/>
      </c:scatterChart>
      <c:valAx>
        <c:axId val="1835006176"/>
        <c:scaling>
          <c:orientation val="minMax"/>
          <c:max val="18"/>
          <c:min val="4"/>
        </c:scaling>
        <c:delete val="0"/>
        <c:axPos val="b"/>
        <c:majorGridlines>
          <c:spPr>
            <a:ln w="12700" cap="flat" cmpd="sng" algn="ctr">
              <a:solidFill>
                <a:srgbClr val="E7E6E6">
                  <a:lumMod val="75000"/>
                </a:srgb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sz="1800">
                    <a:solidFill>
                      <a:schemeClr val="tx1"/>
                    </a:solidFill>
                  </a:rPr>
                  <a:t>QAOA</a:t>
                </a:r>
                <a:r>
                  <a:rPr lang="en-US" sz="1800" baseline="0">
                    <a:solidFill>
                      <a:schemeClr val="tx1"/>
                    </a:solidFill>
                  </a:rPr>
                  <a:t> Program Size (# Qubits)</a:t>
                </a:r>
                <a:endParaRPr lang="en-US" sz="1800">
                  <a:solidFill>
                    <a:schemeClr val="tx1"/>
                  </a:solidFill>
                </a:endParaRPr>
              </a:p>
            </c:rich>
          </c:tx>
          <c:layout>
            <c:manualLayout>
              <c:xMode val="edge"/>
              <c:yMode val="edge"/>
              <c:x val="0.31566062438916448"/>
              <c:y val="0.75134076990376208"/>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25400" cap="flat" cmpd="sng" algn="ctr">
            <a:solidFill>
              <a:sysClr val="windowText" lastClr="000000"/>
            </a:solidFill>
            <a:round/>
          </a:ln>
          <a:effectLst/>
        </c:spPr>
        <c:txPr>
          <a:bodyPr rot="-6000000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en-US"/>
          </a:p>
        </c:txPr>
        <c:crossAx val="1834076464"/>
        <c:crosses val="autoZero"/>
        <c:crossBetween val="midCat"/>
        <c:majorUnit val="2"/>
      </c:valAx>
      <c:valAx>
        <c:axId val="1834076464"/>
        <c:scaling>
          <c:orientation val="minMax"/>
        </c:scaling>
        <c:delete val="0"/>
        <c:axPos val="l"/>
        <c:majorGridlines>
          <c:spPr>
            <a:ln w="12700" cap="flat" cmpd="sng" algn="ctr">
              <a:solidFill>
                <a:srgbClr val="E7E6E6">
                  <a:lumMod val="75000"/>
                </a:srgb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sz="1800">
                    <a:solidFill>
                      <a:schemeClr val="tx1"/>
                    </a:solidFill>
                  </a:rPr>
                  <a:t>CNOT Count</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25400" cap="flat" cmpd="sng" algn="ctr">
            <a:solidFill>
              <a:sysClr val="windowText" lastClr="000000"/>
            </a:solidFill>
            <a:round/>
          </a:ln>
          <a:effectLst/>
        </c:spPr>
        <c:txPr>
          <a:bodyPr rot="-6000000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en-US"/>
          </a:p>
        </c:txPr>
        <c:crossAx val="1835006176"/>
        <c:crosses val="autoZero"/>
        <c:crossBetween val="midCat"/>
      </c:valAx>
      <c:spPr>
        <a:noFill/>
        <a:ln w="25400">
          <a:solidFill>
            <a:sysClr val="windowText" lastClr="000000"/>
          </a:solidFill>
        </a:ln>
        <a:effectLst/>
      </c:spPr>
    </c:plotArea>
    <c:legend>
      <c:legendPos val="b"/>
      <c:layout>
        <c:manualLayout>
          <c:xMode val="edge"/>
          <c:yMode val="edge"/>
          <c:x val="0.1968894871747589"/>
          <c:y val="0.85766039661708948"/>
          <c:w val="0.79357465562706297"/>
          <c:h val="0.12845071449402157"/>
        </c:manualLayout>
      </c:layout>
      <c:overlay val="0"/>
      <c:spPr>
        <a:noFill/>
        <a:ln>
          <a:noFill/>
        </a:ln>
        <a:effectLst/>
      </c:spPr>
      <c:txPr>
        <a:bodyPr rot="0" spcFirstLastPara="1" vertOverflow="ellipsis" vert="horz" wrap="square" anchor="ctr" anchorCtr="1"/>
        <a:lstStyle/>
        <a:p>
          <a:pPr>
            <a:defRPr sz="1800" b="0" i="0" u="none" strike="noStrike" kern="1200" baseline="0">
              <a:solidFill>
                <a:schemeClr val="tx1"/>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9D2F1B9-A5FB-E64A-9113-5B267879E4A2}" type="datetimeFigureOut">
              <a:rPr lang="en-US" smtClean="0"/>
              <a:t>9/1/23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1F56256-D5F2-E54E-95AE-BF0AD071EA0C}" type="slidenum">
              <a:rPr lang="en-US" smtClean="0"/>
              <a:t>‹#›</a:t>
            </a:fld>
            <a:endParaRPr lang="en-US"/>
          </a:p>
        </p:txBody>
      </p:sp>
    </p:spTree>
    <p:extLst>
      <p:ext uri="{BB962C8B-B14F-4D97-AF65-F5344CB8AC3E}">
        <p14:creationId xmlns:p14="http://schemas.microsoft.com/office/powerpoint/2010/main" val="17720638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6E074355-CE0D-4C68-A6CB-C364ED71B33B}" type="slidenum">
              <a:rPr kumimoji="0" lang="en-US" sz="12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1</a:t>
            </a:fld>
            <a:endParaRPr kumimoji="0" lang="en-US" sz="12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20455110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6E074355-CE0D-4C68-A6CB-C364ED71B33B}" type="slidenum">
              <a:rPr kumimoji="0" lang="en-US" sz="12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10</a:t>
            </a:fld>
            <a:endParaRPr kumimoji="0" lang="en-US" sz="12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5108890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6E074355-CE0D-4C68-A6CB-C364ED71B33B}" type="slidenum">
              <a:rPr kumimoji="0" lang="en-US" sz="12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11</a:t>
            </a:fld>
            <a:endParaRPr kumimoji="0" lang="en-US" sz="12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6773637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6E074355-CE0D-4C68-A6CB-C364ED71B33B}" type="slidenum">
              <a:rPr kumimoji="0" lang="en-US" sz="12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12</a:t>
            </a:fld>
            <a:endParaRPr kumimoji="0" lang="en-US" sz="12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30326155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6E074355-CE0D-4C68-A6CB-C364ED71B33B}" type="slidenum">
              <a:rPr kumimoji="0" lang="en-US" sz="12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13</a:t>
            </a:fld>
            <a:endParaRPr kumimoji="0" lang="en-US" sz="12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16718130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6E074355-CE0D-4C68-A6CB-C364ED71B33B}" type="slidenum">
              <a:rPr kumimoji="0" lang="en-US" sz="12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14</a:t>
            </a:fld>
            <a:endParaRPr kumimoji="0" lang="en-US" sz="12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22510684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6E074355-CE0D-4C68-A6CB-C364ED71B33B}" type="slidenum">
              <a:rPr kumimoji="0" lang="en-US" sz="12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15</a:t>
            </a:fld>
            <a:endParaRPr kumimoji="0" lang="en-US" sz="12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29661658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6E074355-CE0D-4C68-A6CB-C364ED71B33B}" type="slidenum">
              <a:rPr kumimoji="0" lang="en-US" sz="12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16</a:t>
            </a:fld>
            <a:endParaRPr kumimoji="0" lang="en-US" sz="12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19746048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6E074355-CE0D-4C68-A6CB-C364ED71B33B}" type="slidenum">
              <a:rPr kumimoji="0" lang="en-US" sz="12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17</a:t>
            </a:fld>
            <a:endParaRPr kumimoji="0" lang="en-US" sz="12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39465006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6E074355-CE0D-4C68-A6CB-C364ED71B33B}" type="slidenum">
              <a:rPr kumimoji="0" lang="en-US" sz="12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18</a:t>
            </a:fld>
            <a:endParaRPr kumimoji="0" lang="en-US" sz="12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32130325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6E074355-CE0D-4C68-A6CB-C364ED71B33B}" type="slidenum">
              <a:rPr kumimoji="0" lang="en-US" sz="12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19</a:t>
            </a:fld>
            <a:endParaRPr kumimoji="0" lang="en-US" sz="12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21732511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6E074355-CE0D-4C68-A6CB-C364ED71B33B}" type="slidenum">
              <a:rPr kumimoji="0" lang="en-US" sz="12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2</a:t>
            </a:fld>
            <a:endParaRPr kumimoji="0" lang="en-US" sz="12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93885297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6E074355-CE0D-4C68-A6CB-C364ED71B33B}" type="slidenum">
              <a:rPr kumimoji="0" lang="en-US" sz="12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20</a:t>
            </a:fld>
            <a:endParaRPr kumimoji="0" lang="en-US" sz="12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4672426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6E074355-CE0D-4C68-A6CB-C364ED71B33B}" type="slidenum">
              <a:rPr kumimoji="0" lang="en-US" sz="12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21</a:t>
            </a:fld>
            <a:endParaRPr kumimoji="0" lang="en-US" sz="12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22982067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6E074355-CE0D-4C68-A6CB-C364ED71B33B}" type="slidenum">
              <a:rPr kumimoji="0" lang="en-US" sz="12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22</a:t>
            </a:fld>
            <a:endParaRPr kumimoji="0" lang="en-US" sz="12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13221564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6E074355-CE0D-4C68-A6CB-C364ED71B33B}" type="slidenum">
              <a:rPr kumimoji="0" lang="en-US" sz="12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23</a:t>
            </a:fld>
            <a:endParaRPr kumimoji="0" lang="en-US" sz="12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262486433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6E074355-CE0D-4C68-A6CB-C364ED71B33B}" type="slidenum">
              <a:rPr kumimoji="0" lang="en-US" sz="12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24</a:t>
            </a:fld>
            <a:endParaRPr kumimoji="0" lang="en-US" sz="12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9768721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6E074355-CE0D-4C68-A6CB-C364ED71B33B}" type="slidenum">
              <a:rPr kumimoji="0" lang="en-US" sz="12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25</a:t>
            </a:fld>
            <a:endParaRPr kumimoji="0" lang="en-US" sz="12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85535516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6E074355-CE0D-4C68-A6CB-C364ED71B33B}" type="slidenum">
              <a:rPr kumimoji="0" lang="en-US" sz="12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26</a:t>
            </a:fld>
            <a:endParaRPr kumimoji="0" lang="en-US" sz="12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134017598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6E074355-CE0D-4C68-A6CB-C364ED71B33B}" type="slidenum">
              <a:rPr kumimoji="0" lang="en-US" sz="12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27</a:t>
            </a:fld>
            <a:endParaRPr kumimoji="0" lang="en-US" sz="12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337060175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6E074355-CE0D-4C68-A6CB-C364ED71B33B}" type="slidenum">
              <a:rPr kumimoji="0" lang="en-US" sz="12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28</a:t>
            </a:fld>
            <a:endParaRPr kumimoji="0" lang="en-US" sz="12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410168057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6E074355-CE0D-4C68-A6CB-C364ED71B33B}" type="slidenum">
              <a:rPr kumimoji="0" lang="en-US" sz="12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29</a:t>
            </a:fld>
            <a:endParaRPr kumimoji="0" lang="en-US" sz="12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34494831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6E074355-CE0D-4C68-A6CB-C364ED71B33B}" type="slidenum">
              <a:rPr kumimoji="0" lang="en-US" sz="12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3</a:t>
            </a:fld>
            <a:endParaRPr kumimoji="0" lang="en-US" sz="12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144454006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6E074355-CE0D-4C68-A6CB-C364ED71B33B}" type="slidenum">
              <a:rPr kumimoji="0" lang="en-US" sz="12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30</a:t>
            </a:fld>
            <a:endParaRPr kumimoji="0" lang="en-US" sz="12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427144759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6E074355-CE0D-4C68-A6CB-C364ED71B33B}" type="slidenum">
              <a:rPr kumimoji="0" lang="en-US" sz="12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31</a:t>
            </a:fld>
            <a:endParaRPr kumimoji="0" lang="en-US" sz="12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73661269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6E074355-CE0D-4C68-A6CB-C364ED71B33B}" type="slidenum">
              <a:rPr kumimoji="0" lang="en-US" sz="12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32</a:t>
            </a:fld>
            <a:endParaRPr kumimoji="0" lang="en-US" sz="12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351950852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6E074355-CE0D-4C68-A6CB-C364ED71B33B}" type="slidenum">
              <a:rPr kumimoji="0" lang="en-US" sz="12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33</a:t>
            </a:fld>
            <a:endParaRPr kumimoji="0" lang="en-US" sz="12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302366946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6E074355-CE0D-4C68-A6CB-C364ED71B33B}" type="slidenum">
              <a:rPr kumimoji="0" lang="en-US" sz="12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34</a:t>
            </a:fld>
            <a:endParaRPr kumimoji="0" lang="en-US" sz="12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173676234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6E074355-CE0D-4C68-A6CB-C364ED71B33B}" type="slidenum">
              <a:rPr kumimoji="0" lang="en-US" sz="12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35</a:t>
            </a:fld>
            <a:endParaRPr kumimoji="0" lang="en-US" sz="12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80889934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6E074355-CE0D-4C68-A6CB-C364ED71B33B}" type="slidenum">
              <a:rPr kumimoji="0" lang="en-US" sz="12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36</a:t>
            </a:fld>
            <a:endParaRPr kumimoji="0" lang="en-US" sz="12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12996234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6E074355-CE0D-4C68-A6CB-C364ED71B33B}" type="slidenum">
              <a:rPr kumimoji="0" lang="en-US" sz="12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4</a:t>
            </a:fld>
            <a:endParaRPr kumimoji="0" lang="en-US" sz="12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40134131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6E074355-CE0D-4C68-A6CB-C364ED71B33B}" type="slidenum">
              <a:rPr kumimoji="0" lang="en-US" sz="12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5</a:t>
            </a:fld>
            <a:endParaRPr kumimoji="0" lang="en-US" sz="12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18756409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6E074355-CE0D-4C68-A6CB-C364ED71B33B}" type="slidenum">
              <a:rPr kumimoji="0" lang="en-US" sz="12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6</a:t>
            </a:fld>
            <a:endParaRPr kumimoji="0" lang="en-US" sz="12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38879959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6E074355-CE0D-4C68-A6CB-C364ED71B33B}" type="slidenum">
              <a:rPr kumimoji="0" lang="en-US" sz="12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7</a:t>
            </a:fld>
            <a:endParaRPr kumimoji="0" lang="en-US" sz="12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41647242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6E074355-CE0D-4C68-A6CB-C364ED71B33B}" type="slidenum">
              <a:rPr kumimoji="0" lang="en-US" sz="12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8</a:t>
            </a:fld>
            <a:endParaRPr kumimoji="0" lang="en-US" sz="12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14208327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6E074355-CE0D-4C68-A6CB-C364ED71B33B}" type="slidenum">
              <a:rPr kumimoji="0" lang="en-US" sz="12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9</a:t>
            </a:fld>
            <a:endParaRPr kumimoji="0" lang="en-US" sz="12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32029423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dirty="0"/>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bg2"/>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25657439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914400"/>
            <a:ext cx="10972800" cy="1143000"/>
          </a:xfrm>
        </p:spPr>
        <p:txBody>
          <a:bodyPr/>
          <a:lstStyle/>
          <a:p>
            <a:r>
              <a:rPr lang="en-US" dirty="0"/>
              <a:t>Click to edit Master title style</a:t>
            </a:r>
          </a:p>
        </p:txBody>
      </p:sp>
      <p:sp>
        <p:nvSpPr>
          <p:cNvPr id="3" name="Content Placeholder 2"/>
          <p:cNvSpPr>
            <a:spLocks noGrp="1"/>
          </p:cNvSpPr>
          <p:nvPr>
            <p:ph idx="1"/>
          </p:nvPr>
        </p:nvSpPr>
        <p:spPr>
          <a:xfrm>
            <a:off x="609600" y="2243328"/>
            <a:ext cx="10972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777852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5333" b="1" cap="all">
                <a:latin typeface="Arial"/>
              </a:defRPr>
            </a:lvl1pPr>
          </a:lstStyle>
          <a:p>
            <a:r>
              <a:rPr lang="en-US" dirty="0"/>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667">
                <a:solidFill>
                  <a:schemeClr val="bg2"/>
                </a:solidFill>
                <a:latin typeface="Arial"/>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38851189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609600" y="2243328"/>
            <a:ext cx="5384800" cy="414496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97600" y="2243328"/>
            <a:ext cx="5384800" cy="414496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351358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5" name="Title 1"/>
          <p:cNvSpPr>
            <a:spLocks noGrp="1"/>
          </p:cNvSpPr>
          <p:nvPr>
            <p:ph type="title"/>
          </p:nvPr>
        </p:nvSpPr>
        <p:spPr>
          <a:xfrm>
            <a:off x="560918" y="855347"/>
            <a:ext cx="4011084" cy="1162051"/>
          </a:xfrm>
        </p:spPr>
        <p:txBody>
          <a:bodyPr anchor="b"/>
          <a:lstStyle>
            <a:lvl1pPr algn="l">
              <a:defRPr sz="2667" b="1"/>
            </a:lvl1pPr>
          </a:lstStyle>
          <a:p>
            <a:r>
              <a:rPr lang="en-US" dirty="0"/>
              <a:t>Click to edit Master title style</a:t>
            </a:r>
          </a:p>
        </p:txBody>
      </p:sp>
      <p:sp>
        <p:nvSpPr>
          <p:cNvPr id="6" name="Content Placeholder 2"/>
          <p:cNvSpPr>
            <a:spLocks noGrp="1"/>
          </p:cNvSpPr>
          <p:nvPr>
            <p:ph idx="1"/>
          </p:nvPr>
        </p:nvSpPr>
        <p:spPr>
          <a:xfrm>
            <a:off x="4766733" y="1227845"/>
            <a:ext cx="6815667" cy="5401555"/>
          </a:xfrm>
        </p:spPr>
        <p:txBody>
          <a:bodyPr/>
          <a:lstStyle>
            <a:lvl1pPr>
              <a:defRPr sz="4267"/>
            </a:lvl1pPr>
            <a:lvl2pPr>
              <a:defRPr sz="3733"/>
            </a:lvl2pPr>
            <a:lvl3pPr>
              <a:defRPr sz="3200"/>
            </a:lvl3pPr>
            <a:lvl4pPr>
              <a:defRPr sz="2667"/>
            </a:lvl4pPr>
            <a:lvl5pPr>
              <a:defRPr sz="2667"/>
            </a:lvl5pPr>
            <a:lvl6pPr>
              <a:defRPr sz="2667"/>
            </a:lvl6pPr>
            <a:lvl7pPr>
              <a:defRPr sz="2667"/>
            </a:lvl7pPr>
            <a:lvl8pPr>
              <a:defRPr sz="2667"/>
            </a:lvl8pPr>
            <a:lvl9pPr>
              <a:defRPr sz="2667"/>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3"/>
          <p:cNvSpPr>
            <a:spLocks noGrp="1"/>
          </p:cNvSpPr>
          <p:nvPr>
            <p:ph type="body" sz="half" idx="2"/>
          </p:nvPr>
        </p:nvSpPr>
        <p:spPr>
          <a:xfrm>
            <a:off x="560918" y="2135506"/>
            <a:ext cx="4011084" cy="4189095"/>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Click to edit Master text styles</a:t>
            </a:r>
          </a:p>
        </p:txBody>
      </p:sp>
    </p:spTree>
    <p:extLst>
      <p:ext uri="{BB962C8B-B14F-4D97-AF65-F5344CB8AC3E}">
        <p14:creationId xmlns:p14="http://schemas.microsoft.com/office/powerpoint/2010/main" val="39531845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5" name="Title 1"/>
          <p:cNvSpPr>
            <a:spLocks noGrp="1"/>
          </p:cNvSpPr>
          <p:nvPr>
            <p:ph type="title"/>
          </p:nvPr>
        </p:nvSpPr>
        <p:spPr>
          <a:xfrm>
            <a:off x="2389717" y="5105400"/>
            <a:ext cx="7315200" cy="567691"/>
          </a:xfrm>
        </p:spPr>
        <p:txBody>
          <a:bodyPr anchor="b"/>
          <a:lstStyle>
            <a:lvl1pPr algn="l">
              <a:defRPr sz="2667" b="1"/>
            </a:lvl1pPr>
          </a:lstStyle>
          <a:p>
            <a:r>
              <a:rPr lang="en-US" dirty="0"/>
              <a:t>Click to edit Master title style</a:t>
            </a:r>
          </a:p>
        </p:txBody>
      </p:sp>
      <p:sp>
        <p:nvSpPr>
          <p:cNvPr id="6" name="Picture Placeholder 2"/>
          <p:cNvSpPr>
            <a:spLocks noGrp="1"/>
          </p:cNvSpPr>
          <p:nvPr>
            <p:ph type="pic" idx="1"/>
          </p:nvPr>
        </p:nvSpPr>
        <p:spPr>
          <a:xfrm>
            <a:off x="2389717" y="914400"/>
            <a:ext cx="7315200" cy="4114800"/>
          </a:xfrm>
        </p:spPr>
        <p:txBody>
          <a:bodyPr/>
          <a:lstStyle>
            <a:lvl1pPr marL="0" indent="0">
              <a:buNone/>
              <a:defRPr sz="4267"/>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endParaRPr lang="en-US" dirty="0"/>
          </a:p>
        </p:txBody>
      </p:sp>
      <p:sp>
        <p:nvSpPr>
          <p:cNvPr id="7" name="Text Placeholder 3"/>
          <p:cNvSpPr>
            <a:spLocks noGrp="1"/>
          </p:cNvSpPr>
          <p:nvPr>
            <p:ph type="body" sz="half" idx="2"/>
          </p:nvPr>
        </p:nvSpPr>
        <p:spPr>
          <a:xfrm>
            <a:off x="2389717" y="5673090"/>
            <a:ext cx="7315200" cy="803911"/>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Click to edit Master text styles</a:t>
            </a:r>
          </a:p>
        </p:txBody>
      </p:sp>
    </p:spTree>
    <p:extLst>
      <p:ext uri="{BB962C8B-B14F-4D97-AF65-F5344CB8AC3E}">
        <p14:creationId xmlns:p14="http://schemas.microsoft.com/office/powerpoint/2010/main" val="11559256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8">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914400"/>
            <a:ext cx="10972800" cy="1143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09600" y="2239963"/>
            <a:ext cx="10972800" cy="38862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8673540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Lst>
  <p:txStyles>
    <p:titleStyle>
      <a:lvl1pPr algn="l" defTabSz="609585" rtl="0" eaLnBrk="1" latinLnBrk="0" hangingPunct="1">
        <a:spcBef>
          <a:spcPct val="0"/>
        </a:spcBef>
        <a:buNone/>
        <a:defRPr sz="5867" kern="1200">
          <a:solidFill>
            <a:schemeClr val="bg2"/>
          </a:solidFill>
          <a:latin typeface="Arial" panose="020B0604020202020204" pitchFamily="34" charset="0"/>
          <a:ea typeface="+mj-ea"/>
          <a:cs typeface="Arial" panose="020B0604020202020204" pitchFamily="34" charset="0"/>
        </a:defRPr>
      </a:lvl1pPr>
    </p:titleStyle>
    <p:bodyStyle>
      <a:lvl1pPr marL="457189" indent="-457189" algn="l" defTabSz="609585" rtl="0" eaLnBrk="1" latinLnBrk="0" hangingPunct="1">
        <a:spcBef>
          <a:spcPct val="20000"/>
        </a:spcBef>
        <a:buFont typeface="Arial"/>
        <a:buChar char="•"/>
        <a:defRPr sz="4267" kern="1200">
          <a:solidFill>
            <a:schemeClr val="bg2"/>
          </a:solidFill>
          <a:latin typeface="Arial" panose="020B0604020202020204" pitchFamily="34" charset="0"/>
          <a:ea typeface="+mn-ea"/>
          <a:cs typeface="Arial" panose="020B0604020202020204" pitchFamily="34" charset="0"/>
        </a:defRPr>
      </a:lvl1pPr>
      <a:lvl2pPr marL="990575" indent="-380990" algn="l" defTabSz="609585" rtl="0" eaLnBrk="1" latinLnBrk="0" hangingPunct="1">
        <a:spcBef>
          <a:spcPct val="20000"/>
        </a:spcBef>
        <a:buFont typeface="Arial"/>
        <a:buChar char="–"/>
        <a:defRPr sz="3733" kern="1200">
          <a:solidFill>
            <a:schemeClr val="bg2"/>
          </a:solidFill>
          <a:latin typeface="Arial" panose="020B0604020202020204" pitchFamily="34" charset="0"/>
          <a:ea typeface="+mn-ea"/>
          <a:cs typeface="Arial" panose="020B0604020202020204" pitchFamily="34" charset="0"/>
        </a:defRPr>
      </a:lvl2pPr>
      <a:lvl3pPr marL="1523962" indent="-304792" algn="l" defTabSz="609585" rtl="0" eaLnBrk="1" latinLnBrk="0" hangingPunct="1">
        <a:spcBef>
          <a:spcPct val="20000"/>
        </a:spcBef>
        <a:buFont typeface="Arial"/>
        <a:buChar char="•"/>
        <a:defRPr sz="3200" kern="1200">
          <a:solidFill>
            <a:schemeClr val="bg2"/>
          </a:solidFill>
          <a:latin typeface="Arial" panose="020B0604020202020204" pitchFamily="34" charset="0"/>
          <a:ea typeface="+mn-ea"/>
          <a:cs typeface="Arial" panose="020B0604020202020204" pitchFamily="34" charset="0"/>
        </a:defRPr>
      </a:lvl3pPr>
      <a:lvl4pPr marL="2133547" indent="-304792" algn="l" defTabSz="609585" rtl="0" eaLnBrk="1" latinLnBrk="0" hangingPunct="1">
        <a:spcBef>
          <a:spcPct val="20000"/>
        </a:spcBef>
        <a:buFont typeface="Arial"/>
        <a:buChar char="–"/>
        <a:defRPr sz="2667" kern="1200">
          <a:solidFill>
            <a:schemeClr val="bg2"/>
          </a:solidFill>
          <a:latin typeface="Arial" panose="020B0604020202020204" pitchFamily="34" charset="0"/>
          <a:ea typeface="+mn-ea"/>
          <a:cs typeface="Arial" panose="020B0604020202020204" pitchFamily="34" charset="0"/>
        </a:defRPr>
      </a:lvl4pPr>
      <a:lvl5pPr marL="2743131" indent="-304792" algn="l" defTabSz="609585" rtl="0" eaLnBrk="1" latinLnBrk="0" hangingPunct="1">
        <a:spcBef>
          <a:spcPct val="20000"/>
        </a:spcBef>
        <a:buFont typeface="Arial"/>
        <a:buChar char="»"/>
        <a:defRPr sz="2667" kern="1200">
          <a:solidFill>
            <a:schemeClr val="bg2"/>
          </a:solidFill>
          <a:latin typeface="Arial" panose="020B0604020202020204" pitchFamily="34" charset="0"/>
          <a:ea typeface="+mn-ea"/>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310.png"/></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18.png"/></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3" Type="http://schemas.openxmlformats.org/officeDocument/2006/relationships/image" Target="../media/image44.png"/><Relationship Id="rId18" Type="http://schemas.openxmlformats.org/officeDocument/2006/relationships/image" Target="../media/image49.png"/><Relationship Id="rId26" Type="http://schemas.openxmlformats.org/officeDocument/2006/relationships/image" Target="../media/image57.png"/><Relationship Id="rId39" Type="http://schemas.openxmlformats.org/officeDocument/2006/relationships/image" Target="../media/image70.png"/><Relationship Id="rId21" Type="http://schemas.openxmlformats.org/officeDocument/2006/relationships/image" Target="../media/image52.png"/><Relationship Id="rId34" Type="http://schemas.openxmlformats.org/officeDocument/2006/relationships/image" Target="../media/image65.png"/><Relationship Id="rId7" Type="http://schemas.openxmlformats.org/officeDocument/2006/relationships/image" Target="../media/image38.png"/><Relationship Id="rId2" Type="http://schemas.openxmlformats.org/officeDocument/2006/relationships/notesSlide" Target="../notesSlides/notesSlide26.xml"/><Relationship Id="rId16" Type="http://schemas.openxmlformats.org/officeDocument/2006/relationships/image" Target="../media/image47.png"/><Relationship Id="rId20" Type="http://schemas.openxmlformats.org/officeDocument/2006/relationships/image" Target="../media/image51.png"/><Relationship Id="rId29" Type="http://schemas.openxmlformats.org/officeDocument/2006/relationships/image" Target="../media/image60.png"/><Relationship Id="rId41" Type="http://schemas.openxmlformats.org/officeDocument/2006/relationships/image" Target="../media/image72.png"/><Relationship Id="rId1" Type="http://schemas.openxmlformats.org/officeDocument/2006/relationships/slideLayout" Target="../slideLayouts/slideLayout2.xml"/><Relationship Id="rId6" Type="http://schemas.openxmlformats.org/officeDocument/2006/relationships/image" Target="../media/image37.png"/><Relationship Id="rId11" Type="http://schemas.openxmlformats.org/officeDocument/2006/relationships/image" Target="../media/image42.png"/><Relationship Id="rId24" Type="http://schemas.openxmlformats.org/officeDocument/2006/relationships/image" Target="../media/image55.png"/><Relationship Id="rId32" Type="http://schemas.openxmlformats.org/officeDocument/2006/relationships/image" Target="../media/image63.png"/><Relationship Id="rId37" Type="http://schemas.openxmlformats.org/officeDocument/2006/relationships/image" Target="../media/image68.png"/><Relationship Id="rId40" Type="http://schemas.openxmlformats.org/officeDocument/2006/relationships/image" Target="../media/image71.png"/><Relationship Id="rId5" Type="http://schemas.openxmlformats.org/officeDocument/2006/relationships/image" Target="../media/image36.png"/><Relationship Id="rId15" Type="http://schemas.openxmlformats.org/officeDocument/2006/relationships/image" Target="../media/image46.png"/><Relationship Id="rId23" Type="http://schemas.openxmlformats.org/officeDocument/2006/relationships/image" Target="../media/image54.png"/><Relationship Id="rId28" Type="http://schemas.openxmlformats.org/officeDocument/2006/relationships/image" Target="../media/image59.png"/><Relationship Id="rId36" Type="http://schemas.openxmlformats.org/officeDocument/2006/relationships/image" Target="../media/image67.png"/><Relationship Id="rId10" Type="http://schemas.openxmlformats.org/officeDocument/2006/relationships/image" Target="../media/image41.png"/><Relationship Id="rId19" Type="http://schemas.openxmlformats.org/officeDocument/2006/relationships/image" Target="../media/image50.png"/><Relationship Id="rId31" Type="http://schemas.openxmlformats.org/officeDocument/2006/relationships/image" Target="../media/image62.png"/><Relationship Id="rId4" Type="http://schemas.openxmlformats.org/officeDocument/2006/relationships/image" Target="../media/image35.png"/><Relationship Id="rId9" Type="http://schemas.openxmlformats.org/officeDocument/2006/relationships/image" Target="../media/image40.png"/><Relationship Id="rId14" Type="http://schemas.openxmlformats.org/officeDocument/2006/relationships/image" Target="../media/image45.png"/><Relationship Id="rId22" Type="http://schemas.openxmlformats.org/officeDocument/2006/relationships/image" Target="../media/image53.png"/><Relationship Id="rId27" Type="http://schemas.openxmlformats.org/officeDocument/2006/relationships/image" Target="../media/image58.png"/><Relationship Id="rId30" Type="http://schemas.openxmlformats.org/officeDocument/2006/relationships/image" Target="../media/image61.png"/><Relationship Id="rId35" Type="http://schemas.openxmlformats.org/officeDocument/2006/relationships/image" Target="../media/image66.png"/><Relationship Id="rId8" Type="http://schemas.openxmlformats.org/officeDocument/2006/relationships/image" Target="../media/image39.png"/><Relationship Id="rId3" Type="http://schemas.openxmlformats.org/officeDocument/2006/relationships/image" Target="../media/image34.png"/><Relationship Id="rId12" Type="http://schemas.openxmlformats.org/officeDocument/2006/relationships/image" Target="../media/image43.png"/><Relationship Id="rId17" Type="http://schemas.openxmlformats.org/officeDocument/2006/relationships/image" Target="../media/image48.png"/><Relationship Id="rId25" Type="http://schemas.openxmlformats.org/officeDocument/2006/relationships/image" Target="../media/image56.png"/><Relationship Id="rId33" Type="http://schemas.openxmlformats.org/officeDocument/2006/relationships/image" Target="../media/image64.png"/><Relationship Id="rId38" Type="http://schemas.openxmlformats.org/officeDocument/2006/relationships/image" Target="../media/image69.png"/></Relationships>
</file>

<file path=ppt/slides/_rels/slide2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74.jpeg"/></Relationships>
</file>

<file path=ppt/slides/_rels/slide28.xml.rels><?xml version="1.0" encoding="UTF-8" standalone="yes"?>
<Relationships xmlns="http://schemas.openxmlformats.org/package/2006/relationships"><Relationship Id="rId8" Type="http://schemas.openxmlformats.org/officeDocument/2006/relationships/image" Target="../media/image80.png"/><Relationship Id="rId13" Type="http://schemas.openxmlformats.org/officeDocument/2006/relationships/image" Target="../media/image85.png"/><Relationship Id="rId18" Type="http://schemas.openxmlformats.org/officeDocument/2006/relationships/image" Target="../media/image90.png"/><Relationship Id="rId26" Type="http://schemas.openxmlformats.org/officeDocument/2006/relationships/image" Target="../media/image98.png"/><Relationship Id="rId3" Type="http://schemas.openxmlformats.org/officeDocument/2006/relationships/image" Target="../media/image75.png"/><Relationship Id="rId21" Type="http://schemas.openxmlformats.org/officeDocument/2006/relationships/image" Target="../media/image93.png"/><Relationship Id="rId7" Type="http://schemas.openxmlformats.org/officeDocument/2006/relationships/image" Target="../media/image79.png"/><Relationship Id="rId12" Type="http://schemas.openxmlformats.org/officeDocument/2006/relationships/image" Target="../media/image84.png"/><Relationship Id="rId17" Type="http://schemas.openxmlformats.org/officeDocument/2006/relationships/image" Target="../media/image89.png"/><Relationship Id="rId25" Type="http://schemas.openxmlformats.org/officeDocument/2006/relationships/image" Target="../media/image97.png"/><Relationship Id="rId2" Type="http://schemas.openxmlformats.org/officeDocument/2006/relationships/notesSlide" Target="../notesSlides/notesSlide28.xml"/><Relationship Id="rId16" Type="http://schemas.openxmlformats.org/officeDocument/2006/relationships/image" Target="../media/image88.png"/><Relationship Id="rId20" Type="http://schemas.openxmlformats.org/officeDocument/2006/relationships/image" Target="../media/image92.png"/><Relationship Id="rId29" Type="http://schemas.openxmlformats.org/officeDocument/2006/relationships/image" Target="../media/image101.png"/><Relationship Id="rId1" Type="http://schemas.openxmlformats.org/officeDocument/2006/relationships/slideLayout" Target="../slideLayouts/slideLayout2.xml"/><Relationship Id="rId6" Type="http://schemas.openxmlformats.org/officeDocument/2006/relationships/image" Target="../media/image78.png"/><Relationship Id="rId11" Type="http://schemas.openxmlformats.org/officeDocument/2006/relationships/image" Target="../media/image83.png"/><Relationship Id="rId24" Type="http://schemas.openxmlformats.org/officeDocument/2006/relationships/image" Target="../media/image96.png"/><Relationship Id="rId5" Type="http://schemas.openxmlformats.org/officeDocument/2006/relationships/image" Target="../media/image77.png"/><Relationship Id="rId15" Type="http://schemas.openxmlformats.org/officeDocument/2006/relationships/image" Target="../media/image87.png"/><Relationship Id="rId23" Type="http://schemas.openxmlformats.org/officeDocument/2006/relationships/image" Target="../media/image95.png"/><Relationship Id="rId28" Type="http://schemas.openxmlformats.org/officeDocument/2006/relationships/image" Target="../media/image100.png"/><Relationship Id="rId10" Type="http://schemas.openxmlformats.org/officeDocument/2006/relationships/image" Target="../media/image82.png"/><Relationship Id="rId19" Type="http://schemas.openxmlformats.org/officeDocument/2006/relationships/image" Target="../media/image91.png"/><Relationship Id="rId31" Type="http://schemas.openxmlformats.org/officeDocument/2006/relationships/image" Target="../media/image103.png"/><Relationship Id="rId4" Type="http://schemas.openxmlformats.org/officeDocument/2006/relationships/image" Target="../media/image76.png"/><Relationship Id="rId9" Type="http://schemas.openxmlformats.org/officeDocument/2006/relationships/image" Target="../media/image81.png"/><Relationship Id="rId14" Type="http://schemas.openxmlformats.org/officeDocument/2006/relationships/image" Target="../media/image86.png"/><Relationship Id="rId22" Type="http://schemas.openxmlformats.org/officeDocument/2006/relationships/image" Target="../media/image94.png"/><Relationship Id="rId27" Type="http://schemas.openxmlformats.org/officeDocument/2006/relationships/image" Target="../media/image99.png"/><Relationship Id="rId30" Type="http://schemas.openxmlformats.org/officeDocument/2006/relationships/image" Target="../media/image102.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104.emf"/><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3" Type="http://schemas.openxmlformats.org/officeDocument/2006/relationships/image" Target="../media/image116.png"/><Relationship Id="rId18" Type="http://schemas.openxmlformats.org/officeDocument/2006/relationships/image" Target="../media/image121.png"/><Relationship Id="rId26" Type="http://schemas.openxmlformats.org/officeDocument/2006/relationships/image" Target="../media/image129.png"/><Relationship Id="rId3" Type="http://schemas.openxmlformats.org/officeDocument/2006/relationships/image" Target="../media/image106.png"/><Relationship Id="rId21" Type="http://schemas.openxmlformats.org/officeDocument/2006/relationships/image" Target="../media/image124.png"/><Relationship Id="rId34" Type="http://schemas.openxmlformats.org/officeDocument/2006/relationships/image" Target="../media/image137.png"/><Relationship Id="rId7" Type="http://schemas.openxmlformats.org/officeDocument/2006/relationships/image" Target="../media/image110.png"/><Relationship Id="rId12" Type="http://schemas.openxmlformats.org/officeDocument/2006/relationships/image" Target="../media/image115.png"/><Relationship Id="rId17" Type="http://schemas.openxmlformats.org/officeDocument/2006/relationships/image" Target="../media/image120.png"/><Relationship Id="rId25" Type="http://schemas.openxmlformats.org/officeDocument/2006/relationships/image" Target="../media/image128.png"/><Relationship Id="rId33" Type="http://schemas.openxmlformats.org/officeDocument/2006/relationships/image" Target="../media/image136.png"/><Relationship Id="rId2" Type="http://schemas.openxmlformats.org/officeDocument/2006/relationships/notesSlide" Target="../notesSlides/notesSlide32.xml"/><Relationship Id="rId16" Type="http://schemas.openxmlformats.org/officeDocument/2006/relationships/image" Target="../media/image119.png"/><Relationship Id="rId20" Type="http://schemas.openxmlformats.org/officeDocument/2006/relationships/image" Target="../media/image123.png"/><Relationship Id="rId29" Type="http://schemas.openxmlformats.org/officeDocument/2006/relationships/image" Target="../media/image132.png"/><Relationship Id="rId1" Type="http://schemas.openxmlformats.org/officeDocument/2006/relationships/slideLayout" Target="../slideLayouts/slideLayout2.xml"/><Relationship Id="rId6" Type="http://schemas.openxmlformats.org/officeDocument/2006/relationships/image" Target="../media/image109.png"/><Relationship Id="rId11" Type="http://schemas.openxmlformats.org/officeDocument/2006/relationships/image" Target="../media/image114.png"/><Relationship Id="rId24" Type="http://schemas.openxmlformats.org/officeDocument/2006/relationships/image" Target="../media/image127.png"/><Relationship Id="rId32" Type="http://schemas.openxmlformats.org/officeDocument/2006/relationships/image" Target="../media/image135.jpg"/><Relationship Id="rId5" Type="http://schemas.openxmlformats.org/officeDocument/2006/relationships/image" Target="../media/image108.png"/><Relationship Id="rId15" Type="http://schemas.openxmlformats.org/officeDocument/2006/relationships/image" Target="../media/image118.png"/><Relationship Id="rId23" Type="http://schemas.openxmlformats.org/officeDocument/2006/relationships/image" Target="../media/image126.png"/><Relationship Id="rId28" Type="http://schemas.openxmlformats.org/officeDocument/2006/relationships/image" Target="../media/image131.png"/><Relationship Id="rId10" Type="http://schemas.openxmlformats.org/officeDocument/2006/relationships/image" Target="../media/image113.png"/><Relationship Id="rId19" Type="http://schemas.openxmlformats.org/officeDocument/2006/relationships/image" Target="../media/image122.png"/><Relationship Id="rId31" Type="http://schemas.openxmlformats.org/officeDocument/2006/relationships/image" Target="../media/image134.png"/><Relationship Id="rId4" Type="http://schemas.openxmlformats.org/officeDocument/2006/relationships/image" Target="../media/image107.png"/><Relationship Id="rId9" Type="http://schemas.openxmlformats.org/officeDocument/2006/relationships/image" Target="../media/image112.png"/><Relationship Id="rId14" Type="http://schemas.openxmlformats.org/officeDocument/2006/relationships/image" Target="../media/image117.png"/><Relationship Id="rId22" Type="http://schemas.openxmlformats.org/officeDocument/2006/relationships/image" Target="../media/image125.png"/><Relationship Id="rId27" Type="http://schemas.openxmlformats.org/officeDocument/2006/relationships/image" Target="../media/image130.png"/><Relationship Id="rId30" Type="http://schemas.openxmlformats.org/officeDocument/2006/relationships/image" Target="../media/image133.png"/><Relationship Id="rId35" Type="http://schemas.openxmlformats.org/officeDocument/2006/relationships/image" Target="../media/image138.png"/><Relationship Id="rId8" Type="http://schemas.openxmlformats.org/officeDocument/2006/relationships/image" Target="../media/image111.png"/></Relationships>
</file>

<file path=ppt/slides/_rels/slide33.xml.rels><?xml version="1.0" encoding="UTF-8" standalone="yes"?>
<Relationships xmlns="http://schemas.openxmlformats.org/package/2006/relationships"><Relationship Id="rId13" Type="http://schemas.openxmlformats.org/officeDocument/2006/relationships/image" Target="../media/image141.png"/><Relationship Id="rId18" Type="http://schemas.openxmlformats.org/officeDocument/2006/relationships/image" Target="../media/image144.png"/><Relationship Id="rId26" Type="http://schemas.openxmlformats.org/officeDocument/2006/relationships/image" Target="../media/image150.png"/><Relationship Id="rId39" Type="http://schemas.openxmlformats.org/officeDocument/2006/relationships/image" Target="../media/image120.png"/><Relationship Id="rId21" Type="http://schemas.openxmlformats.org/officeDocument/2006/relationships/image" Target="../media/image147.png"/><Relationship Id="rId34" Type="http://schemas.openxmlformats.org/officeDocument/2006/relationships/image" Target="../media/image113.png"/><Relationship Id="rId42" Type="http://schemas.openxmlformats.org/officeDocument/2006/relationships/image" Target="../media/image125.png"/><Relationship Id="rId47" Type="http://schemas.openxmlformats.org/officeDocument/2006/relationships/image" Target="../media/image132.png"/><Relationship Id="rId7" Type="http://schemas.openxmlformats.org/officeDocument/2006/relationships/image" Target="../media/image115.png"/><Relationship Id="rId2" Type="http://schemas.openxmlformats.org/officeDocument/2006/relationships/notesSlide" Target="../notesSlides/notesSlide33.xml"/><Relationship Id="rId16" Type="http://schemas.openxmlformats.org/officeDocument/2006/relationships/image" Target="../media/image143.png"/><Relationship Id="rId29" Type="http://schemas.openxmlformats.org/officeDocument/2006/relationships/image" Target="../media/image152.png"/><Relationship Id="rId11" Type="http://schemas.openxmlformats.org/officeDocument/2006/relationships/image" Target="../media/image112.png"/><Relationship Id="rId24" Type="http://schemas.openxmlformats.org/officeDocument/2006/relationships/image" Target="../media/image130.png"/><Relationship Id="rId32" Type="http://schemas.openxmlformats.org/officeDocument/2006/relationships/image" Target="../media/image154.png"/><Relationship Id="rId37" Type="http://schemas.openxmlformats.org/officeDocument/2006/relationships/image" Target="../media/image118.png"/><Relationship Id="rId40" Type="http://schemas.openxmlformats.org/officeDocument/2006/relationships/image" Target="../media/image122.png"/><Relationship Id="rId45" Type="http://schemas.openxmlformats.org/officeDocument/2006/relationships/image" Target="../media/image129.png"/><Relationship Id="rId5" Type="http://schemas.openxmlformats.org/officeDocument/2006/relationships/image" Target="../media/image108.png"/><Relationship Id="rId15" Type="http://schemas.openxmlformats.org/officeDocument/2006/relationships/image" Target="../media/image142.png"/><Relationship Id="rId23" Type="http://schemas.openxmlformats.org/officeDocument/2006/relationships/image" Target="../media/image148.png"/><Relationship Id="rId28" Type="http://schemas.openxmlformats.org/officeDocument/2006/relationships/image" Target="../media/image138.png"/><Relationship Id="rId36" Type="http://schemas.openxmlformats.org/officeDocument/2006/relationships/image" Target="../media/image117.png"/><Relationship Id="rId49" Type="http://schemas.openxmlformats.org/officeDocument/2006/relationships/image" Target="../media/image135.jpg"/><Relationship Id="rId10" Type="http://schemas.openxmlformats.org/officeDocument/2006/relationships/image" Target="../media/image111.png"/><Relationship Id="rId19" Type="http://schemas.openxmlformats.org/officeDocument/2006/relationships/image" Target="../media/image145.png"/><Relationship Id="rId31" Type="http://schemas.openxmlformats.org/officeDocument/2006/relationships/image" Target="../media/image153.png"/><Relationship Id="rId44" Type="http://schemas.openxmlformats.org/officeDocument/2006/relationships/image" Target="../media/image127.png"/><Relationship Id="rId4" Type="http://schemas.openxmlformats.org/officeDocument/2006/relationships/image" Target="../media/image106.png"/><Relationship Id="rId9" Type="http://schemas.openxmlformats.org/officeDocument/2006/relationships/image" Target="../media/image139.png"/><Relationship Id="rId14" Type="http://schemas.openxmlformats.org/officeDocument/2006/relationships/image" Target="../media/image121.png"/><Relationship Id="rId22" Type="http://schemas.openxmlformats.org/officeDocument/2006/relationships/image" Target="../media/image128.png"/><Relationship Id="rId27" Type="http://schemas.openxmlformats.org/officeDocument/2006/relationships/image" Target="../media/image151.png"/><Relationship Id="rId30" Type="http://schemas.openxmlformats.org/officeDocument/2006/relationships/image" Target="../media/image137.png"/><Relationship Id="rId35" Type="http://schemas.openxmlformats.org/officeDocument/2006/relationships/image" Target="../media/image114.png"/><Relationship Id="rId43" Type="http://schemas.openxmlformats.org/officeDocument/2006/relationships/image" Target="../media/image126.png"/><Relationship Id="rId48" Type="http://schemas.openxmlformats.org/officeDocument/2006/relationships/image" Target="../media/image133.png"/><Relationship Id="rId8" Type="http://schemas.openxmlformats.org/officeDocument/2006/relationships/image" Target="../media/image116.png"/><Relationship Id="rId3" Type="http://schemas.openxmlformats.org/officeDocument/2006/relationships/image" Target="../media/image107.png"/><Relationship Id="rId12" Type="http://schemas.openxmlformats.org/officeDocument/2006/relationships/image" Target="../media/image140.png"/><Relationship Id="rId17" Type="http://schemas.openxmlformats.org/officeDocument/2006/relationships/image" Target="../media/image123.png"/><Relationship Id="rId25" Type="http://schemas.openxmlformats.org/officeDocument/2006/relationships/image" Target="../media/image149.png"/><Relationship Id="rId33" Type="http://schemas.openxmlformats.org/officeDocument/2006/relationships/image" Target="../media/image110.png"/><Relationship Id="rId38" Type="http://schemas.openxmlformats.org/officeDocument/2006/relationships/image" Target="../media/image119.png"/><Relationship Id="rId46" Type="http://schemas.openxmlformats.org/officeDocument/2006/relationships/image" Target="../media/image131.png"/><Relationship Id="rId20" Type="http://schemas.openxmlformats.org/officeDocument/2006/relationships/image" Target="../media/image146.png"/><Relationship Id="rId41" Type="http://schemas.openxmlformats.org/officeDocument/2006/relationships/image" Target="../media/image124.png"/><Relationship Id="rId1" Type="http://schemas.openxmlformats.org/officeDocument/2006/relationships/slideLayout" Target="../slideLayouts/slideLayout2.xml"/><Relationship Id="rId6" Type="http://schemas.openxmlformats.org/officeDocument/2006/relationships/image" Target="../media/image109.png"/></Relationships>
</file>

<file path=ppt/slides/_rels/slide34.xml.rels><?xml version="1.0" encoding="UTF-8" standalone="yes"?>
<Relationships xmlns="http://schemas.openxmlformats.org/package/2006/relationships"><Relationship Id="rId13" Type="http://schemas.openxmlformats.org/officeDocument/2006/relationships/image" Target="../media/image165.png"/><Relationship Id="rId18" Type="http://schemas.openxmlformats.org/officeDocument/2006/relationships/image" Target="../media/image170.png"/><Relationship Id="rId26" Type="http://schemas.openxmlformats.org/officeDocument/2006/relationships/image" Target="../media/image178.png"/><Relationship Id="rId39" Type="http://schemas.openxmlformats.org/officeDocument/2006/relationships/image" Target="../media/image191.png"/><Relationship Id="rId21" Type="http://schemas.openxmlformats.org/officeDocument/2006/relationships/image" Target="../media/image173.png"/><Relationship Id="rId34" Type="http://schemas.openxmlformats.org/officeDocument/2006/relationships/image" Target="../media/image186.png"/><Relationship Id="rId42" Type="http://schemas.openxmlformats.org/officeDocument/2006/relationships/image" Target="../media/image194.png"/><Relationship Id="rId47" Type="http://schemas.openxmlformats.org/officeDocument/2006/relationships/image" Target="../media/image199.png"/><Relationship Id="rId50" Type="http://schemas.openxmlformats.org/officeDocument/2006/relationships/image" Target="../media/image202.png"/><Relationship Id="rId55" Type="http://schemas.openxmlformats.org/officeDocument/2006/relationships/image" Target="../media/image207.png"/><Relationship Id="rId7" Type="http://schemas.openxmlformats.org/officeDocument/2006/relationships/image" Target="../media/image159.png"/><Relationship Id="rId2" Type="http://schemas.openxmlformats.org/officeDocument/2006/relationships/notesSlide" Target="../notesSlides/notesSlide34.xml"/><Relationship Id="rId16" Type="http://schemas.openxmlformats.org/officeDocument/2006/relationships/image" Target="../media/image168.png"/><Relationship Id="rId29" Type="http://schemas.openxmlformats.org/officeDocument/2006/relationships/image" Target="../media/image181.png"/><Relationship Id="rId11" Type="http://schemas.openxmlformats.org/officeDocument/2006/relationships/image" Target="../media/image163.png"/><Relationship Id="rId24" Type="http://schemas.openxmlformats.org/officeDocument/2006/relationships/image" Target="../media/image176.png"/><Relationship Id="rId32" Type="http://schemas.openxmlformats.org/officeDocument/2006/relationships/image" Target="../media/image184.png"/><Relationship Id="rId37" Type="http://schemas.openxmlformats.org/officeDocument/2006/relationships/image" Target="../media/image189.png"/><Relationship Id="rId40" Type="http://schemas.openxmlformats.org/officeDocument/2006/relationships/image" Target="../media/image192.png"/><Relationship Id="rId45" Type="http://schemas.openxmlformats.org/officeDocument/2006/relationships/image" Target="../media/image197.png"/><Relationship Id="rId53" Type="http://schemas.openxmlformats.org/officeDocument/2006/relationships/image" Target="../media/image205.png"/><Relationship Id="rId5" Type="http://schemas.openxmlformats.org/officeDocument/2006/relationships/image" Target="../media/image157.png"/><Relationship Id="rId10" Type="http://schemas.openxmlformats.org/officeDocument/2006/relationships/image" Target="../media/image162.png"/><Relationship Id="rId19" Type="http://schemas.openxmlformats.org/officeDocument/2006/relationships/image" Target="../media/image171.png"/><Relationship Id="rId31" Type="http://schemas.openxmlformats.org/officeDocument/2006/relationships/image" Target="../media/image183.png"/><Relationship Id="rId44" Type="http://schemas.openxmlformats.org/officeDocument/2006/relationships/image" Target="../media/image196.png"/><Relationship Id="rId52" Type="http://schemas.openxmlformats.org/officeDocument/2006/relationships/image" Target="../media/image204.png"/><Relationship Id="rId4" Type="http://schemas.openxmlformats.org/officeDocument/2006/relationships/image" Target="../media/image156.png"/><Relationship Id="rId9" Type="http://schemas.openxmlformats.org/officeDocument/2006/relationships/image" Target="../media/image161.png"/><Relationship Id="rId14" Type="http://schemas.openxmlformats.org/officeDocument/2006/relationships/image" Target="../media/image166.png"/><Relationship Id="rId22" Type="http://schemas.openxmlformats.org/officeDocument/2006/relationships/image" Target="../media/image174.png"/><Relationship Id="rId27" Type="http://schemas.openxmlformats.org/officeDocument/2006/relationships/image" Target="../media/image179.png"/><Relationship Id="rId30" Type="http://schemas.openxmlformats.org/officeDocument/2006/relationships/image" Target="../media/image182.png"/><Relationship Id="rId35" Type="http://schemas.openxmlformats.org/officeDocument/2006/relationships/image" Target="../media/image187.png"/><Relationship Id="rId43" Type="http://schemas.openxmlformats.org/officeDocument/2006/relationships/image" Target="../media/image195.png"/><Relationship Id="rId48" Type="http://schemas.openxmlformats.org/officeDocument/2006/relationships/image" Target="../media/image200.png"/><Relationship Id="rId56" Type="http://schemas.openxmlformats.org/officeDocument/2006/relationships/image" Target="../media/image208.png"/><Relationship Id="rId8" Type="http://schemas.openxmlformats.org/officeDocument/2006/relationships/image" Target="../media/image160.png"/><Relationship Id="rId51" Type="http://schemas.openxmlformats.org/officeDocument/2006/relationships/image" Target="../media/image203.png"/><Relationship Id="rId3" Type="http://schemas.openxmlformats.org/officeDocument/2006/relationships/image" Target="../media/image155.png"/><Relationship Id="rId12" Type="http://schemas.openxmlformats.org/officeDocument/2006/relationships/image" Target="../media/image164.png"/><Relationship Id="rId17" Type="http://schemas.openxmlformats.org/officeDocument/2006/relationships/image" Target="../media/image169.png"/><Relationship Id="rId25" Type="http://schemas.openxmlformats.org/officeDocument/2006/relationships/image" Target="../media/image177.png"/><Relationship Id="rId33" Type="http://schemas.openxmlformats.org/officeDocument/2006/relationships/image" Target="../media/image185.png"/><Relationship Id="rId38" Type="http://schemas.openxmlformats.org/officeDocument/2006/relationships/image" Target="../media/image190.png"/><Relationship Id="rId46" Type="http://schemas.openxmlformats.org/officeDocument/2006/relationships/image" Target="../media/image198.png"/><Relationship Id="rId20" Type="http://schemas.openxmlformats.org/officeDocument/2006/relationships/image" Target="../media/image172.png"/><Relationship Id="rId41" Type="http://schemas.openxmlformats.org/officeDocument/2006/relationships/image" Target="../media/image193.png"/><Relationship Id="rId54" Type="http://schemas.openxmlformats.org/officeDocument/2006/relationships/image" Target="../media/image206.png"/><Relationship Id="rId1" Type="http://schemas.openxmlformats.org/officeDocument/2006/relationships/slideLayout" Target="../slideLayouts/slideLayout2.xml"/><Relationship Id="rId6" Type="http://schemas.openxmlformats.org/officeDocument/2006/relationships/image" Target="../media/image158.png"/><Relationship Id="rId15" Type="http://schemas.openxmlformats.org/officeDocument/2006/relationships/image" Target="../media/image167.png"/><Relationship Id="rId23" Type="http://schemas.openxmlformats.org/officeDocument/2006/relationships/image" Target="../media/image175.png"/><Relationship Id="rId28" Type="http://schemas.openxmlformats.org/officeDocument/2006/relationships/image" Target="../media/image180.png"/><Relationship Id="rId36" Type="http://schemas.openxmlformats.org/officeDocument/2006/relationships/image" Target="../media/image188.png"/><Relationship Id="rId49" Type="http://schemas.openxmlformats.org/officeDocument/2006/relationships/image" Target="../media/image201.png"/></Relationships>
</file>

<file path=ppt/slides/_rels/slide35.xml.rels><?xml version="1.0" encoding="UTF-8" standalone="yes"?>
<Relationships xmlns="http://schemas.openxmlformats.org/package/2006/relationships"><Relationship Id="rId13" Type="http://schemas.openxmlformats.org/officeDocument/2006/relationships/image" Target="../media/image219.png"/><Relationship Id="rId18" Type="http://schemas.openxmlformats.org/officeDocument/2006/relationships/image" Target="../media/image224.png"/><Relationship Id="rId26" Type="http://schemas.openxmlformats.org/officeDocument/2006/relationships/image" Target="../media/image232.png"/><Relationship Id="rId39" Type="http://schemas.openxmlformats.org/officeDocument/2006/relationships/image" Target="../media/image245.png"/><Relationship Id="rId21" Type="http://schemas.openxmlformats.org/officeDocument/2006/relationships/image" Target="../media/image227.png"/><Relationship Id="rId34" Type="http://schemas.openxmlformats.org/officeDocument/2006/relationships/image" Target="../media/image240.png"/><Relationship Id="rId7" Type="http://schemas.openxmlformats.org/officeDocument/2006/relationships/image" Target="../media/image213.png"/><Relationship Id="rId12" Type="http://schemas.openxmlformats.org/officeDocument/2006/relationships/image" Target="../media/image218.png"/><Relationship Id="rId17" Type="http://schemas.openxmlformats.org/officeDocument/2006/relationships/image" Target="../media/image223.png"/><Relationship Id="rId25" Type="http://schemas.openxmlformats.org/officeDocument/2006/relationships/image" Target="../media/image231.png"/><Relationship Id="rId33" Type="http://schemas.openxmlformats.org/officeDocument/2006/relationships/image" Target="../media/image239.png"/><Relationship Id="rId38" Type="http://schemas.openxmlformats.org/officeDocument/2006/relationships/image" Target="../media/image244.png"/><Relationship Id="rId2" Type="http://schemas.openxmlformats.org/officeDocument/2006/relationships/notesSlide" Target="../notesSlides/notesSlide35.xml"/><Relationship Id="rId16" Type="http://schemas.openxmlformats.org/officeDocument/2006/relationships/image" Target="../media/image222.png"/><Relationship Id="rId20" Type="http://schemas.openxmlformats.org/officeDocument/2006/relationships/image" Target="../media/image226.png"/><Relationship Id="rId29" Type="http://schemas.openxmlformats.org/officeDocument/2006/relationships/image" Target="../media/image235.png"/><Relationship Id="rId1" Type="http://schemas.openxmlformats.org/officeDocument/2006/relationships/slideLayout" Target="../slideLayouts/slideLayout2.xml"/><Relationship Id="rId6" Type="http://schemas.openxmlformats.org/officeDocument/2006/relationships/image" Target="../media/image212.png"/><Relationship Id="rId11" Type="http://schemas.openxmlformats.org/officeDocument/2006/relationships/image" Target="../media/image217.png"/><Relationship Id="rId24" Type="http://schemas.openxmlformats.org/officeDocument/2006/relationships/image" Target="../media/image230.png"/><Relationship Id="rId32" Type="http://schemas.openxmlformats.org/officeDocument/2006/relationships/image" Target="../media/image238.png"/><Relationship Id="rId37" Type="http://schemas.openxmlformats.org/officeDocument/2006/relationships/image" Target="../media/image243.png"/><Relationship Id="rId40" Type="http://schemas.openxmlformats.org/officeDocument/2006/relationships/image" Target="../media/image246.png"/><Relationship Id="rId5" Type="http://schemas.openxmlformats.org/officeDocument/2006/relationships/image" Target="../media/image211.png"/><Relationship Id="rId15" Type="http://schemas.openxmlformats.org/officeDocument/2006/relationships/image" Target="../media/image221.png"/><Relationship Id="rId23" Type="http://schemas.openxmlformats.org/officeDocument/2006/relationships/image" Target="../media/image229.png"/><Relationship Id="rId28" Type="http://schemas.openxmlformats.org/officeDocument/2006/relationships/image" Target="../media/image234.png"/><Relationship Id="rId36" Type="http://schemas.openxmlformats.org/officeDocument/2006/relationships/image" Target="../media/image242.png"/><Relationship Id="rId10" Type="http://schemas.openxmlformats.org/officeDocument/2006/relationships/image" Target="../media/image216.png"/><Relationship Id="rId19" Type="http://schemas.openxmlformats.org/officeDocument/2006/relationships/image" Target="../media/image225.png"/><Relationship Id="rId31" Type="http://schemas.openxmlformats.org/officeDocument/2006/relationships/image" Target="../media/image237.png"/><Relationship Id="rId4" Type="http://schemas.openxmlformats.org/officeDocument/2006/relationships/image" Target="../media/image210.png"/><Relationship Id="rId9" Type="http://schemas.openxmlformats.org/officeDocument/2006/relationships/image" Target="../media/image215.png"/><Relationship Id="rId14" Type="http://schemas.openxmlformats.org/officeDocument/2006/relationships/image" Target="../media/image220.png"/><Relationship Id="rId22" Type="http://schemas.openxmlformats.org/officeDocument/2006/relationships/image" Target="../media/image228.png"/><Relationship Id="rId27" Type="http://schemas.openxmlformats.org/officeDocument/2006/relationships/image" Target="../media/image233.png"/><Relationship Id="rId30" Type="http://schemas.openxmlformats.org/officeDocument/2006/relationships/image" Target="../media/image236.png"/><Relationship Id="rId35" Type="http://schemas.openxmlformats.org/officeDocument/2006/relationships/image" Target="../media/image241.png"/><Relationship Id="rId8" Type="http://schemas.openxmlformats.org/officeDocument/2006/relationships/image" Target="../media/image214.png"/><Relationship Id="rId3" Type="http://schemas.openxmlformats.org/officeDocument/2006/relationships/image" Target="../media/image209.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0.jpe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png"/><Relationship Id="rId9" Type="http://schemas.openxmlformats.org/officeDocument/2006/relationships/image" Target="../media/image11.jpe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p:cNvCxnSpPr/>
          <p:nvPr/>
        </p:nvCxnSpPr>
        <p:spPr>
          <a:xfrm>
            <a:off x="838200" y="4140200"/>
            <a:ext cx="7493000" cy="0"/>
          </a:xfrm>
          <a:prstGeom prst="line">
            <a:avLst/>
          </a:prstGeom>
          <a:ln w="19050">
            <a:solidFill>
              <a:srgbClr val="BF5700"/>
            </a:solidFill>
          </a:ln>
        </p:spPr>
        <p:style>
          <a:lnRef idx="1">
            <a:schemeClr val="accent1"/>
          </a:lnRef>
          <a:fillRef idx="0">
            <a:schemeClr val="accent1"/>
          </a:fillRef>
          <a:effectRef idx="0">
            <a:schemeClr val="accent1"/>
          </a:effectRef>
          <a:fontRef idx="minor">
            <a:schemeClr val="tx1"/>
          </a:fontRef>
        </p:style>
      </p:cxnSp>
      <p:sp>
        <p:nvSpPr>
          <p:cNvPr id="11" name="Text Placeholder 9"/>
          <p:cNvSpPr txBox="1">
            <a:spLocks/>
          </p:cNvSpPr>
          <p:nvPr/>
        </p:nvSpPr>
        <p:spPr>
          <a:xfrm>
            <a:off x="731520" y="5486401"/>
            <a:ext cx="10515600" cy="609601"/>
          </a:xfrm>
          <a:prstGeom prst="rect">
            <a:avLst/>
          </a:prstGeom>
        </p:spPr>
        <p:txBody>
          <a:bodyPr vert="horz" lIns="121920" tIns="60960" rIns="121920" bIns="60960" rtlCol="0" anchor="b">
            <a:noAutofit/>
          </a:bodyPr>
          <a:lstStyle>
            <a:lvl1pPr marL="0" indent="0" algn="l" defTabSz="914400" rtl="0" eaLnBrk="1" latinLnBrk="0" hangingPunct="1">
              <a:lnSpc>
                <a:spcPct val="90000"/>
              </a:lnSpc>
              <a:spcBef>
                <a:spcPts val="1000"/>
              </a:spcBef>
              <a:buFont typeface="Arial"/>
              <a:buNone/>
              <a:defRPr sz="1600" b="0" i="0" kern="1200" baseline="0">
                <a:solidFill>
                  <a:schemeClr val="bg1"/>
                </a:solidFill>
                <a:latin typeface="Arial" charset="0"/>
                <a:ea typeface="Arial" charset="0"/>
                <a:cs typeface="Arial" charset="0"/>
              </a:defRPr>
            </a:lvl1pPr>
            <a:lvl2pPr marL="685800" indent="-228600" algn="l" defTabSz="914400" rtl="0" eaLnBrk="1" latinLnBrk="0" hangingPunct="1">
              <a:lnSpc>
                <a:spcPct val="90000"/>
              </a:lnSpc>
              <a:spcBef>
                <a:spcPts val="500"/>
              </a:spcBef>
              <a:buFont typeface="Arial"/>
              <a:buChar char="•"/>
              <a:defRPr sz="2400" b="0" i="0" kern="1200">
                <a:solidFill>
                  <a:schemeClr val="bg1"/>
                </a:solidFill>
                <a:latin typeface="Arial" charset="0"/>
                <a:ea typeface="Arial" charset="0"/>
                <a:cs typeface="Arial" charset="0"/>
              </a:defRPr>
            </a:lvl2pPr>
            <a:lvl3pPr marL="1143000" indent="-228600" algn="l" defTabSz="914400" rtl="0" eaLnBrk="1" latinLnBrk="0" hangingPunct="1">
              <a:lnSpc>
                <a:spcPct val="90000"/>
              </a:lnSpc>
              <a:spcBef>
                <a:spcPts val="500"/>
              </a:spcBef>
              <a:buFont typeface="Arial"/>
              <a:buChar char="•"/>
              <a:defRPr sz="2000" b="0" i="0" kern="1200">
                <a:solidFill>
                  <a:schemeClr val="bg1"/>
                </a:solidFill>
                <a:latin typeface="Arial" charset="0"/>
                <a:ea typeface="Arial" charset="0"/>
                <a:cs typeface="Arial" charset="0"/>
              </a:defRPr>
            </a:lvl3pPr>
            <a:lvl4pPr marL="1600200" indent="-228600" algn="l" defTabSz="914400" rtl="0" eaLnBrk="1" latinLnBrk="0" hangingPunct="1">
              <a:lnSpc>
                <a:spcPct val="90000"/>
              </a:lnSpc>
              <a:spcBef>
                <a:spcPts val="500"/>
              </a:spcBef>
              <a:buFont typeface="Arial"/>
              <a:buChar char="•"/>
              <a:defRPr sz="1800" b="0" i="0" kern="1200">
                <a:solidFill>
                  <a:schemeClr val="bg1"/>
                </a:solidFill>
                <a:latin typeface="Arial" charset="0"/>
                <a:ea typeface="Arial" charset="0"/>
                <a:cs typeface="Arial" charset="0"/>
              </a:defRPr>
            </a:lvl4pPr>
            <a:lvl5pPr marL="2057400" indent="-228600" algn="l" defTabSz="914400" rtl="0" eaLnBrk="1" latinLnBrk="0" hangingPunct="1">
              <a:lnSpc>
                <a:spcPct val="90000"/>
              </a:lnSpc>
              <a:spcBef>
                <a:spcPts val="500"/>
              </a:spcBef>
              <a:buFont typeface="Arial"/>
              <a:buChar char="•"/>
              <a:defRPr sz="1800" b="0" i="0" kern="1200">
                <a:solidFill>
                  <a:schemeClr val="bg1"/>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l" defTabSz="1219170" rtl="0" eaLnBrk="1" fontAlgn="auto" latinLnBrk="0" hangingPunct="1">
              <a:lnSpc>
                <a:spcPct val="50000"/>
              </a:lnSpc>
              <a:spcBef>
                <a:spcPts val="1333"/>
              </a:spcBef>
              <a:spcAft>
                <a:spcPts val="0"/>
              </a:spcAft>
              <a:buClrTx/>
              <a:buSzTx/>
              <a:buFont typeface="Arial"/>
              <a:buNone/>
              <a:tabLst/>
              <a:defRPr/>
            </a:pPr>
            <a:r>
              <a:rPr kumimoji="0" lang="en-US" sz="1400" b="0" i="0" u="none" strike="noStrike" kern="1200" cap="all" spc="0" normalizeH="0" baseline="0" noProof="0" dirty="0">
                <a:ln>
                  <a:noFill/>
                </a:ln>
                <a:solidFill>
                  <a:srgbClr val="BF5700"/>
                </a:solidFill>
                <a:effectLst/>
                <a:uLnTx/>
                <a:uFillTx/>
                <a:latin typeface="Arial Black" charset="0"/>
                <a:cs typeface="Arial" charset="0"/>
              </a:rPr>
              <a:t>POULAMI DAS</a:t>
            </a:r>
          </a:p>
          <a:p>
            <a:pPr marL="0" marR="0" lvl="0" indent="0" algn="l" defTabSz="1219170" rtl="0" eaLnBrk="1" fontAlgn="auto" latinLnBrk="0" hangingPunct="1">
              <a:lnSpc>
                <a:spcPct val="30000"/>
              </a:lnSpc>
              <a:spcBef>
                <a:spcPts val="1333"/>
              </a:spcBef>
              <a:spcAft>
                <a:spcPts val="0"/>
              </a:spcAft>
              <a:buClrTx/>
              <a:buSzTx/>
              <a:buFont typeface="Arial"/>
              <a:buNone/>
              <a:tabLst/>
              <a:defRPr/>
            </a:pPr>
            <a:r>
              <a:rPr kumimoji="0" lang="en-US" sz="1400" b="0" i="0" u="none" strike="noStrike" kern="1200" cap="none" spc="0" normalizeH="0" baseline="0" noProof="0" dirty="0">
                <a:ln>
                  <a:noFill/>
                </a:ln>
                <a:solidFill>
                  <a:srgbClr val="BF5700"/>
                </a:solidFill>
                <a:effectLst/>
                <a:uLnTx/>
                <a:uFillTx/>
                <a:latin typeface="Arial" charset="0"/>
                <a:cs typeface="Arial" charset="0"/>
              </a:rPr>
              <a:t>ECE, The University of Texas at Austin</a:t>
            </a:r>
          </a:p>
        </p:txBody>
      </p:sp>
      <p:sp>
        <p:nvSpPr>
          <p:cNvPr id="12" name="Text Placeholder 9"/>
          <p:cNvSpPr txBox="1">
            <a:spLocks/>
          </p:cNvSpPr>
          <p:nvPr/>
        </p:nvSpPr>
        <p:spPr>
          <a:xfrm>
            <a:off x="709397" y="776789"/>
            <a:ext cx="10437925" cy="519061"/>
          </a:xfrm>
          <a:prstGeom prst="rect">
            <a:avLst/>
          </a:prstGeom>
        </p:spPr>
        <p:txBody>
          <a:bodyPr vert="horz" lIns="121920" tIns="60960" rIns="121920" bIns="60960" rtlCol="0" anchor="ctr">
            <a:noAutofit/>
          </a:bodyPr>
          <a:lstStyle>
            <a:lvl1pPr marL="0" indent="0" algn="l" defTabSz="914400" rtl="0" eaLnBrk="1" latinLnBrk="0" hangingPunct="1">
              <a:lnSpc>
                <a:spcPct val="90000"/>
              </a:lnSpc>
              <a:spcBef>
                <a:spcPts val="1000"/>
              </a:spcBef>
              <a:buFont typeface="Arial"/>
              <a:buNone/>
              <a:defRPr sz="1600" b="0" i="0" kern="1200" baseline="0">
                <a:solidFill>
                  <a:schemeClr val="bg1"/>
                </a:solidFill>
                <a:latin typeface="Arial" charset="0"/>
                <a:ea typeface="Arial" charset="0"/>
                <a:cs typeface="Arial" charset="0"/>
              </a:defRPr>
            </a:lvl1pPr>
            <a:lvl2pPr marL="685800" indent="-228600" algn="l" defTabSz="914400" rtl="0" eaLnBrk="1" latinLnBrk="0" hangingPunct="1">
              <a:lnSpc>
                <a:spcPct val="90000"/>
              </a:lnSpc>
              <a:spcBef>
                <a:spcPts val="500"/>
              </a:spcBef>
              <a:buFont typeface="Arial"/>
              <a:buChar char="•"/>
              <a:defRPr sz="2400" b="0" i="0" kern="1200">
                <a:solidFill>
                  <a:schemeClr val="bg1"/>
                </a:solidFill>
                <a:latin typeface="Arial" charset="0"/>
                <a:ea typeface="Arial" charset="0"/>
                <a:cs typeface="Arial" charset="0"/>
              </a:defRPr>
            </a:lvl2pPr>
            <a:lvl3pPr marL="1143000" indent="-228600" algn="l" defTabSz="914400" rtl="0" eaLnBrk="1" latinLnBrk="0" hangingPunct="1">
              <a:lnSpc>
                <a:spcPct val="90000"/>
              </a:lnSpc>
              <a:spcBef>
                <a:spcPts val="500"/>
              </a:spcBef>
              <a:buFont typeface="Arial"/>
              <a:buChar char="•"/>
              <a:defRPr sz="2000" b="0" i="0" kern="1200">
                <a:solidFill>
                  <a:schemeClr val="bg1"/>
                </a:solidFill>
                <a:latin typeface="Arial" charset="0"/>
                <a:ea typeface="Arial" charset="0"/>
                <a:cs typeface="Arial" charset="0"/>
              </a:defRPr>
            </a:lvl3pPr>
            <a:lvl4pPr marL="1600200" indent="-228600" algn="l" defTabSz="914400" rtl="0" eaLnBrk="1" latinLnBrk="0" hangingPunct="1">
              <a:lnSpc>
                <a:spcPct val="90000"/>
              </a:lnSpc>
              <a:spcBef>
                <a:spcPts val="500"/>
              </a:spcBef>
              <a:buFont typeface="Arial"/>
              <a:buChar char="•"/>
              <a:defRPr sz="1800" b="0" i="0" kern="1200">
                <a:solidFill>
                  <a:schemeClr val="bg1"/>
                </a:solidFill>
                <a:latin typeface="Arial" charset="0"/>
                <a:ea typeface="Arial" charset="0"/>
                <a:cs typeface="Arial" charset="0"/>
              </a:defRPr>
            </a:lvl4pPr>
            <a:lvl5pPr marL="2057400" indent="-228600" algn="l" defTabSz="914400" rtl="0" eaLnBrk="1" latinLnBrk="0" hangingPunct="1">
              <a:lnSpc>
                <a:spcPct val="90000"/>
              </a:lnSpc>
              <a:spcBef>
                <a:spcPts val="500"/>
              </a:spcBef>
              <a:buFont typeface="Arial"/>
              <a:buChar char="•"/>
              <a:defRPr sz="1800" b="0" i="0" kern="1200">
                <a:solidFill>
                  <a:schemeClr val="bg1"/>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l" defTabSz="1219170" rtl="0" eaLnBrk="1" fontAlgn="auto" latinLnBrk="0" hangingPunct="1">
              <a:lnSpc>
                <a:spcPct val="90000"/>
              </a:lnSpc>
              <a:spcBef>
                <a:spcPts val="1333"/>
              </a:spcBef>
              <a:spcAft>
                <a:spcPts val="0"/>
              </a:spcAft>
              <a:buClrTx/>
              <a:buSzTx/>
              <a:buFont typeface="Arial"/>
              <a:buNone/>
              <a:tabLst/>
              <a:defRPr/>
            </a:pPr>
            <a:r>
              <a:rPr kumimoji="0" lang="en-US" sz="1600" b="0" i="0" u="none" strike="noStrike" kern="1200" cap="all" spc="0" normalizeH="0" baseline="0" noProof="0" dirty="0">
                <a:ln>
                  <a:noFill/>
                </a:ln>
                <a:solidFill>
                  <a:srgbClr val="BF5700"/>
                </a:solidFill>
                <a:effectLst/>
                <a:uLnTx/>
                <a:uFillTx/>
                <a:latin typeface="Arial Black" charset="0"/>
                <a:cs typeface="Arial" charset="0"/>
              </a:rPr>
              <a:t>ECE 382V:  QUANTUM COMPUTING SYSTEMS: </a:t>
            </a:r>
          </a:p>
          <a:p>
            <a:pPr marL="0" marR="0" lvl="0" indent="0" algn="l" defTabSz="1219170" rtl="0" eaLnBrk="1" fontAlgn="auto" latinLnBrk="0" hangingPunct="1">
              <a:lnSpc>
                <a:spcPct val="90000"/>
              </a:lnSpc>
              <a:spcBef>
                <a:spcPts val="1333"/>
              </a:spcBef>
              <a:spcAft>
                <a:spcPts val="0"/>
              </a:spcAft>
              <a:buClrTx/>
              <a:buSzTx/>
              <a:buFont typeface="Arial"/>
              <a:buNone/>
              <a:tabLst/>
              <a:defRPr/>
            </a:pPr>
            <a:r>
              <a:rPr kumimoji="0" lang="en-US" sz="1600" b="0" i="0" u="none" strike="noStrike" kern="1200" cap="all" spc="0" normalizeH="0" baseline="0" noProof="0" dirty="0">
                <a:ln>
                  <a:noFill/>
                </a:ln>
                <a:solidFill>
                  <a:srgbClr val="BF5700"/>
                </a:solidFill>
                <a:effectLst/>
                <a:uLnTx/>
                <a:uFillTx/>
                <a:latin typeface="Arial Black" charset="0"/>
                <a:cs typeface="Arial" charset="0"/>
              </a:rPr>
              <a:t>                   A SOFTWARE/ ARCHITECTURE PERSPECTIVE</a:t>
            </a:r>
            <a:endParaRPr kumimoji="0" lang="en-US" sz="1600" b="0" i="0" u="none" strike="noStrike" kern="1200" cap="none" spc="0" normalizeH="0" baseline="0" noProof="0" dirty="0">
              <a:ln>
                <a:noFill/>
              </a:ln>
              <a:solidFill>
                <a:srgbClr val="BF5700"/>
              </a:solidFill>
              <a:effectLst/>
              <a:uLnTx/>
              <a:uFillTx/>
              <a:latin typeface="Arial" charset="0"/>
              <a:cs typeface="Arial" charset="0"/>
            </a:endParaRPr>
          </a:p>
        </p:txBody>
      </p:sp>
      <p:sp>
        <p:nvSpPr>
          <p:cNvPr id="13" name="Title Placeholder 7"/>
          <p:cNvSpPr txBox="1">
            <a:spLocks/>
          </p:cNvSpPr>
          <p:nvPr/>
        </p:nvSpPr>
        <p:spPr>
          <a:xfrm>
            <a:off x="609600" y="1572260"/>
            <a:ext cx="11826240" cy="2336800"/>
          </a:xfrm>
          <a:prstGeom prst="rect">
            <a:avLst/>
          </a:prstGeom>
        </p:spPr>
        <p:txBody>
          <a:bodyPr vert="horz" wrap="square" lIns="121920" tIns="60960" rIns="121920" bIns="60960" rtlCol="0" anchor="b">
            <a:noAutofit/>
          </a:bodyPr>
          <a:lstStyle>
            <a:lvl1pPr algn="l" defTabSz="914400" rtl="0" eaLnBrk="1" latinLnBrk="0" hangingPunct="1">
              <a:lnSpc>
                <a:spcPts val="4000"/>
              </a:lnSpc>
              <a:spcBef>
                <a:spcPct val="0"/>
              </a:spcBef>
              <a:buNone/>
              <a:defRPr sz="4800" b="1" i="0" kern="800" cap="all" normalizeH="0" baseline="0">
                <a:solidFill>
                  <a:schemeClr val="bg1"/>
                </a:solidFill>
                <a:latin typeface="Arial Black" charset="0"/>
                <a:ea typeface="Arial Black" charset="0"/>
                <a:cs typeface="Arial Black" charset="0"/>
              </a:defRPr>
            </a:lvl1pPr>
          </a:lstStyle>
          <a:p>
            <a:pPr marL="0" marR="0" lvl="0" indent="0" algn="l" defTabSz="1219170" rtl="0" eaLnBrk="1" fontAlgn="auto" latinLnBrk="0" hangingPunct="1">
              <a:lnSpc>
                <a:spcPts val="5333"/>
              </a:lnSpc>
              <a:spcBef>
                <a:spcPct val="0"/>
              </a:spcBef>
              <a:spcAft>
                <a:spcPts val="0"/>
              </a:spcAft>
              <a:buClrTx/>
              <a:buSzTx/>
              <a:buFontTx/>
              <a:buNone/>
              <a:tabLst/>
              <a:defRPr/>
            </a:pPr>
            <a:r>
              <a:rPr lang="en-US" sz="6400" dirty="0">
                <a:solidFill>
                  <a:srgbClr val="BF5700"/>
                </a:solidFill>
              </a:rPr>
              <a:t>Variational Quantum</a:t>
            </a:r>
          </a:p>
          <a:p>
            <a:pPr marL="0" marR="0" lvl="0" indent="0" algn="l" defTabSz="1219170" rtl="0" eaLnBrk="1" fontAlgn="auto" latinLnBrk="0" hangingPunct="1">
              <a:lnSpc>
                <a:spcPts val="5333"/>
              </a:lnSpc>
              <a:spcBef>
                <a:spcPct val="0"/>
              </a:spcBef>
              <a:spcAft>
                <a:spcPts val="0"/>
              </a:spcAft>
              <a:buClrTx/>
              <a:buSzTx/>
              <a:buFontTx/>
              <a:buNone/>
              <a:tabLst/>
              <a:defRPr/>
            </a:pPr>
            <a:r>
              <a:rPr kumimoji="0" lang="en-US" sz="6400" b="1" i="0" u="none" strike="noStrike" kern="800" cap="all" spc="0" normalizeH="0" baseline="0" noProof="0" dirty="0">
                <a:ln>
                  <a:noFill/>
                </a:ln>
                <a:solidFill>
                  <a:srgbClr val="BF5700"/>
                </a:solidFill>
                <a:effectLst/>
                <a:uLnTx/>
                <a:uFillTx/>
                <a:latin typeface="Arial Black" charset="0"/>
                <a:cs typeface="Arial Black" charset="0"/>
              </a:rPr>
              <a:t>Algorithms</a:t>
            </a:r>
          </a:p>
        </p:txBody>
      </p:sp>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04933" y="426721"/>
            <a:ext cx="2503196" cy="1219199"/>
          </a:xfrm>
          <a:prstGeom prst="rect">
            <a:avLst/>
          </a:prstGeom>
        </p:spPr>
      </p:pic>
    </p:spTree>
    <p:extLst>
      <p:ext uri="{BB962C8B-B14F-4D97-AF65-F5344CB8AC3E}">
        <p14:creationId xmlns:p14="http://schemas.microsoft.com/office/powerpoint/2010/main" val="18251058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FCAF57EB-3D10-C993-E3D8-E1B965F82382}"/>
              </a:ext>
            </a:extLst>
          </p:cNvPr>
          <p:cNvSpPr txBox="1">
            <a:spLocks/>
          </p:cNvSpPr>
          <p:nvPr/>
        </p:nvSpPr>
        <p:spPr>
          <a:xfrm>
            <a:off x="82062" y="39406"/>
            <a:ext cx="12027875" cy="101476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i="0" kern="1200" baseline="0">
                <a:solidFill>
                  <a:srgbClr val="A7934B"/>
                </a:solidFill>
                <a:latin typeface="Roboto" panose="02000000000000000000" pitchFamily="2" charset="0"/>
                <a:ea typeface="Roboto" panose="02000000000000000000" pitchFamily="2" charset="0"/>
                <a:cs typeface="Roboto" panose="02000000000000000000" pitchFamily="2" charset="0"/>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3600" b="1" i="0" u="none" strike="noStrike" kern="1200" cap="none" spc="0" normalizeH="0" baseline="0" noProof="0" dirty="0">
                <a:ln>
                  <a:noFill/>
                </a:ln>
                <a:solidFill>
                  <a:srgbClr val="BE5700"/>
                </a:solidFill>
                <a:effectLst/>
                <a:uLnTx/>
                <a:uFillTx/>
                <a:latin typeface="Roboto" panose="02000000000000000000" pitchFamily="2" charset="0"/>
                <a:ea typeface="Roboto" panose="02000000000000000000" pitchFamily="2" charset="0"/>
                <a:cs typeface="Roboto" panose="02000000000000000000" pitchFamily="2" charset="0"/>
              </a:rPr>
              <a:t>Quantum Approximate Optimization Algorithm (QAOA)</a:t>
            </a:r>
          </a:p>
        </p:txBody>
      </p:sp>
      <p:cxnSp>
        <p:nvCxnSpPr>
          <p:cNvPr id="10" name="Straight Connector 9"/>
          <p:cNvCxnSpPr>
            <a:cxnSpLocks/>
          </p:cNvCxnSpPr>
          <p:nvPr/>
        </p:nvCxnSpPr>
        <p:spPr>
          <a:xfrm>
            <a:off x="0" y="1054167"/>
            <a:ext cx="12192000" cy="0"/>
          </a:xfrm>
          <a:prstGeom prst="line">
            <a:avLst/>
          </a:prstGeom>
          <a:ln w="19050">
            <a:solidFill>
              <a:srgbClr val="BF5700"/>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0867DB99-49B8-92B4-DEEC-ADA6D8375FCB}"/>
              </a:ext>
            </a:extLst>
          </p:cNvPr>
          <p:cNvSpPr txBox="1"/>
          <p:nvPr/>
        </p:nvSpPr>
        <p:spPr>
          <a:xfrm>
            <a:off x="-885" y="6126610"/>
            <a:ext cx="12192883" cy="731520"/>
          </a:xfrm>
          <a:prstGeom prst="rect">
            <a:avLst/>
          </a:prstGeom>
          <a:solidFill>
            <a:srgbClr val="BF5700"/>
          </a:solidFill>
        </p:spPr>
        <p:txBody>
          <a:bodyPr wrap="square" rtlCol="0">
            <a:noAutofit/>
          </a:bodyPr>
          <a:lstStyle/>
          <a:p>
            <a:pPr marL="0" marR="0" lvl="0" indent="0" algn="ctr" defTabSz="1091246"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Calibri"/>
                <a:ea typeface="+mn-ea"/>
                <a:cs typeface="+mn-cs"/>
              </a:rPr>
              <a:t>The problem</a:t>
            </a:r>
            <a:r>
              <a:rPr kumimoji="0" lang="en-US" sz="2400" b="0" i="0" u="none" strike="noStrike" kern="0" cap="none" spc="0" normalizeH="0" noProof="0" dirty="0">
                <a:ln>
                  <a:noFill/>
                </a:ln>
                <a:solidFill>
                  <a:prstClr val="white"/>
                </a:solidFill>
                <a:effectLst/>
                <a:uLnTx/>
                <a:uFillTx/>
                <a:latin typeface="Calibri"/>
                <a:ea typeface="+mn-ea"/>
                <a:cs typeface="+mn-cs"/>
              </a:rPr>
              <a:t> solution is determined from the output distribution of the optimal circuit</a:t>
            </a:r>
            <a:endParaRPr kumimoji="0" lang="en-US" sz="2400" b="0" i="0" u="none" strike="noStrike" kern="0" cap="none" spc="0" normalizeH="0" baseline="0" noProof="0" dirty="0">
              <a:ln>
                <a:noFill/>
              </a:ln>
              <a:solidFill>
                <a:prstClr val="white"/>
              </a:solidFill>
              <a:effectLst/>
              <a:uLnTx/>
              <a:uFillTx/>
              <a:latin typeface="Calibri"/>
              <a:ea typeface="+mn-ea"/>
              <a:cs typeface="+mn-cs"/>
            </a:endParaRPr>
          </a:p>
        </p:txBody>
      </p:sp>
      <p:pic>
        <p:nvPicPr>
          <p:cNvPr id="4" name="Picture 3">
            <a:extLst>
              <a:ext uri="{FF2B5EF4-FFF2-40B4-BE49-F238E27FC236}">
                <a16:creationId xmlns:a16="http://schemas.microsoft.com/office/drawing/2014/main" id="{3BE095DE-B850-B2B3-E98E-D4ABFE9EC4CB}"/>
              </a:ext>
            </a:extLst>
          </p:cNvPr>
          <p:cNvPicPr>
            <a:picLocks noChangeAspect="1"/>
          </p:cNvPicPr>
          <p:nvPr/>
        </p:nvPicPr>
        <p:blipFill>
          <a:blip r:embed="rId3"/>
          <a:stretch>
            <a:fillRect/>
          </a:stretch>
        </p:blipFill>
        <p:spPr>
          <a:xfrm>
            <a:off x="1453662" y="2731088"/>
            <a:ext cx="9939507" cy="3282605"/>
          </a:xfrm>
          <a:prstGeom prst="rect">
            <a:avLst/>
          </a:prstGeom>
        </p:spPr>
      </p:pic>
      <p:sp>
        <p:nvSpPr>
          <p:cNvPr id="5" name="Content Placeholder 2">
            <a:extLst>
              <a:ext uri="{FF2B5EF4-FFF2-40B4-BE49-F238E27FC236}">
                <a16:creationId xmlns:a16="http://schemas.microsoft.com/office/drawing/2014/main" id="{7E10F078-79E6-DE4D-72FE-5DEFD93BB146}"/>
              </a:ext>
            </a:extLst>
          </p:cNvPr>
          <p:cNvSpPr>
            <a:spLocks noGrp="1"/>
          </p:cNvSpPr>
          <p:nvPr>
            <p:ph idx="1"/>
          </p:nvPr>
        </p:nvSpPr>
        <p:spPr>
          <a:xfrm>
            <a:off x="82062" y="1054166"/>
            <a:ext cx="11870452" cy="4351338"/>
          </a:xfrm>
        </p:spPr>
        <p:txBody>
          <a:bodyPr>
            <a:normAutofit/>
          </a:bodyPr>
          <a:lstStyle/>
          <a:p>
            <a:r>
              <a:rPr lang="en-US" sz="2400" dirty="0">
                <a:solidFill>
                  <a:schemeClr val="accent4">
                    <a:lumMod val="50000"/>
                  </a:schemeClr>
                </a:solidFill>
                <a:latin typeface="Calibri" panose="020F0502020204030204" pitchFamily="34" charset="0"/>
                <a:cs typeface="Calibri" panose="020F0502020204030204" pitchFamily="34" charset="0"/>
              </a:rPr>
              <a:t>For running QAOA  on N node input graph G =(V,E), we need N  physical qubits</a:t>
            </a:r>
          </a:p>
          <a:p>
            <a:r>
              <a:rPr lang="en-US" sz="2400" dirty="0">
                <a:solidFill>
                  <a:schemeClr val="accent4">
                    <a:lumMod val="50000"/>
                  </a:schemeClr>
                </a:solidFill>
                <a:latin typeface="Calibri" panose="020F0502020204030204" pitchFamily="34" charset="0"/>
                <a:cs typeface="Calibri" panose="020F0502020204030204" pitchFamily="34" charset="0"/>
              </a:rPr>
              <a:t>Nodes of graph (V) are mapped on N physical qubits</a:t>
            </a:r>
          </a:p>
          <a:p>
            <a:r>
              <a:rPr lang="en-US" sz="2400" dirty="0">
                <a:solidFill>
                  <a:schemeClr val="accent4">
                    <a:lumMod val="50000"/>
                  </a:schemeClr>
                </a:solidFill>
                <a:latin typeface="Calibri" panose="020F0502020204030204" pitchFamily="34" charset="0"/>
                <a:cs typeface="Calibri" panose="020F0502020204030204" pitchFamily="34" charset="0"/>
              </a:rPr>
              <a:t>Problem cost function is represented by coupling qubits corresponding to E </a:t>
            </a:r>
          </a:p>
        </p:txBody>
      </p:sp>
      <p:sp>
        <p:nvSpPr>
          <p:cNvPr id="6" name="Rounded Rectangular Callout 10">
            <a:extLst>
              <a:ext uri="{FF2B5EF4-FFF2-40B4-BE49-F238E27FC236}">
                <a16:creationId xmlns:a16="http://schemas.microsoft.com/office/drawing/2014/main" id="{81945728-4B8C-C695-D0AB-8C8A00AB3D12}"/>
              </a:ext>
            </a:extLst>
          </p:cNvPr>
          <p:cNvSpPr/>
          <p:nvPr/>
        </p:nvSpPr>
        <p:spPr>
          <a:xfrm>
            <a:off x="673381" y="4948767"/>
            <a:ext cx="2125772" cy="731519"/>
          </a:xfrm>
          <a:prstGeom prst="wedgeRoundRectCallout">
            <a:avLst>
              <a:gd name="adj1" fmla="val -41475"/>
              <a:gd name="adj2" fmla="val -49150"/>
              <a:gd name="adj3" fmla="val 16667"/>
            </a:avLst>
          </a:prstGeom>
          <a:solidFill>
            <a:srgbClr val="EDF6F9"/>
          </a:solidFill>
          <a:ln w="25400" cap="flat" cmpd="sng" algn="ctr">
            <a:solidFill>
              <a:srgbClr val="002060"/>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0072C6">
                    <a:lumMod val="50000"/>
                  </a:srgbClr>
                </a:solidFill>
                <a:effectLst/>
                <a:uLnTx/>
                <a:uFillTx/>
                <a:latin typeface="Calibri"/>
                <a:ea typeface="+mn-ea"/>
                <a:cs typeface="+mn-cs"/>
              </a:rPr>
              <a:t>Real-world problem graph</a:t>
            </a:r>
          </a:p>
        </p:txBody>
      </p:sp>
      <p:sp>
        <p:nvSpPr>
          <p:cNvPr id="7" name="Rounded Rectangular Callout 10">
            <a:extLst>
              <a:ext uri="{FF2B5EF4-FFF2-40B4-BE49-F238E27FC236}">
                <a16:creationId xmlns:a16="http://schemas.microsoft.com/office/drawing/2014/main" id="{3BDB9717-FDAA-C277-952C-C8EAB6E32D36}"/>
              </a:ext>
            </a:extLst>
          </p:cNvPr>
          <p:cNvSpPr/>
          <p:nvPr/>
        </p:nvSpPr>
        <p:spPr>
          <a:xfrm>
            <a:off x="651470" y="3903820"/>
            <a:ext cx="1289538" cy="731519"/>
          </a:xfrm>
          <a:prstGeom prst="wedgeRoundRectCallout">
            <a:avLst>
              <a:gd name="adj1" fmla="val -41475"/>
              <a:gd name="adj2" fmla="val -49150"/>
              <a:gd name="adj3" fmla="val 16667"/>
            </a:avLst>
          </a:prstGeom>
          <a:no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0072C6">
                    <a:lumMod val="50000"/>
                  </a:srgbClr>
                </a:solidFill>
                <a:effectLst/>
                <a:uLnTx/>
                <a:uFillTx/>
                <a:latin typeface="Calibri"/>
                <a:ea typeface="+mn-ea"/>
                <a:cs typeface="+mn-cs"/>
              </a:rPr>
              <a:t>3 nodes</a:t>
            </a:r>
          </a:p>
        </p:txBody>
      </p:sp>
      <p:sp>
        <p:nvSpPr>
          <p:cNvPr id="9" name="Rounded Rectangular Callout 10">
            <a:extLst>
              <a:ext uri="{FF2B5EF4-FFF2-40B4-BE49-F238E27FC236}">
                <a16:creationId xmlns:a16="http://schemas.microsoft.com/office/drawing/2014/main" id="{38EAA9AA-14CC-B2A4-41A8-04B27B449DFF}"/>
              </a:ext>
            </a:extLst>
          </p:cNvPr>
          <p:cNvSpPr/>
          <p:nvPr/>
        </p:nvSpPr>
        <p:spPr>
          <a:xfrm>
            <a:off x="2125717" y="2626293"/>
            <a:ext cx="1316752" cy="731519"/>
          </a:xfrm>
          <a:prstGeom prst="wedgeRoundRectCallout">
            <a:avLst>
              <a:gd name="adj1" fmla="val -41475"/>
              <a:gd name="adj2" fmla="val -49150"/>
              <a:gd name="adj3" fmla="val 16667"/>
            </a:avLst>
          </a:prstGeom>
          <a:no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0072C6">
                    <a:lumMod val="50000"/>
                  </a:srgbClr>
                </a:solidFill>
                <a:effectLst/>
                <a:uLnTx/>
                <a:uFillTx/>
                <a:latin typeface="Calibri"/>
                <a:ea typeface="+mn-ea"/>
                <a:cs typeface="+mn-cs"/>
              </a:rPr>
              <a:t>3 qubits</a:t>
            </a:r>
          </a:p>
        </p:txBody>
      </p:sp>
      <p:sp>
        <p:nvSpPr>
          <p:cNvPr id="11" name="Rectangle 10">
            <a:extLst>
              <a:ext uri="{FF2B5EF4-FFF2-40B4-BE49-F238E27FC236}">
                <a16:creationId xmlns:a16="http://schemas.microsoft.com/office/drawing/2014/main" id="{C123BA75-F962-9B85-C42A-84F0B92F63C2}"/>
              </a:ext>
            </a:extLst>
          </p:cNvPr>
          <p:cNvSpPr/>
          <p:nvPr/>
        </p:nvSpPr>
        <p:spPr>
          <a:xfrm>
            <a:off x="6870207" y="2892398"/>
            <a:ext cx="5361980" cy="2022843"/>
          </a:xfrm>
          <a:prstGeom prst="rect">
            <a:avLst/>
          </a:prstGeom>
          <a:solidFill>
            <a:srgbClr val="FFFFFF"/>
          </a:solidFill>
          <a:ln w="12700" cap="flat" cmpd="sng" algn="ctr">
            <a:solidFill>
              <a:srgbClr val="FFFFFF"/>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Univers"/>
              <a:ea typeface="+mn-ea"/>
              <a:cs typeface="+mn-cs"/>
            </a:endParaRPr>
          </a:p>
        </p:txBody>
      </p:sp>
      <p:sp>
        <p:nvSpPr>
          <p:cNvPr id="13" name="Rounded Rectangular Callout 10">
            <a:extLst>
              <a:ext uri="{FF2B5EF4-FFF2-40B4-BE49-F238E27FC236}">
                <a16:creationId xmlns:a16="http://schemas.microsoft.com/office/drawing/2014/main" id="{554AD6F7-40F6-F8DD-0E32-115817811512}"/>
              </a:ext>
            </a:extLst>
          </p:cNvPr>
          <p:cNvSpPr/>
          <p:nvPr/>
        </p:nvSpPr>
        <p:spPr>
          <a:xfrm>
            <a:off x="3720126" y="2413721"/>
            <a:ext cx="3531996" cy="731519"/>
          </a:xfrm>
          <a:prstGeom prst="wedgeRoundRectCallout">
            <a:avLst>
              <a:gd name="adj1" fmla="val -41475"/>
              <a:gd name="adj2" fmla="val -49150"/>
              <a:gd name="adj3" fmla="val 16667"/>
            </a:avLst>
          </a:prstGeom>
          <a:no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0072C6">
                    <a:lumMod val="50000"/>
                  </a:srgbClr>
                </a:solidFill>
                <a:effectLst/>
                <a:uLnTx/>
                <a:uFillTx/>
                <a:latin typeface="Calibri"/>
                <a:ea typeface="+mn-ea"/>
                <a:cs typeface="+mn-cs"/>
              </a:rPr>
              <a:t>Edges correspond to parametric CPHASE gates</a:t>
            </a:r>
          </a:p>
        </p:txBody>
      </p:sp>
      <p:sp>
        <p:nvSpPr>
          <p:cNvPr id="14" name="Rectangle 13">
            <a:extLst>
              <a:ext uri="{FF2B5EF4-FFF2-40B4-BE49-F238E27FC236}">
                <a16:creationId xmlns:a16="http://schemas.microsoft.com/office/drawing/2014/main" id="{C868E9A8-5040-BA66-538E-4EDB78EEE627}"/>
              </a:ext>
            </a:extLst>
          </p:cNvPr>
          <p:cNvSpPr/>
          <p:nvPr/>
        </p:nvSpPr>
        <p:spPr>
          <a:xfrm>
            <a:off x="3601345" y="4886109"/>
            <a:ext cx="7650744" cy="1151707"/>
          </a:xfrm>
          <a:prstGeom prst="rect">
            <a:avLst/>
          </a:prstGeom>
          <a:solidFill>
            <a:srgbClr val="FFFFFF"/>
          </a:solidFill>
          <a:ln w="12700" cap="flat" cmpd="sng" algn="ctr">
            <a:solidFill>
              <a:srgbClr val="FFFFFF"/>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Univers"/>
              <a:ea typeface="+mn-ea"/>
              <a:cs typeface="+mn-cs"/>
            </a:endParaRPr>
          </a:p>
        </p:txBody>
      </p:sp>
    </p:spTree>
    <p:extLst>
      <p:ext uri="{BB962C8B-B14F-4D97-AF65-F5344CB8AC3E}">
        <p14:creationId xmlns:p14="http://schemas.microsoft.com/office/powerpoint/2010/main" val="2163196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grpId="0" nodeType="clickEffect">
                                  <p:stCondLst>
                                    <p:cond delay="0"/>
                                  </p:stCondLst>
                                  <p:childTnLst>
                                    <p:set>
                                      <p:cBhvr>
                                        <p:cTn id="32" dur="1" fill="hold">
                                          <p:stCondLst>
                                            <p:cond delay="0"/>
                                          </p:stCondLst>
                                        </p:cTn>
                                        <p:tgtEl>
                                          <p:spTgt spid="11"/>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0" nodeType="clickEffect">
                                  <p:stCondLst>
                                    <p:cond delay="0"/>
                                  </p:stCondLst>
                                  <p:childTnLst>
                                    <p:set>
                                      <p:cBhvr>
                                        <p:cTn id="36" dur="1" fill="hold">
                                          <p:stCondLst>
                                            <p:cond delay="0"/>
                                          </p:stCondLst>
                                        </p:cTn>
                                        <p:tgtEl>
                                          <p:spTgt spid="14"/>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6" grpId="0" animBg="1"/>
      <p:bldP spid="7" grpId="0"/>
      <p:bldP spid="9" grpId="0"/>
      <p:bldP spid="11" grpId="0" animBg="1"/>
      <p:bldP spid="13" grpId="0"/>
      <p:bldP spid="1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FCAF57EB-3D10-C993-E3D8-E1B965F82382}"/>
              </a:ext>
            </a:extLst>
          </p:cNvPr>
          <p:cNvSpPr txBox="1">
            <a:spLocks/>
          </p:cNvSpPr>
          <p:nvPr/>
        </p:nvSpPr>
        <p:spPr>
          <a:xfrm>
            <a:off x="82062" y="39406"/>
            <a:ext cx="12027875" cy="101476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i="0" kern="1200" baseline="0">
                <a:solidFill>
                  <a:srgbClr val="A7934B"/>
                </a:solidFill>
                <a:latin typeface="Roboto" panose="02000000000000000000" pitchFamily="2" charset="0"/>
                <a:ea typeface="Roboto" panose="02000000000000000000" pitchFamily="2" charset="0"/>
                <a:cs typeface="Roboto" panose="02000000000000000000" pitchFamily="2" charset="0"/>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3600" b="1" i="0" u="none" strike="noStrike" kern="1200" cap="none" spc="0" normalizeH="0" baseline="0" noProof="0" dirty="0">
                <a:ln>
                  <a:noFill/>
                </a:ln>
                <a:solidFill>
                  <a:srgbClr val="BE5700"/>
                </a:solidFill>
                <a:effectLst/>
                <a:uLnTx/>
                <a:uFillTx/>
                <a:latin typeface="Roboto" panose="02000000000000000000" pitchFamily="2" charset="0"/>
                <a:ea typeface="Roboto" panose="02000000000000000000" pitchFamily="2" charset="0"/>
                <a:cs typeface="Roboto" panose="02000000000000000000" pitchFamily="2" charset="0"/>
              </a:rPr>
              <a:t>Parameters</a:t>
            </a:r>
            <a:r>
              <a:rPr kumimoji="0" lang="en-US" sz="3600" b="1" i="0" u="none" strike="noStrike" kern="1200" cap="none" spc="0" normalizeH="0" noProof="0" dirty="0">
                <a:ln>
                  <a:noFill/>
                </a:ln>
                <a:solidFill>
                  <a:srgbClr val="BE5700"/>
                </a:solidFill>
                <a:effectLst/>
                <a:uLnTx/>
                <a:uFillTx/>
                <a:latin typeface="Roboto" panose="02000000000000000000" pitchFamily="2" charset="0"/>
                <a:ea typeface="Roboto" panose="02000000000000000000" pitchFamily="2" charset="0"/>
                <a:cs typeface="Roboto" panose="02000000000000000000" pitchFamily="2" charset="0"/>
              </a:rPr>
              <a:t> Of QAOA Circuits</a:t>
            </a:r>
            <a:endParaRPr kumimoji="0" lang="en-US" sz="3600" b="1" i="0" u="none" strike="noStrike" kern="1200" cap="none" spc="0" normalizeH="0" baseline="0" noProof="0" dirty="0">
              <a:ln>
                <a:noFill/>
              </a:ln>
              <a:solidFill>
                <a:srgbClr val="BE5700"/>
              </a:solidFill>
              <a:effectLst/>
              <a:uLnTx/>
              <a:uFillTx/>
              <a:latin typeface="Roboto" panose="02000000000000000000" pitchFamily="2" charset="0"/>
              <a:ea typeface="Roboto" panose="02000000000000000000" pitchFamily="2" charset="0"/>
              <a:cs typeface="Roboto" panose="02000000000000000000" pitchFamily="2" charset="0"/>
            </a:endParaRPr>
          </a:p>
        </p:txBody>
      </p:sp>
      <p:cxnSp>
        <p:nvCxnSpPr>
          <p:cNvPr id="10" name="Straight Connector 9"/>
          <p:cNvCxnSpPr>
            <a:cxnSpLocks/>
          </p:cNvCxnSpPr>
          <p:nvPr/>
        </p:nvCxnSpPr>
        <p:spPr>
          <a:xfrm>
            <a:off x="0" y="1054167"/>
            <a:ext cx="12192000" cy="0"/>
          </a:xfrm>
          <a:prstGeom prst="line">
            <a:avLst/>
          </a:prstGeom>
          <a:ln w="19050">
            <a:solidFill>
              <a:srgbClr val="BF5700"/>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0867DB99-49B8-92B4-DEEC-ADA6D8375FCB}"/>
              </a:ext>
            </a:extLst>
          </p:cNvPr>
          <p:cNvSpPr txBox="1"/>
          <p:nvPr/>
        </p:nvSpPr>
        <p:spPr>
          <a:xfrm>
            <a:off x="-885" y="6126610"/>
            <a:ext cx="12192883" cy="731520"/>
          </a:xfrm>
          <a:prstGeom prst="rect">
            <a:avLst/>
          </a:prstGeom>
          <a:solidFill>
            <a:srgbClr val="BF5700"/>
          </a:solidFill>
        </p:spPr>
        <p:txBody>
          <a:bodyPr wrap="square" rtlCol="0">
            <a:noAutofit/>
          </a:bodyPr>
          <a:lstStyle/>
          <a:p>
            <a:pPr marL="0" marR="0" lvl="0" indent="0" algn="ctr" defTabSz="1091246"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Calibri"/>
                <a:ea typeface="+mn-ea"/>
                <a:cs typeface="+mn-cs"/>
              </a:rPr>
              <a:t>Higher values of ‘p’ provide</a:t>
            </a:r>
            <a:r>
              <a:rPr kumimoji="0" lang="en-US" sz="2400" b="0" i="0" u="none" strike="noStrike" kern="0" cap="none" spc="0" normalizeH="0" noProof="0" dirty="0">
                <a:ln>
                  <a:noFill/>
                </a:ln>
                <a:solidFill>
                  <a:prstClr val="white"/>
                </a:solidFill>
                <a:effectLst/>
                <a:uLnTx/>
                <a:uFillTx/>
                <a:latin typeface="Calibri"/>
                <a:ea typeface="+mn-ea"/>
                <a:cs typeface="+mn-cs"/>
              </a:rPr>
              <a:t> greater approximation guarantees</a:t>
            </a:r>
            <a:endParaRPr kumimoji="0" lang="en-US" sz="2400" b="0" i="0" u="none" strike="noStrike" kern="0" cap="none" spc="0" normalizeH="0" baseline="0" noProof="0" dirty="0">
              <a:ln>
                <a:noFill/>
              </a:ln>
              <a:solidFill>
                <a:prstClr val="white"/>
              </a:solidFill>
              <a:effectLst/>
              <a:uLnTx/>
              <a:uFillTx/>
              <a:latin typeface="Calibri"/>
              <a:ea typeface="+mn-ea"/>
              <a:cs typeface="+mn-cs"/>
            </a:endParaRPr>
          </a:p>
        </p:txBody>
      </p:sp>
      <p:pic>
        <p:nvPicPr>
          <p:cNvPr id="4" name="Picture 3">
            <a:extLst>
              <a:ext uri="{FF2B5EF4-FFF2-40B4-BE49-F238E27FC236}">
                <a16:creationId xmlns:a16="http://schemas.microsoft.com/office/drawing/2014/main" id="{5EBCEE46-E511-B6A4-E150-092B5AD34679}"/>
              </a:ext>
            </a:extLst>
          </p:cNvPr>
          <p:cNvPicPr>
            <a:picLocks noChangeAspect="1"/>
          </p:cNvPicPr>
          <p:nvPr/>
        </p:nvPicPr>
        <p:blipFill>
          <a:blip r:embed="rId3"/>
          <a:stretch>
            <a:fillRect/>
          </a:stretch>
        </p:blipFill>
        <p:spPr>
          <a:xfrm>
            <a:off x="0" y="3361672"/>
            <a:ext cx="1374320" cy="1282699"/>
          </a:xfrm>
          <a:prstGeom prst="rect">
            <a:avLst/>
          </a:prstGeom>
        </p:spPr>
      </p:pic>
      <p:grpSp>
        <p:nvGrpSpPr>
          <p:cNvPr id="11" name="Group 10">
            <a:extLst>
              <a:ext uri="{FF2B5EF4-FFF2-40B4-BE49-F238E27FC236}">
                <a16:creationId xmlns:a16="http://schemas.microsoft.com/office/drawing/2014/main" id="{90D4772D-14BC-2CE2-A9F1-A8A35E06E070}"/>
              </a:ext>
            </a:extLst>
          </p:cNvPr>
          <p:cNvGrpSpPr/>
          <p:nvPr/>
        </p:nvGrpSpPr>
        <p:grpSpPr>
          <a:xfrm>
            <a:off x="2116830" y="1959430"/>
            <a:ext cx="9993992" cy="3522442"/>
            <a:chOff x="1631951" y="1720228"/>
            <a:chExt cx="9993992" cy="3522442"/>
          </a:xfrm>
        </p:grpSpPr>
        <p:pic>
          <p:nvPicPr>
            <p:cNvPr id="6" name="Picture 5">
              <a:extLst>
                <a:ext uri="{FF2B5EF4-FFF2-40B4-BE49-F238E27FC236}">
                  <a16:creationId xmlns:a16="http://schemas.microsoft.com/office/drawing/2014/main" id="{00F638F4-8D7E-BA52-2B84-27A41CB03F13}"/>
                </a:ext>
              </a:extLst>
            </p:cNvPr>
            <p:cNvPicPr>
              <a:picLocks noChangeAspect="1"/>
            </p:cNvPicPr>
            <p:nvPr/>
          </p:nvPicPr>
          <p:blipFill>
            <a:blip r:embed="rId4"/>
            <a:stretch>
              <a:fillRect/>
            </a:stretch>
          </p:blipFill>
          <p:spPr>
            <a:xfrm>
              <a:off x="1631951" y="1748972"/>
              <a:ext cx="9993992" cy="3493698"/>
            </a:xfrm>
            <a:prstGeom prst="rect">
              <a:avLst/>
            </a:prstGeom>
          </p:spPr>
        </p:pic>
        <p:sp>
          <p:nvSpPr>
            <p:cNvPr id="7" name="Rectangle 6">
              <a:extLst>
                <a:ext uri="{FF2B5EF4-FFF2-40B4-BE49-F238E27FC236}">
                  <a16:creationId xmlns:a16="http://schemas.microsoft.com/office/drawing/2014/main" id="{0C28D5BF-3A09-2974-D86D-2BD1B2C9C89A}"/>
                </a:ext>
              </a:extLst>
            </p:cNvPr>
            <p:cNvSpPr/>
            <p:nvPr/>
          </p:nvSpPr>
          <p:spPr>
            <a:xfrm>
              <a:off x="3049322" y="1748971"/>
              <a:ext cx="8135750" cy="655296"/>
            </a:xfrm>
            <a:prstGeom prst="rect">
              <a:avLst/>
            </a:prstGeom>
            <a:solidFill>
              <a:srgbClr val="FFFFFF"/>
            </a:solidFill>
            <a:ln w="12700" cap="flat" cmpd="sng" algn="ctr">
              <a:solidFill>
                <a:srgbClr val="FFFFFF"/>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Univers"/>
                <a:ea typeface="+mn-ea"/>
                <a:cs typeface="+mn-cs"/>
              </a:endParaRPr>
            </a:p>
          </p:txBody>
        </p:sp>
        <p:sp>
          <p:nvSpPr>
            <p:cNvPr id="9" name="Rectangle 8">
              <a:extLst>
                <a:ext uri="{FF2B5EF4-FFF2-40B4-BE49-F238E27FC236}">
                  <a16:creationId xmlns:a16="http://schemas.microsoft.com/office/drawing/2014/main" id="{A64A0A4C-E977-6449-6175-9FE02F2AB158}"/>
                </a:ext>
              </a:extLst>
            </p:cNvPr>
            <p:cNvSpPr/>
            <p:nvPr/>
          </p:nvSpPr>
          <p:spPr>
            <a:xfrm>
              <a:off x="1631951" y="1720228"/>
              <a:ext cx="1417371" cy="684039"/>
            </a:xfrm>
            <a:prstGeom prst="rect">
              <a:avLst/>
            </a:prstGeom>
            <a:solidFill>
              <a:srgbClr val="FFFFFF"/>
            </a:solidFill>
            <a:ln w="12700" cap="flat" cmpd="sng" algn="ctr">
              <a:solidFill>
                <a:srgbClr val="FFFFFF"/>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Univers"/>
                <a:ea typeface="+mn-ea"/>
                <a:cs typeface="+mn-cs"/>
              </a:endParaRPr>
            </a:p>
          </p:txBody>
        </p:sp>
      </p:grpSp>
      <p:cxnSp>
        <p:nvCxnSpPr>
          <p:cNvPr id="12" name="Straight Arrow Connector 11">
            <a:extLst>
              <a:ext uri="{FF2B5EF4-FFF2-40B4-BE49-F238E27FC236}">
                <a16:creationId xmlns:a16="http://schemas.microsoft.com/office/drawing/2014/main" id="{08A99920-06B4-96C2-CAE4-C6010D58A0E1}"/>
              </a:ext>
            </a:extLst>
          </p:cNvPr>
          <p:cNvCxnSpPr>
            <a:cxnSpLocks/>
            <a:stCxn id="4" idx="3"/>
          </p:cNvCxnSpPr>
          <p:nvPr/>
        </p:nvCxnSpPr>
        <p:spPr>
          <a:xfrm flipV="1">
            <a:off x="1374320" y="2855486"/>
            <a:ext cx="742510" cy="1147536"/>
          </a:xfrm>
          <a:prstGeom prst="straightConnector1">
            <a:avLst/>
          </a:prstGeom>
          <a:ln w="12700">
            <a:solidFill>
              <a:srgbClr val="002060"/>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4EA48825-F951-A063-06BC-C2912FD808B6}"/>
              </a:ext>
            </a:extLst>
          </p:cNvPr>
          <p:cNvCxnSpPr>
            <a:cxnSpLocks/>
            <a:stCxn id="4" idx="3"/>
          </p:cNvCxnSpPr>
          <p:nvPr/>
        </p:nvCxnSpPr>
        <p:spPr>
          <a:xfrm>
            <a:off x="1374320" y="4003022"/>
            <a:ext cx="742510" cy="1270741"/>
          </a:xfrm>
          <a:prstGeom prst="straightConnector1">
            <a:avLst/>
          </a:prstGeom>
          <a:ln w="12700">
            <a:solidFill>
              <a:srgbClr val="002060"/>
            </a:solidFill>
            <a:tailEnd type="triangle" w="lg" len="lg"/>
          </a:ln>
        </p:spPr>
        <p:style>
          <a:lnRef idx="2">
            <a:schemeClr val="accent1"/>
          </a:lnRef>
          <a:fillRef idx="0">
            <a:schemeClr val="accent1"/>
          </a:fillRef>
          <a:effectRef idx="1">
            <a:schemeClr val="accent1"/>
          </a:effectRef>
          <a:fontRef idx="minor">
            <a:schemeClr val="tx1"/>
          </a:fontRef>
        </p:style>
      </p:cxnSp>
      <p:sp>
        <p:nvSpPr>
          <p:cNvPr id="18" name="Rounded Rectangular Callout 10">
            <a:extLst>
              <a:ext uri="{FF2B5EF4-FFF2-40B4-BE49-F238E27FC236}">
                <a16:creationId xmlns:a16="http://schemas.microsoft.com/office/drawing/2014/main" id="{925F85A2-D1EC-49AF-16EA-0FACEB35A799}"/>
              </a:ext>
            </a:extLst>
          </p:cNvPr>
          <p:cNvSpPr/>
          <p:nvPr/>
        </p:nvSpPr>
        <p:spPr>
          <a:xfrm>
            <a:off x="82947" y="5596645"/>
            <a:ext cx="2154952" cy="483409"/>
          </a:xfrm>
          <a:prstGeom prst="wedgeRoundRectCallout">
            <a:avLst>
              <a:gd name="adj1" fmla="val -41475"/>
              <a:gd name="adj2" fmla="val -49150"/>
              <a:gd name="adj3" fmla="val 16667"/>
            </a:avLst>
          </a:prstGeom>
          <a:solidFill>
            <a:srgbClr val="EDF6F9"/>
          </a:solidFill>
          <a:ln w="25400" cap="flat" cmpd="sng" algn="ctr">
            <a:solidFill>
              <a:srgbClr val="002060"/>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0072C6">
                    <a:lumMod val="50000"/>
                  </a:srgbClr>
                </a:solidFill>
                <a:effectLst/>
                <a:uLnTx/>
                <a:uFillTx/>
                <a:latin typeface="Calibri"/>
                <a:ea typeface="+mn-ea"/>
                <a:cs typeface="+mn-cs"/>
              </a:rPr>
              <a:t>Problem graph</a:t>
            </a:r>
          </a:p>
        </p:txBody>
      </p:sp>
      <p:sp>
        <p:nvSpPr>
          <p:cNvPr id="19" name="Rounded Rectangular Callout 10">
            <a:extLst>
              <a:ext uri="{FF2B5EF4-FFF2-40B4-BE49-F238E27FC236}">
                <a16:creationId xmlns:a16="http://schemas.microsoft.com/office/drawing/2014/main" id="{5FF0DAE1-DED2-18F5-BA79-DE3D8A0686A4}"/>
              </a:ext>
            </a:extLst>
          </p:cNvPr>
          <p:cNvSpPr/>
          <p:nvPr/>
        </p:nvSpPr>
        <p:spPr>
          <a:xfrm>
            <a:off x="5918088" y="5596644"/>
            <a:ext cx="2391476" cy="483409"/>
          </a:xfrm>
          <a:prstGeom prst="wedgeRoundRectCallout">
            <a:avLst>
              <a:gd name="adj1" fmla="val -41475"/>
              <a:gd name="adj2" fmla="val -49150"/>
              <a:gd name="adj3" fmla="val 16667"/>
            </a:avLst>
          </a:prstGeom>
          <a:solidFill>
            <a:srgbClr val="EDF6F9"/>
          </a:solidFill>
          <a:ln w="25400" cap="flat" cmpd="sng" algn="ctr">
            <a:solidFill>
              <a:srgbClr val="002060"/>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kern="0" dirty="0">
                <a:solidFill>
                  <a:srgbClr val="0072C6">
                    <a:lumMod val="50000"/>
                  </a:srgbClr>
                </a:solidFill>
                <a:latin typeface="Calibri"/>
              </a:rPr>
              <a:t>QAOA circuit</a:t>
            </a:r>
            <a:endParaRPr kumimoji="0" lang="en-US" sz="2400" b="0" i="0" u="none" strike="noStrike" kern="0" cap="none" spc="0" normalizeH="0" baseline="0" noProof="0" dirty="0">
              <a:ln>
                <a:noFill/>
              </a:ln>
              <a:solidFill>
                <a:srgbClr val="0072C6">
                  <a:lumMod val="50000"/>
                </a:srgbClr>
              </a:solidFill>
              <a:effectLst/>
              <a:uLnTx/>
              <a:uFillTx/>
              <a:latin typeface="Calibri"/>
              <a:ea typeface="+mn-ea"/>
              <a:cs typeface="+mn-cs"/>
            </a:endParaRP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F14FEF19-414F-C014-1D4D-1663ADA462D4}"/>
                  </a:ext>
                </a:extLst>
              </p:cNvPr>
              <p:cNvSpPr txBox="1"/>
              <p:nvPr/>
            </p:nvSpPr>
            <p:spPr>
              <a:xfrm>
                <a:off x="-20694" y="1074479"/>
                <a:ext cx="12216088" cy="461665"/>
              </a:xfrm>
              <a:prstGeom prst="rect">
                <a:avLst/>
              </a:prstGeom>
              <a:noFill/>
            </p:spPr>
            <p:txBody>
              <a:bodyPr wrap="square" rtlCol="0">
                <a:spAutoFit/>
              </a:bodyPr>
              <a:lstStyle/>
              <a:p>
                <a:pPr marL="411480" indent="-411480" defTabSz="1091246">
                  <a:buFont typeface="Arial" panose="020B0604020202020204" pitchFamily="34" charset="0"/>
                  <a:buChar char="•"/>
                  <a:defRPr/>
                </a:pPr>
                <a:r>
                  <a:rPr lang="en-US" sz="2400" dirty="0">
                    <a:solidFill>
                      <a:schemeClr val="accent4">
                        <a:lumMod val="50000"/>
                      </a:schemeClr>
                    </a:solidFill>
                    <a:cs typeface="Calibri" panose="020F0502020204030204" pitchFamily="34" charset="0"/>
                  </a:rPr>
                  <a:t>The circuit comprises of two parameters (</a:t>
                </a:r>
                <a14:m>
                  <m:oMath xmlns:m="http://schemas.openxmlformats.org/officeDocument/2006/math">
                    <m:r>
                      <a:rPr lang="en-US" sz="2400" i="1" smtClean="0">
                        <a:solidFill>
                          <a:schemeClr val="accent4">
                            <a:lumMod val="50000"/>
                          </a:schemeClr>
                        </a:solidFill>
                        <a:latin typeface="Cambria Math" panose="02040503050406030204" pitchFamily="18" charset="0"/>
                        <a:ea typeface="Cambria Math" panose="02040503050406030204" pitchFamily="18" charset="0"/>
                        <a:cs typeface="Calibri" panose="020F0502020204030204" pitchFamily="34" charset="0"/>
                      </a:rPr>
                      <m:t>𝛾</m:t>
                    </m:r>
                    <m:r>
                      <a:rPr lang="en-US" sz="2400" b="0" i="1" baseline="-25000" smtClean="0">
                        <a:solidFill>
                          <a:schemeClr val="accent4">
                            <a:lumMod val="50000"/>
                          </a:schemeClr>
                        </a:solidFill>
                        <a:latin typeface="Cambria Math" panose="02040503050406030204" pitchFamily="18" charset="0"/>
                        <a:ea typeface="Cambria Math" panose="02040503050406030204" pitchFamily="18" charset="0"/>
                        <a:cs typeface="Calibri" panose="020F0502020204030204" pitchFamily="34" charset="0"/>
                      </a:rPr>
                      <m:t>1</m:t>
                    </m:r>
                    <m:r>
                      <a:rPr lang="en-US" sz="2400" b="0" i="1" smtClean="0">
                        <a:solidFill>
                          <a:schemeClr val="accent4">
                            <a:lumMod val="50000"/>
                          </a:schemeClr>
                        </a:solidFill>
                        <a:latin typeface="Cambria Math" panose="02040503050406030204" pitchFamily="18" charset="0"/>
                        <a:ea typeface="Cambria Math" panose="02040503050406030204" pitchFamily="18" charset="0"/>
                        <a:cs typeface="Calibri" panose="020F0502020204030204" pitchFamily="34" charset="0"/>
                      </a:rPr>
                      <m:t> </m:t>
                    </m:r>
                    <m:r>
                      <a:rPr lang="en-US" sz="2400" b="0" i="1" smtClean="0">
                        <a:solidFill>
                          <a:schemeClr val="accent4">
                            <a:lumMod val="50000"/>
                          </a:schemeClr>
                        </a:solidFill>
                        <a:latin typeface="Cambria Math" panose="02040503050406030204" pitchFamily="18" charset="0"/>
                        <a:ea typeface="Cambria Math" panose="02040503050406030204" pitchFamily="18" charset="0"/>
                        <a:cs typeface="Calibri" panose="020F0502020204030204" pitchFamily="34" charset="0"/>
                      </a:rPr>
                      <m:t>𝑎𝑛𝑑</m:t>
                    </m:r>
                    <m:r>
                      <a:rPr lang="en-US" sz="2400" b="0" i="1" smtClean="0">
                        <a:solidFill>
                          <a:schemeClr val="accent4">
                            <a:lumMod val="50000"/>
                          </a:schemeClr>
                        </a:solidFill>
                        <a:latin typeface="Cambria Math" panose="02040503050406030204" pitchFamily="18" charset="0"/>
                        <a:ea typeface="Cambria Math" panose="02040503050406030204" pitchFamily="18" charset="0"/>
                        <a:cs typeface="Calibri" panose="020F0502020204030204" pitchFamily="34" charset="0"/>
                      </a:rPr>
                      <m:t> </m:t>
                    </m:r>
                    <m:r>
                      <a:rPr lang="en-US" sz="2400" i="1" smtClean="0">
                        <a:solidFill>
                          <a:schemeClr val="accent4">
                            <a:lumMod val="50000"/>
                          </a:schemeClr>
                        </a:solidFill>
                        <a:latin typeface="Cambria Math" panose="02040503050406030204" pitchFamily="18" charset="0"/>
                        <a:ea typeface="Cambria Math" panose="02040503050406030204" pitchFamily="18" charset="0"/>
                        <a:cs typeface="Calibri" panose="020F0502020204030204" pitchFamily="34" charset="0"/>
                      </a:rPr>
                      <m:t>𝛽</m:t>
                    </m:r>
                    <m:r>
                      <a:rPr lang="en-US" sz="2400" b="0" i="1" baseline="-25000" smtClean="0">
                        <a:solidFill>
                          <a:schemeClr val="accent4">
                            <a:lumMod val="50000"/>
                          </a:schemeClr>
                        </a:solidFill>
                        <a:latin typeface="Cambria Math" panose="02040503050406030204" pitchFamily="18" charset="0"/>
                        <a:ea typeface="Cambria Math" panose="02040503050406030204" pitchFamily="18" charset="0"/>
                        <a:cs typeface="Calibri" panose="020F0502020204030204" pitchFamily="34" charset="0"/>
                      </a:rPr>
                      <m:t>1</m:t>
                    </m:r>
                  </m:oMath>
                </a14:m>
                <a:r>
                  <a:rPr lang="en-US" sz="2400" dirty="0">
                    <a:solidFill>
                      <a:schemeClr val="accent4">
                        <a:lumMod val="50000"/>
                      </a:schemeClr>
                    </a:solidFill>
                    <a:cs typeface="Calibri" panose="020F0502020204030204" pitchFamily="34" charset="0"/>
                  </a:rPr>
                  <a:t>)</a:t>
                </a:r>
              </a:p>
            </p:txBody>
          </p:sp>
        </mc:Choice>
        <mc:Fallback xmlns="">
          <p:sp>
            <p:nvSpPr>
              <p:cNvPr id="20" name="TextBox 19">
                <a:extLst>
                  <a:ext uri="{FF2B5EF4-FFF2-40B4-BE49-F238E27FC236}">
                    <a16:creationId xmlns:a16="http://schemas.microsoft.com/office/drawing/2014/main" id="{F14FEF19-414F-C014-1D4D-1663ADA462D4}"/>
                  </a:ext>
                </a:extLst>
              </p:cNvPr>
              <p:cNvSpPr txBox="1">
                <a:spLocks noRot="1" noChangeAspect="1" noMove="1" noResize="1" noEditPoints="1" noAdjustHandles="1" noChangeArrowheads="1" noChangeShapeType="1" noTextEdit="1"/>
              </p:cNvSpPr>
              <p:nvPr/>
            </p:nvSpPr>
            <p:spPr>
              <a:xfrm>
                <a:off x="-20694" y="1074479"/>
                <a:ext cx="12216088" cy="461665"/>
              </a:xfrm>
              <a:prstGeom prst="rect">
                <a:avLst/>
              </a:prstGeom>
              <a:blipFill>
                <a:blip r:embed="rId5"/>
                <a:stretch>
                  <a:fillRect l="-727" t="-8108" b="-297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567832CC-2608-1DD4-0E7C-880DDA213255}"/>
                  </a:ext>
                </a:extLst>
              </p:cNvPr>
              <p:cNvSpPr txBox="1"/>
              <p:nvPr/>
            </p:nvSpPr>
            <p:spPr>
              <a:xfrm>
                <a:off x="-12488" y="1601940"/>
                <a:ext cx="12216088" cy="461665"/>
              </a:xfrm>
              <a:prstGeom prst="rect">
                <a:avLst/>
              </a:prstGeom>
              <a:noFill/>
            </p:spPr>
            <p:txBody>
              <a:bodyPr wrap="square" rtlCol="0">
                <a:spAutoFit/>
              </a:bodyPr>
              <a:lstStyle/>
              <a:p>
                <a:pPr marL="411480" indent="-411480" defTabSz="1091246">
                  <a:buFont typeface="Arial" panose="020B0604020202020204" pitchFamily="34" charset="0"/>
                  <a:buChar char="•"/>
                  <a:defRPr/>
                </a:pPr>
                <a:r>
                  <a:rPr lang="en-US" sz="2400" dirty="0">
                    <a:solidFill>
                      <a:schemeClr val="accent4">
                        <a:lumMod val="50000"/>
                      </a:schemeClr>
                    </a:solidFill>
                    <a:cs typeface="Calibri" panose="020F0502020204030204" pitchFamily="34" charset="0"/>
                  </a:rPr>
                  <a:t>Find optimal </a:t>
                </a:r>
                <a14:m>
                  <m:oMath xmlns:m="http://schemas.openxmlformats.org/officeDocument/2006/math">
                    <m:r>
                      <a:rPr lang="en-US" sz="2400" i="1" smtClean="0">
                        <a:solidFill>
                          <a:schemeClr val="accent4">
                            <a:lumMod val="50000"/>
                          </a:schemeClr>
                        </a:solidFill>
                        <a:latin typeface="Cambria Math" panose="02040503050406030204" pitchFamily="18" charset="0"/>
                        <a:ea typeface="Cambria Math" panose="02040503050406030204" pitchFamily="18" charset="0"/>
                        <a:cs typeface="Calibri" panose="020F0502020204030204" pitchFamily="34" charset="0"/>
                      </a:rPr>
                      <m:t>𝛾</m:t>
                    </m:r>
                    <m:r>
                      <a:rPr lang="en-US" sz="2400" b="0" i="1" baseline="-25000" smtClean="0">
                        <a:solidFill>
                          <a:schemeClr val="accent4">
                            <a:lumMod val="50000"/>
                          </a:schemeClr>
                        </a:solidFill>
                        <a:latin typeface="Cambria Math" panose="02040503050406030204" pitchFamily="18" charset="0"/>
                        <a:ea typeface="Cambria Math" panose="02040503050406030204" pitchFamily="18" charset="0"/>
                        <a:cs typeface="Calibri" panose="020F0502020204030204" pitchFamily="34" charset="0"/>
                      </a:rPr>
                      <m:t>1</m:t>
                    </m:r>
                    <m:r>
                      <a:rPr lang="en-US" sz="2400" b="0" i="1" smtClean="0">
                        <a:solidFill>
                          <a:schemeClr val="accent4">
                            <a:lumMod val="50000"/>
                          </a:schemeClr>
                        </a:solidFill>
                        <a:latin typeface="Cambria Math" panose="02040503050406030204" pitchFamily="18" charset="0"/>
                        <a:ea typeface="Cambria Math" panose="02040503050406030204" pitchFamily="18" charset="0"/>
                        <a:cs typeface="Calibri" panose="020F0502020204030204" pitchFamily="34" charset="0"/>
                      </a:rPr>
                      <m:t> </m:t>
                    </m:r>
                    <m:r>
                      <a:rPr lang="en-US" sz="2400" b="0" i="1" smtClean="0">
                        <a:solidFill>
                          <a:schemeClr val="accent4">
                            <a:lumMod val="50000"/>
                          </a:schemeClr>
                        </a:solidFill>
                        <a:latin typeface="Cambria Math" panose="02040503050406030204" pitchFamily="18" charset="0"/>
                        <a:ea typeface="Cambria Math" panose="02040503050406030204" pitchFamily="18" charset="0"/>
                        <a:cs typeface="Calibri" panose="020F0502020204030204" pitchFamily="34" charset="0"/>
                      </a:rPr>
                      <m:t>𝑎𝑛𝑑</m:t>
                    </m:r>
                    <m:r>
                      <a:rPr lang="en-US" sz="2400" b="0" i="1" smtClean="0">
                        <a:solidFill>
                          <a:schemeClr val="accent4">
                            <a:lumMod val="50000"/>
                          </a:schemeClr>
                        </a:solidFill>
                        <a:latin typeface="Cambria Math" panose="02040503050406030204" pitchFamily="18" charset="0"/>
                        <a:ea typeface="Cambria Math" panose="02040503050406030204" pitchFamily="18" charset="0"/>
                        <a:cs typeface="Calibri" panose="020F0502020204030204" pitchFamily="34" charset="0"/>
                      </a:rPr>
                      <m:t> </m:t>
                    </m:r>
                    <m:r>
                      <a:rPr lang="en-US" sz="2400" i="1" smtClean="0">
                        <a:solidFill>
                          <a:schemeClr val="accent4">
                            <a:lumMod val="50000"/>
                          </a:schemeClr>
                        </a:solidFill>
                        <a:latin typeface="Cambria Math" panose="02040503050406030204" pitchFamily="18" charset="0"/>
                        <a:ea typeface="Cambria Math" panose="02040503050406030204" pitchFamily="18" charset="0"/>
                        <a:cs typeface="Calibri" panose="020F0502020204030204" pitchFamily="34" charset="0"/>
                      </a:rPr>
                      <m:t>𝛽</m:t>
                    </m:r>
                    <m:r>
                      <a:rPr lang="en-US" sz="2400" b="0" i="1" baseline="-25000" smtClean="0">
                        <a:solidFill>
                          <a:schemeClr val="accent4">
                            <a:lumMod val="50000"/>
                          </a:schemeClr>
                        </a:solidFill>
                        <a:latin typeface="Cambria Math" panose="02040503050406030204" pitchFamily="18" charset="0"/>
                        <a:ea typeface="Cambria Math" panose="02040503050406030204" pitchFamily="18" charset="0"/>
                        <a:cs typeface="Calibri" panose="020F0502020204030204" pitchFamily="34" charset="0"/>
                      </a:rPr>
                      <m:t>1</m:t>
                    </m:r>
                  </m:oMath>
                </a14:m>
                <a:endParaRPr lang="en-US" sz="2400" dirty="0">
                  <a:solidFill>
                    <a:schemeClr val="accent4">
                      <a:lumMod val="50000"/>
                    </a:schemeClr>
                  </a:solidFill>
                  <a:cs typeface="Calibri" panose="020F0502020204030204" pitchFamily="34" charset="0"/>
                </a:endParaRPr>
              </a:p>
            </p:txBody>
          </p:sp>
        </mc:Choice>
        <mc:Fallback xmlns="">
          <p:sp>
            <p:nvSpPr>
              <p:cNvPr id="21" name="TextBox 20">
                <a:extLst>
                  <a:ext uri="{FF2B5EF4-FFF2-40B4-BE49-F238E27FC236}">
                    <a16:creationId xmlns:a16="http://schemas.microsoft.com/office/drawing/2014/main" id="{567832CC-2608-1DD4-0E7C-880DDA213255}"/>
                  </a:ext>
                </a:extLst>
              </p:cNvPr>
              <p:cNvSpPr txBox="1">
                <a:spLocks noRot="1" noChangeAspect="1" noMove="1" noResize="1" noEditPoints="1" noAdjustHandles="1" noChangeArrowheads="1" noChangeShapeType="1" noTextEdit="1"/>
              </p:cNvSpPr>
              <p:nvPr/>
            </p:nvSpPr>
            <p:spPr>
              <a:xfrm>
                <a:off x="-12488" y="1601940"/>
                <a:ext cx="12216088" cy="461665"/>
              </a:xfrm>
              <a:prstGeom prst="rect">
                <a:avLst/>
              </a:prstGeom>
              <a:blipFill>
                <a:blip r:embed="rId6"/>
                <a:stretch>
                  <a:fillRect l="-728" t="-8108" b="-29730"/>
                </a:stretch>
              </a:blipFill>
            </p:spPr>
            <p:txBody>
              <a:bodyPr/>
              <a:lstStyle/>
              <a:p>
                <a:r>
                  <a:rPr lang="en-US">
                    <a:noFill/>
                  </a:rPr>
                  <a:t> </a:t>
                </a:r>
              </a:p>
            </p:txBody>
          </p:sp>
        </mc:Fallback>
      </mc:AlternateContent>
      <p:sp>
        <p:nvSpPr>
          <p:cNvPr id="22" name="TextBox 21">
            <a:extLst>
              <a:ext uri="{FF2B5EF4-FFF2-40B4-BE49-F238E27FC236}">
                <a16:creationId xmlns:a16="http://schemas.microsoft.com/office/drawing/2014/main" id="{654E97BC-58BC-CAAF-77A4-9368B7DB97EE}"/>
              </a:ext>
            </a:extLst>
          </p:cNvPr>
          <p:cNvSpPr txBox="1"/>
          <p:nvPr/>
        </p:nvSpPr>
        <p:spPr>
          <a:xfrm>
            <a:off x="1385" y="2178377"/>
            <a:ext cx="12216088" cy="461665"/>
          </a:xfrm>
          <a:prstGeom prst="rect">
            <a:avLst/>
          </a:prstGeom>
          <a:noFill/>
        </p:spPr>
        <p:txBody>
          <a:bodyPr wrap="square" rtlCol="0">
            <a:spAutoFit/>
          </a:bodyPr>
          <a:lstStyle/>
          <a:p>
            <a:pPr marL="411480" indent="-411480" defTabSz="1091246">
              <a:buFont typeface="Arial" panose="020B0604020202020204" pitchFamily="34" charset="0"/>
              <a:buChar char="•"/>
              <a:defRPr/>
            </a:pPr>
            <a:r>
              <a:rPr lang="en-US" sz="2400" dirty="0">
                <a:solidFill>
                  <a:schemeClr val="accent4">
                    <a:lumMod val="50000"/>
                  </a:schemeClr>
                </a:solidFill>
                <a:cs typeface="Calibri" panose="020F0502020204030204" pitchFamily="34" charset="0"/>
              </a:rPr>
              <a:t>Repeat for </a:t>
            </a:r>
            <a:r>
              <a:rPr lang="en-US" sz="2400" i="1" dirty="0">
                <a:solidFill>
                  <a:schemeClr val="accent4">
                    <a:lumMod val="50000"/>
                  </a:schemeClr>
                </a:solidFill>
                <a:cs typeface="Calibri" panose="020F0502020204030204" pitchFamily="34" charset="0"/>
              </a:rPr>
              <a:t>p</a:t>
            </a:r>
            <a:r>
              <a:rPr lang="en-US" sz="2400" dirty="0">
                <a:solidFill>
                  <a:schemeClr val="accent4">
                    <a:lumMod val="50000"/>
                  </a:schemeClr>
                </a:solidFill>
                <a:cs typeface="Calibri" panose="020F0502020204030204" pitchFamily="34" charset="0"/>
              </a:rPr>
              <a:t> layers to create a QAOA circuit with </a:t>
            </a:r>
            <a:r>
              <a:rPr lang="en-US" sz="2400" i="1" dirty="0">
                <a:solidFill>
                  <a:schemeClr val="accent4">
                    <a:lumMod val="50000"/>
                  </a:schemeClr>
                </a:solidFill>
                <a:cs typeface="Calibri" panose="020F0502020204030204" pitchFamily="34" charset="0"/>
              </a:rPr>
              <a:t>2p</a:t>
            </a:r>
            <a:r>
              <a:rPr lang="en-US" sz="2400" dirty="0">
                <a:solidFill>
                  <a:schemeClr val="accent4">
                    <a:lumMod val="50000"/>
                  </a:schemeClr>
                </a:solidFill>
                <a:cs typeface="Calibri" panose="020F0502020204030204" pitchFamily="34" charset="0"/>
              </a:rPr>
              <a:t> parameters, increasing complexity with </a:t>
            </a:r>
            <a:r>
              <a:rPr lang="en-US" sz="2400" i="1" dirty="0">
                <a:solidFill>
                  <a:schemeClr val="accent4">
                    <a:lumMod val="50000"/>
                  </a:schemeClr>
                </a:solidFill>
                <a:cs typeface="Calibri" panose="020F0502020204030204" pitchFamily="34" charset="0"/>
              </a:rPr>
              <a:t>p</a:t>
            </a:r>
          </a:p>
        </p:txBody>
      </p:sp>
    </p:spTree>
    <p:extLst>
      <p:ext uri="{BB962C8B-B14F-4D97-AF65-F5344CB8AC3E}">
        <p14:creationId xmlns:p14="http://schemas.microsoft.com/office/powerpoint/2010/main" val="1704387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50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50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9" grpId="0" animBg="1"/>
      <p:bldP spid="21" grpId="0"/>
      <p:bldP spid="22"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FCAF57EB-3D10-C993-E3D8-E1B965F82382}"/>
              </a:ext>
            </a:extLst>
          </p:cNvPr>
          <p:cNvSpPr txBox="1">
            <a:spLocks/>
          </p:cNvSpPr>
          <p:nvPr/>
        </p:nvSpPr>
        <p:spPr>
          <a:xfrm>
            <a:off x="82062" y="39406"/>
            <a:ext cx="12027875" cy="101476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i="0" kern="1200" baseline="0">
                <a:solidFill>
                  <a:srgbClr val="A7934B"/>
                </a:solidFill>
                <a:latin typeface="Roboto" panose="02000000000000000000" pitchFamily="2" charset="0"/>
                <a:ea typeface="Roboto" panose="02000000000000000000" pitchFamily="2" charset="0"/>
                <a:cs typeface="Roboto" panose="02000000000000000000" pitchFamily="2" charset="0"/>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3600" b="1" i="0" u="none" strike="noStrike" kern="1200" cap="none" spc="0" normalizeH="0" baseline="0" noProof="0" dirty="0">
                <a:ln>
                  <a:noFill/>
                </a:ln>
                <a:solidFill>
                  <a:srgbClr val="BE5700"/>
                </a:solidFill>
                <a:effectLst/>
                <a:uLnTx/>
                <a:uFillTx/>
                <a:latin typeface="Roboto" panose="02000000000000000000" pitchFamily="2" charset="0"/>
                <a:ea typeface="Roboto" panose="02000000000000000000" pitchFamily="2" charset="0"/>
                <a:cs typeface="Roboto" panose="02000000000000000000" pitchFamily="2" charset="0"/>
              </a:rPr>
              <a:t>Few Key Takeaways From QAOA Circuit Design</a:t>
            </a:r>
          </a:p>
        </p:txBody>
      </p:sp>
      <p:cxnSp>
        <p:nvCxnSpPr>
          <p:cNvPr id="10" name="Straight Connector 9"/>
          <p:cNvCxnSpPr>
            <a:cxnSpLocks/>
          </p:cNvCxnSpPr>
          <p:nvPr/>
        </p:nvCxnSpPr>
        <p:spPr>
          <a:xfrm>
            <a:off x="0" y="1054167"/>
            <a:ext cx="12192000" cy="0"/>
          </a:xfrm>
          <a:prstGeom prst="line">
            <a:avLst/>
          </a:prstGeom>
          <a:ln w="19050">
            <a:solidFill>
              <a:srgbClr val="BF5700"/>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0867DB99-49B8-92B4-DEEC-ADA6D8375FCB}"/>
              </a:ext>
            </a:extLst>
          </p:cNvPr>
          <p:cNvSpPr txBox="1"/>
          <p:nvPr/>
        </p:nvSpPr>
        <p:spPr>
          <a:xfrm>
            <a:off x="-885" y="6126610"/>
            <a:ext cx="12192883" cy="731520"/>
          </a:xfrm>
          <a:prstGeom prst="rect">
            <a:avLst/>
          </a:prstGeom>
          <a:solidFill>
            <a:srgbClr val="BF5700"/>
          </a:solidFill>
        </p:spPr>
        <p:txBody>
          <a:bodyPr wrap="square" rtlCol="0">
            <a:noAutofit/>
          </a:bodyPr>
          <a:lstStyle/>
          <a:p>
            <a:pPr marL="0" marR="0" lvl="0" indent="0" algn="ctr" defTabSz="1091246"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Calibri"/>
                <a:ea typeface="+mn-ea"/>
                <a:cs typeface="+mn-cs"/>
              </a:rPr>
              <a:t>How does</a:t>
            </a:r>
            <a:r>
              <a:rPr kumimoji="0" lang="en-US" sz="2400" b="0" i="0" u="none" strike="noStrike" kern="0" cap="none" spc="0" normalizeH="0" noProof="0" dirty="0">
                <a:ln>
                  <a:noFill/>
                </a:ln>
                <a:solidFill>
                  <a:prstClr val="white"/>
                </a:solidFill>
                <a:effectLst/>
                <a:uLnTx/>
                <a:uFillTx/>
                <a:latin typeface="Calibri"/>
                <a:ea typeface="+mn-ea"/>
                <a:cs typeface="+mn-cs"/>
              </a:rPr>
              <a:t> QAOA perform on actual systems?</a:t>
            </a:r>
            <a:endParaRPr kumimoji="0" lang="en-US" sz="2400" b="0" i="0" u="none" strike="noStrike" kern="0" cap="none" spc="0" normalizeH="0" baseline="0" noProof="0" dirty="0">
              <a:ln>
                <a:noFill/>
              </a:ln>
              <a:solidFill>
                <a:prstClr val="white"/>
              </a:solidFill>
              <a:effectLst/>
              <a:uLnTx/>
              <a:uFillTx/>
              <a:latin typeface="Calibri"/>
              <a:ea typeface="+mn-ea"/>
              <a:cs typeface="+mn-cs"/>
            </a:endParaRPr>
          </a:p>
        </p:txBody>
      </p:sp>
      <p:sp>
        <p:nvSpPr>
          <p:cNvPr id="2" name="TextBox 1">
            <a:extLst>
              <a:ext uri="{FF2B5EF4-FFF2-40B4-BE49-F238E27FC236}">
                <a16:creationId xmlns:a16="http://schemas.microsoft.com/office/drawing/2014/main" id="{B98B6A5D-D1EC-B90C-861E-8661BA9EC0E8}"/>
              </a:ext>
            </a:extLst>
          </p:cNvPr>
          <p:cNvSpPr txBox="1"/>
          <p:nvPr/>
        </p:nvSpPr>
        <p:spPr>
          <a:xfrm>
            <a:off x="-20694" y="1074479"/>
            <a:ext cx="12216088" cy="1938992"/>
          </a:xfrm>
          <a:prstGeom prst="rect">
            <a:avLst/>
          </a:prstGeom>
          <a:noFill/>
        </p:spPr>
        <p:txBody>
          <a:bodyPr wrap="square" rtlCol="0">
            <a:spAutoFit/>
          </a:bodyPr>
          <a:lstStyle/>
          <a:p>
            <a:pPr marL="411480" indent="-411480" defTabSz="1091246">
              <a:buFont typeface="Arial" panose="020B0604020202020204" pitchFamily="34" charset="0"/>
              <a:buChar char="•"/>
              <a:defRPr/>
            </a:pPr>
            <a:r>
              <a:rPr lang="en-US" sz="2400" dirty="0">
                <a:solidFill>
                  <a:schemeClr val="accent4">
                    <a:lumMod val="50000"/>
                  </a:schemeClr>
                </a:solidFill>
                <a:cs typeface="Calibri" panose="020F0502020204030204" pitchFamily="34" charset="0"/>
              </a:rPr>
              <a:t>The number of CNOT gates in QAOA circuit depends on the number of edges in input graph</a:t>
            </a:r>
          </a:p>
          <a:p>
            <a:pPr marL="411480" indent="-411480" defTabSz="1091246">
              <a:buFont typeface="Arial" panose="020B0604020202020204" pitchFamily="34" charset="0"/>
              <a:buChar char="•"/>
              <a:defRPr/>
            </a:pPr>
            <a:endParaRPr lang="en-US" sz="2400" dirty="0">
              <a:solidFill>
                <a:schemeClr val="accent4">
                  <a:lumMod val="50000"/>
                </a:schemeClr>
              </a:solidFill>
              <a:cs typeface="Calibri" panose="020F0502020204030204" pitchFamily="34" charset="0"/>
            </a:endParaRPr>
          </a:p>
          <a:p>
            <a:pPr marL="411480" indent="-411480" defTabSz="1091246">
              <a:buFont typeface="Arial" panose="020B0604020202020204" pitchFamily="34" charset="0"/>
              <a:buChar char="•"/>
              <a:defRPr/>
            </a:pPr>
            <a:r>
              <a:rPr lang="en-US" sz="2400" dirty="0">
                <a:solidFill>
                  <a:schemeClr val="accent4">
                    <a:lumMod val="50000"/>
                  </a:schemeClr>
                </a:solidFill>
                <a:cs typeface="Calibri" panose="020F0502020204030204" pitchFamily="34" charset="0"/>
              </a:rPr>
              <a:t>The number of measurement operations scale with the number of nodes in the input graph</a:t>
            </a:r>
          </a:p>
          <a:p>
            <a:pPr marL="411480" indent="-411480" defTabSz="1091246">
              <a:buFont typeface="Arial" panose="020B0604020202020204" pitchFamily="34" charset="0"/>
              <a:buChar char="•"/>
              <a:defRPr/>
            </a:pPr>
            <a:endParaRPr lang="en-US" sz="2400" dirty="0">
              <a:solidFill>
                <a:schemeClr val="accent4">
                  <a:lumMod val="50000"/>
                </a:schemeClr>
              </a:solidFill>
              <a:cs typeface="Calibri" panose="020F0502020204030204" pitchFamily="34" charset="0"/>
            </a:endParaRPr>
          </a:p>
          <a:p>
            <a:pPr marL="411480" indent="-411480" defTabSz="1091246">
              <a:buFont typeface="Arial" panose="020B0604020202020204" pitchFamily="34" charset="0"/>
              <a:buChar char="•"/>
              <a:defRPr/>
            </a:pPr>
            <a:r>
              <a:rPr lang="en-US" sz="2400" dirty="0">
                <a:solidFill>
                  <a:schemeClr val="accent4">
                    <a:lumMod val="50000"/>
                  </a:schemeClr>
                </a:solidFill>
                <a:cs typeface="Calibri" panose="020F0502020204030204" pitchFamily="34" charset="0"/>
              </a:rPr>
              <a:t>The actual number of CNOT gates are much larger due to routing overheads</a:t>
            </a:r>
          </a:p>
        </p:txBody>
      </p:sp>
      <p:graphicFrame>
        <p:nvGraphicFramePr>
          <p:cNvPr id="4" name="Chart 3">
            <a:extLst>
              <a:ext uri="{FF2B5EF4-FFF2-40B4-BE49-F238E27FC236}">
                <a16:creationId xmlns:a16="http://schemas.microsoft.com/office/drawing/2014/main" id="{28D97118-9FEE-6F86-35C5-350D04F075A2}"/>
              </a:ext>
            </a:extLst>
          </p:cNvPr>
          <p:cNvGraphicFramePr>
            <a:graphicFrameLocks/>
          </p:cNvGraphicFramePr>
          <p:nvPr>
            <p:extLst>
              <p:ext uri="{D42A27DB-BD31-4B8C-83A1-F6EECF244321}">
                <p14:modId xmlns:p14="http://schemas.microsoft.com/office/powerpoint/2010/main" val="3913462882"/>
              </p:ext>
            </p:extLst>
          </p:nvPr>
        </p:nvGraphicFramePr>
        <p:xfrm>
          <a:off x="2683329" y="3334111"/>
          <a:ext cx="5422900" cy="2743200"/>
        </p:xfrm>
        <a:graphic>
          <a:graphicData uri="http://schemas.openxmlformats.org/drawingml/2006/chart">
            <c:chart xmlns:c="http://schemas.openxmlformats.org/drawingml/2006/chart" xmlns:r="http://schemas.openxmlformats.org/officeDocument/2006/relationships" r:id="rId3"/>
          </a:graphicData>
        </a:graphic>
      </p:graphicFrame>
      <p:sp>
        <p:nvSpPr>
          <p:cNvPr id="5" name="Left-Right Arrow 4">
            <a:extLst>
              <a:ext uri="{FF2B5EF4-FFF2-40B4-BE49-F238E27FC236}">
                <a16:creationId xmlns:a16="http://schemas.microsoft.com/office/drawing/2014/main" id="{BA23798D-AB8C-05F6-BF0C-8A3C0046989B}"/>
              </a:ext>
            </a:extLst>
          </p:cNvPr>
          <p:cNvSpPr/>
          <p:nvPr/>
        </p:nvSpPr>
        <p:spPr bwMode="auto">
          <a:xfrm rot="5400000">
            <a:off x="7764225" y="4195906"/>
            <a:ext cx="684007" cy="256151"/>
          </a:xfrm>
          <a:prstGeom prst="leftRightArrow">
            <a:avLst>
              <a:gd name="adj1" fmla="val 23279"/>
              <a:gd name="adj2" fmla="val 44813"/>
            </a:avLst>
          </a:prstGeom>
          <a:solidFill>
            <a:srgbClr val="002060"/>
          </a:solidFill>
          <a:ln w="9525" cap="flat" cmpd="sng" algn="ctr">
            <a:solidFill>
              <a:srgbClr val="00206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 name="Left-Right Arrow 5">
            <a:extLst>
              <a:ext uri="{FF2B5EF4-FFF2-40B4-BE49-F238E27FC236}">
                <a16:creationId xmlns:a16="http://schemas.microsoft.com/office/drawing/2014/main" id="{94B7E85A-8DFB-89B1-1E11-9698236D208B}"/>
              </a:ext>
            </a:extLst>
          </p:cNvPr>
          <p:cNvSpPr/>
          <p:nvPr/>
        </p:nvSpPr>
        <p:spPr bwMode="auto">
          <a:xfrm rot="5400000">
            <a:off x="7912820" y="3943604"/>
            <a:ext cx="1188611" cy="256151"/>
          </a:xfrm>
          <a:prstGeom prst="leftRightArrow">
            <a:avLst>
              <a:gd name="adj1" fmla="val 23279"/>
              <a:gd name="adj2" fmla="val 44813"/>
            </a:avLst>
          </a:prstGeom>
          <a:solidFill>
            <a:srgbClr val="002060"/>
          </a:solidFill>
          <a:ln w="9525" cap="flat" cmpd="sng" algn="ctr">
            <a:solidFill>
              <a:srgbClr val="00206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 name="TextBox 6">
            <a:extLst>
              <a:ext uri="{FF2B5EF4-FFF2-40B4-BE49-F238E27FC236}">
                <a16:creationId xmlns:a16="http://schemas.microsoft.com/office/drawing/2014/main" id="{1E8C3C82-D30C-FE30-C1E0-F47BDAB14D5A}"/>
              </a:ext>
            </a:extLst>
          </p:cNvPr>
          <p:cNvSpPr txBox="1"/>
          <p:nvPr/>
        </p:nvSpPr>
        <p:spPr>
          <a:xfrm>
            <a:off x="7830371" y="3539793"/>
            <a:ext cx="576428" cy="461665"/>
          </a:xfrm>
          <a:prstGeom prst="rect">
            <a:avLst/>
          </a:prstGeom>
          <a:noFill/>
        </p:spPr>
        <p:txBody>
          <a:bodyPr wrap="square" rtlCol="0">
            <a:spAutoFit/>
          </a:bodyPr>
          <a:lstStyle/>
          <a:p>
            <a:pPr defTabSz="1091246">
              <a:defRPr/>
            </a:pPr>
            <a:r>
              <a:rPr lang="en-US" sz="2400" b="1" dirty="0">
                <a:solidFill>
                  <a:srgbClr val="0072C6">
                    <a:lumMod val="50000"/>
                  </a:srgbClr>
                </a:solidFill>
                <a:cs typeface="Calibri" panose="020F0502020204030204" pitchFamily="34" charset="0"/>
              </a:rPr>
              <a:t>2x</a:t>
            </a:r>
          </a:p>
        </p:txBody>
      </p:sp>
      <p:sp>
        <p:nvSpPr>
          <p:cNvPr id="9" name="TextBox 8">
            <a:extLst>
              <a:ext uri="{FF2B5EF4-FFF2-40B4-BE49-F238E27FC236}">
                <a16:creationId xmlns:a16="http://schemas.microsoft.com/office/drawing/2014/main" id="{44396F67-F2E6-8FF1-44BC-B6A81A544C3A}"/>
              </a:ext>
            </a:extLst>
          </p:cNvPr>
          <p:cNvSpPr txBox="1"/>
          <p:nvPr/>
        </p:nvSpPr>
        <p:spPr>
          <a:xfrm>
            <a:off x="8248571" y="3062769"/>
            <a:ext cx="576428" cy="461665"/>
          </a:xfrm>
          <a:prstGeom prst="rect">
            <a:avLst/>
          </a:prstGeom>
          <a:noFill/>
        </p:spPr>
        <p:txBody>
          <a:bodyPr wrap="square" rtlCol="0">
            <a:spAutoFit/>
          </a:bodyPr>
          <a:lstStyle/>
          <a:p>
            <a:pPr defTabSz="1091246">
              <a:defRPr/>
            </a:pPr>
            <a:r>
              <a:rPr lang="en-US" sz="2400" b="1" dirty="0">
                <a:solidFill>
                  <a:srgbClr val="0072C6">
                    <a:lumMod val="50000"/>
                  </a:srgbClr>
                </a:solidFill>
                <a:cs typeface="Calibri" panose="020F0502020204030204" pitchFamily="34" charset="0"/>
              </a:rPr>
              <a:t>3x</a:t>
            </a:r>
          </a:p>
        </p:txBody>
      </p:sp>
    </p:spTree>
    <p:extLst>
      <p:ext uri="{BB962C8B-B14F-4D97-AF65-F5344CB8AC3E}">
        <p14:creationId xmlns:p14="http://schemas.microsoft.com/office/powerpoint/2010/main" val="2090294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Graphic spid="4" grpId="0">
        <p:bldAsOne/>
      </p:bldGraphic>
      <p:bldP spid="5" grpId="0" animBg="1"/>
      <p:bldP spid="6" grpId="0" animBg="1"/>
      <p:bldP spid="7" grpId="0"/>
      <p:bldP spid="9"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FCAF57EB-3D10-C993-E3D8-E1B965F82382}"/>
              </a:ext>
            </a:extLst>
          </p:cNvPr>
          <p:cNvSpPr txBox="1">
            <a:spLocks/>
          </p:cNvSpPr>
          <p:nvPr/>
        </p:nvSpPr>
        <p:spPr>
          <a:xfrm>
            <a:off x="82062" y="39406"/>
            <a:ext cx="12027875" cy="101476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i="0" kern="1200" baseline="0">
                <a:solidFill>
                  <a:srgbClr val="A7934B"/>
                </a:solidFill>
                <a:latin typeface="Roboto" panose="02000000000000000000" pitchFamily="2" charset="0"/>
                <a:ea typeface="Roboto" panose="02000000000000000000" pitchFamily="2" charset="0"/>
                <a:cs typeface="Roboto" panose="02000000000000000000" pitchFamily="2" charset="0"/>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3600" b="1" i="0" u="none" strike="noStrike" kern="1200" cap="none" spc="0" normalizeH="0" baseline="0" noProof="0" dirty="0">
                <a:ln>
                  <a:noFill/>
                </a:ln>
                <a:solidFill>
                  <a:srgbClr val="BE5700"/>
                </a:solidFill>
                <a:effectLst/>
                <a:uLnTx/>
                <a:uFillTx/>
                <a:latin typeface="Roboto" panose="02000000000000000000" pitchFamily="2" charset="0"/>
                <a:ea typeface="Roboto" panose="02000000000000000000" pitchFamily="2" charset="0"/>
                <a:cs typeface="Roboto" panose="02000000000000000000" pitchFamily="2" charset="0"/>
              </a:rPr>
              <a:t>QAOA On Real Quantum Hardware</a:t>
            </a:r>
          </a:p>
        </p:txBody>
      </p:sp>
      <p:cxnSp>
        <p:nvCxnSpPr>
          <p:cNvPr id="10" name="Straight Connector 9"/>
          <p:cNvCxnSpPr>
            <a:cxnSpLocks/>
          </p:cNvCxnSpPr>
          <p:nvPr/>
        </p:nvCxnSpPr>
        <p:spPr>
          <a:xfrm>
            <a:off x="0" y="1054167"/>
            <a:ext cx="12192000" cy="0"/>
          </a:xfrm>
          <a:prstGeom prst="line">
            <a:avLst/>
          </a:prstGeom>
          <a:ln w="19050">
            <a:solidFill>
              <a:srgbClr val="BF5700"/>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0867DB99-49B8-92B4-DEEC-ADA6D8375FCB}"/>
              </a:ext>
            </a:extLst>
          </p:cNvPr>
          <p:cNvSpPr txBox="1"/>
          <p:nvPr/>
        </p:nvSpPr>
        <p:spPr>
          <a:xfrm>
            <a:off x="-885" y="6126610"/>
            <a:ext cx="12192883" cy="731520"/>
          </a:xfrm>
          <a:prstGeom prst="rect">
            <a:avLst/>
          </a:prstGeom>
          <a:solidFill>
            <a:srgbClr val="BF5700"/>
          </a:solidFill>
        </p:spPr>
        <p:txBody>
          <a:bodyPr wrap="square" rtlCol="0">
            <a:noAutofit/>
          </a:bodyPr>
          <a:lstStyle/>
          <a:p>
            <a:pPr marL="0" marR="0" lvl="0" indent="0" algn="ctr" defTabSz="1091246"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Calibri"/>
                <a:ea typeface="+mn-ea"/>
                <a:cs typeface="+mn-cs"/>
              </a:rPr>
              <a:t>How does</a:t>
            </a:r>
            <a:r>
              <a:rPr kumimoji="0" lang="en-US" sz="2400" b="0" i="0" u="none" strike="noStrike" kern="0" cap="none" spc="0" normalizeH="0" noProof="0" dirty="0">
                <a:ln>
                  <a:noFill/>
                </a:ln>
                <a:solidFill>
                  <a:prstClr val="white"/>
                </a:solidFill>
                <a:effectLst/>
                <a:uLnTx/>
                <a:uFillTx/>
                <a:latin typeface="Calibri"/>
                <a:ea typeface="+mn-ea"/>
                <a:cs typeface="+mn-cs"/>
              </a:rPr>
              <a:t> QAOA perform on Google Sycamore?</a:t>
            </a:r>
            <a:endParaRPr kumimoji="0" lang="en-US" sz="2400" b="0" i="0" u="none" strike="noStrike" kern="0" cap="none" spc="0" normalizeH="0" baseline="0" noProof="0" dirty="0">
              <a:ln>
                <a:noFill/>
              </a:ln>
              <a:solidFill>
                <a:prstClr val="white"/>
              </a:solidFill>
              <a:effectLst/>
              <a:uLnTx/>
              <a:uFillTx/>
              <a:latin typeface="Calibri"/>
              <a:ea typeface="+mn-ea"/>
              <a:cs typeface="+mn-cs"/>
            </a:endParaRPr>
          </a:p>
        </p:txBody>
      </p:sp>
      <p:grpSp>
        <p:nvGrpSpPr>
          <p:cNvPr id="6" name="Group 5">
            <a:extLst>
              <a:ext uri="{FF2B5EF4-FFF2-40B4-BE49-F238E27FC236}">
                <a16:creationId xmlns:a16="http://schemas.microsoft.com/office/drawing/2014/main" id="{2FDC650E-5F16-1B3F-E671-FB9B4580BEB6}"/>
              </a:ext>
            </a:extLst>
          </p:cNvPr>
          <p:cNvGrpSpPr/>
          <p:nvPr/>
        </p:nvGrpSpPr>
        <p:grpSpPr>
          <a:xfrm>
            <a:off x="533328" y="2682332"/>
            <a:ext cx="11124453" cy="2969947"/>
            <a:chOff x="533329" y="2382556"/>
            <a:chExt cx="11124453" cy="2969947"/>
          </a:xfrm>
        </p:grpSpPr>
        <p:pic>
          <p:nvPicPr>
            <p:cNvPr id="4" name="Picture 3">
              <a:extLst>
                <a:ext uri="{FF2B5EF4-FFF2-40B4-BE49-F238E27FC236}">
                  <a16:creationId xmlns:a16="http://schemas.microsoft.com/office/drawing/2014/main" id="{664A2EF4-3BA6-41B6-E660-00D4C0631364}"/>
                </a:ext>
              </a:extLst>
            </p:cNvPr>
            <p:cNvPicPr>
              <a:picLocks noChangeAspect="1"/>
            </p:cNvPicPr>
            <p:nvPr/>
          </p:nvPicPr>
          <p:blipFill>
            <a:blip r:embed="rId3"/>
            <a:stretch>
              <a:fillRect/>
            </a:stretch>
          </p:blipFill>
          <p:spPr>
            <a:xfrm>
              <a:off x="826739" y="2382557"/>
              <a:ext cx="10538521" cy="2969946"/>
            </a:xfrm>
            <a:prstGeom prst="rect">
              <a:avLst/>
            </a:prstGeom>
          </p:spPr>
        </p:pic>
        <p:sp>
          <p:nvSpPr>
            <p:cNvPr id="5" name="Rectangle 4">
              <a:extLst>
                <a:ext uri="{FF2B5EF4-FFF2-40B4-BE49-F238E27FC236}">
                  <a16:creationId xmlns:a16="http://schemas.microsoft.com/office/drawing/2014/main" id="{BFEC8789-6C8B-6EF7-23F1-75E60AA0025B}"/>
                </a:ext>
              </a:extLst>
            </p:cNvPr>
            <p:cNvSpPr/>
            <p:nvPr/>
          </p:nvSpPr>
          <p:spPr>
            <a:xfrm>
              <a:off x="533329" y="2382556"/>
              <a:ext cx="11124453" cy="341422"/>
            </a:xfrm>
            <a:prstGeom prst="rect">
              <a:avLst/>
            </a:prstGeom>
            <a:solidFill>
              <a:srgbClr val="FFFFFF"/>
            </a:solidFill>
            <a:ln w="12700" cap="flat" cmpd="sng" algn="ctr">
              <a:solidFill>
                <a:srgbClr val="FFFFFF"/>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Univers"/>
                <a:ea typeface="+mn-ea"/>
                <a:cs typeface="+mn-cs"/>
              </a:endParaRPr>
            </a:p>
          </p:txBody>
        </p:sp>
      </p:grpSp>
      <p:sp>
        <p:nvSpPr>
          <p:cNvPr id="7" name="Rounded Rectangular Callout 10">
            <a:extLst>
              <a:ext uri="{FF2B5EF4-FFF2-40B4-BE49-F238E27FC236}">
                <a16:creationId xmlns:a16="http://schemas.microsoft.com/office/drawing/2014/main" id="{DD665023-9A53-28E2-620A-7E2B422563C4}"/>
              </a:ext>
            </a:extLst>
          </p:cNvPr>
          <p:cNvSpPr/>
          <p:nvPr/>
        </p:nvSpPr>
        <p:spPr>
          <a:xfrm>
            <a:off x="1596436" y="5533900"/>
            <a:ext cx="2154952" cy="483409"/>
          </a:xfrm>
          <a:prstGeom prst="wedgeRoundRectCallout">
            <a:avLst>
              <a:gd name="adj1" fmla="val -41475"/>
              <a:gd name="adj2" fmla="val -49150"/>
              <a:gd name="adj3" fmla="val 16667"/>
            </a:avLst>
          </a:prstGeom>
          <a:solidFill>
            <a:srgbClr val="EDF6F9"/>
          </a:solidFill>
          <a:ln w="25400" cap="flat" cmpd="sng" algn="ctr">
            <a:solidFill>
              <a:srgbClr val="002060"/>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0072C6">
                    <a:lumMod val="50000"/>
                  </a:srgbClr>
                </a:solidFill>
                <a:effectLst/>
                <a:uLnTx/>
                <a:uFillTx/>
                <a:latin typeface="Calibri"/>
                <a:ea typeface="+mn-ea"/>
                <a:cs typeface="+mn-cs"/>
              </a:rPr>
              <a:t>Hardware grid</a:t>
            </a:r>
          </a:p>
        </p:txBody>
      </p:sp>
      <p:sp>
        <p:nvSpPr>
          <p:cNvPr id="9" name="Rounded Rectangular Callout 10">
            <a:extLst>
              <a:ext uri="{FF2B5EF4-FFF2-40B4-BE49-F238E27FC236}">
                <a16:creationId xmlns:a16="http://schemas.microsoft.com/office/drawing/2014/main" id="{E45D848B-BF2C-72EF-C648-EB518A0D99C8}"/>
              </a:ext>
            </a:extLst>
          </p:cNvPr>
          <p:cNvSpPr/>
          <p:nvPr/>
        </p:nvSpPr>
        <p:spPr>
          <a:xfrm>
            <a:off x="5018079" y="5533900"/>
            <a:ext cx="2154952" cy="483409"/>
          </a:xfrm>
          <a:prstGeom prst="wedgeRoundRectCallout">
            <a:avLst>
              <a:gd name="adj1" fmla="val -41475"/>
              <a:gd name="adj2" fmla="val -49150"/>
              <a:gd name="adj3" fmla="val 16667"/>
            </a:avLst>
          </a:prstGeom>
          <a:solidFill>
            <a:srgbClr val="EDF6F9"/>
          </a:solidFill>
          <a:ln w="25400" cap="flat" cmpd="sng" algn="ctr">
            <a:solidFill>
              <a:srgbClr val="002060"/>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0072C6">
                    <a:lumMod val="50000"/>
                  </a:srgbClr>
                </a:solidFill>
                <a:effectLst/>
                <a:uLnTx/>
                <a:uFillTx/>
                <a:latin typeface="Calibri"/>
                <a:ea typeface="+mn-ea"/>
                <a:cs typeface="+mn-cs"/>
              </a:rPr>
              <a:t>3-Regular</a:t>
            </a:r>
          </a:p>
        </p:txBody>
      </p:sp>
      <p:sp>
        <p:nvSpPr>
          <p:cNvPr id="11" name="Rounded Rectangular Callout 10">
            <a:extLst>
              <a:ext uri="{FF2B5EF4-FFF2-40B4-BE49-F238E27FC236}">
                <a16:creationId xmlns:a16="http://schemas.microsoft.com/office/drawing/2014/main" id="{EB693D3B-EDA4-B1A6-B994-597AC8115D09}"/>
              </a:ext>
            </a:extLst>
          </p:cNvPr>
          <p:cNvSpPr/>
          <p:nvPr/>
        </p:nvSpPr>
        <p:spPr>
          <a:xfrm>
            <a:off x="8562872" y="5533899"/>
            <a:ext cx="2154952" cy="483409"/>
          </a:xfrm>
          <a:prstGeom prst="wedgeRoundRectCallout">
            <a:avLst>
              <a:gd name="adj1" fmla="val -41475"/>
              <a:gd name="adj2" fmla="val -49150"/>
              <a:gd name="adj3" fmla="val 16667"/>
            </a:avLst>
          </a:prstGeom>
          <a:solidFill>
            <a:srgbClr val="EDF6F9"/>
          </a:solidFill>
          <a:ln w="25400" cap="flat" cmpd="sng" algn="ctr">
            <a:solidFill>
              <a:srgbClr val="002060"/>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kern="0" dirty="0">
                <a:solidFill>
                  <a:srgbClr val="0072C6">
                    <a:lumMod val="50000"/>
                  </a:srgbClr>
                </a:solidFill>
                <a:latin typeface="Calibri"/>
              </a:rPr>
              <a:t>SK Model</a:t>
            </a:r>
            <a:endParaRPr kumimoji="0" lang="en-US" sz="2400" b="0" i="0" u="none" strike="noStrike" kern="0" cap="none" spc="0" normalizeH="0" baseline="0" noProof="0" dirty="0">
              <a:ln>
                <a:noFill/>
              </a:ln>
              <a:solidFill>
                <a:srgbClr val="0072C6">
                  <a:lumMod val="50000"/>
                </a:srgbClr>
              </a:solidFill>
              <a:effectLst/>
              <a:uLnTx/>
              <a:uFillTx/>
              <a:latin typeface="Calibri"/>
              <a:ea typeface="+mn-ea"/>
              <a:cs typeface="+mn-cs"/>
            </a:endParaRPr>
          </a:p>
        </p:txBody>
      </p:sp>
      <p:sp>
        <p:nvSpPr>
          <p:cNvPr id="12" name="TextBox 11">
            <a:extLst>
              <a:ext uri="{FF2B5EF4-FFF2-40B4-BE49-F238E27FC236}">
                <a16:creationId xmlns:a16="http://schemas.microsoft.com/office/drawing/2014/main" id="{D9BDA5A2-9925-4E5E-FAE2-7F695369A81B}"/>
              </a:ext>
            </a:extLst>
          </p:cNvPr>
          <p:cNvSpPr txBox="1"/>
          <p:nvPr/>
        </p:nvSpPr>
        <p:spPr>
          <a:xfrm>
            <a:off x="-20694" y="1074479"/>
            <a:ext cx="12216088" cy="1938992"/>
          </a:xfrm>
          <a:prstGeom prst="rect">
            <a:avLst/>
          </a:prstGeom>
          <a:noFill/>
        </p:spPr>
        <p:txBody>
          <a:bodyPr wrap="square" rtlCol="0">
            <a:spAutoFit/>
          </a:bodyPr>
          <a:lstStyle/>
          <a:p>
            <a:pPr marL="411480" indent="-411480" defTabSz="1091246">
              <a:buFont typeface="Arial" panose="020B0604020202020204" pitchFamily="34" charset="0"/>
              <a:buChar char="•"/>
              <a:defRPr/>
            </a:pPr>
            <a:r>
              <a:rPr lang="en-US" sz="2400" dirty="0">
                <a:solidFill>
                  <a:schemeClr val="accent4">
                    <a:lumMod val="50000"/>
                  </a:schemeClr>
                </a:solidFill>
                <a:cs typeface="Calibri" panose="020F0502020204030204" pitchFamily="34" charset="0"/>
              </a:rPr>
              <a:t>Google studied the performance of QAOA circuits on their Sycamore device</a:t>
            </a:r>
          </a:p>
          <a:p>
            <a:pPr marL="411480" indent="-411480" defTabSz="1091246">
              <a:buFont typeface="Arial" panose="020B0604020202020204" pitchFamily="34" charset="0"/>
              <a:buChar char="•"/>
              <a:defRPr/>
            </a:pPr>
            <a:endParaRPr lang="en-US" sz="2400" dirty="0">
              <a:solidFill>
                <a:schemeClr val="accent4">
                  <a:lumMod val="50000"/>
                </a:schemeClr>
              </a:solidFill>
              <a:cs typeface="Calibri" panose="020F0502020204030204" pitchFamily="34" charset="0"/>
            </a:endParaRPr>
          </a:p>
          <a:p>
            <a:pPr marL="411480" indent="-411480" defTabSz="1091246">
              <a:buFont typeface="Arial" panose="020B0604020202020204" pitchFamily="34" charset="0"/>
              <a:buChar char="•"/>
              <a:defRPr/>
            </a:pPr>
            <a:r>
              <a:rPr lang="en-US" sz="2400" dirty="0">
                <a:solidFill>
                  <a:schemeClr val="accent4">
                    <a:lumMod val="50000"/>
                  </a:schemeClr>
                </a:solidFill>
                <a:cs typeface="Calibri" panose="020F0502020204030204" pitchFamily="34" charset="0"/>
              </a:rPr>
              <a:t>Three types of graphs were chosen: hardware grid, 3-regular, fully-connected (SK model)</a:t>
            </a:r>
          </a:p>
          <a:p>
            <a:pPr marL="411480" indent="-411480" defTabSz="1091246">
              <a:buFont typeface="Arial" panose="020B0604020202020204" pitchFamily="34" charset="0"/>
              <a:buChar char="•"/>
              <a:defRPr/>
            </a:pPr>
            <a:endParaRPr lang="en-US" sz="2400" dirty="0">
              <a:solidFill>
                <a:schemeClr val="accent4">
                  <a:lumMod val="50000"/>
                </a:schemeClr>
              </a:solidFill>
              <a:cs typeface="Calibri" panose="020F0502020204030204" pitchFamily="34" charset="0"/>
            </a:endParaRPr>
          </a:p>
          <a:p>
            <a:pPr marL="411480" indent="-411480" defTabSz="1091246">
              <a:buFont typeface="Arial" panose="020B0604020202020204" pitchFamily="34" charset="0"/>
              <a:buChar char="•"/>
              <a:defRPr/>
            </a:pPr>
            <a:r>
              <a:rPr lang="en-US" sz="2400" dirty="0">
                <a:solidFill>
                  <a:schemeClr val="accent4">
                    <a:lumMod val="50000"/>
                  </a:schemeClr>
                </a:solidFill>
                <a:cs typeface="Calibri" panose="020F0502020204030204" pitchFamily="34" charset="0"/>
              </a:rPr>
              <a:t>The size of the input graph is increased and the performance is observed</a:t>
            </a:r>
          </a:p>
        </p:txBody>
      </p:sp>
      <p:sp>
        <p:nvSpPr>
          <p:cNvPr id="13" name="TextBox 12">
            <a:extLst>
              <a:ext uri="{FF2B5EF4-FFF2-40B4-BE49-F238E27FC236}">
                <a16:creationId xmlns:a16="http://schemas.microsoft.com/office/drawing/2014/main" id="{4EDECBC5-9022-68E2-8D3B-131219CCDE80}"/>
              </a:ext>
            </a:extLst>
          </p:cNvPr>
          <p:cNvSpPr txBox="1"/>
          <p:nvPr/>
        </p:nvSpPr>
        <p:spPr>
          <a:xfrm>
            <a:off x="1324304" y="5424599"/>
            <a:ext cx="2900856" cy="647360"/>
          </a:xfrm>
          <a:prstGeom prst="rect">
            <a:avLst/>
          </a:prstGeom>
          <a:solidFill>
            <a:srgbClr val="5C9BA4"/>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nchor="ctr"/>
          <a:lstStyle>
            <a:defPPr>
              <a:defRPr lang="en-US"/>
            </a:defPPr>
            <a:lvl1pPr algn="ctr">
              <a:defRPr sz="2000" b="1">
                <a:solidFill>
                  <a:schemeClr val="bg1"/>
                </a:solidFill>
                <a:latin typeface="Calibri" panose="020F0502020204030204" pitchFamily="34" charset="0"/>
                <a:cs typeface="Calibri" panose="020F050202020403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sym typeface="Wingdings" panose="05000000000000000000" pitchFamily="2" charset="2"/>
              </a:rPr>
              <a:t>No routing overheads</a:t>
            </a:r>
            <a:endParaRPr lang="en-US" dirty="0"/>
          </a:p>
        </p:txBody>
      </p:sp>
      <p:sp>
        <p:nvSpPr>
          <p:cNvPr id="14" name="TextBox 13">
            <a:extLst>
              <a:ext uri="{FF2B5EF4-FFF2-40B4-BE49-F238E27FC236}">
                <a16:creationId xmlns:a16="http://schemas.microsoft.com/office/drawing/2014/main" id="{59F87FE2-AC65-E7E4-4438-50115C9E4CD2}"/>
              </a:ext>
            </a:extLst>
          </p:cNvPr>
          <p:cNvSpPr txBox="1"/>
          <p:nvPr/>
        </p:nvSpPr>
        <p:spPr>
          <a:xfrm>
            <a:off x="4722726" y="5424599"/>
            <a:ext cx="2900856" cy="647360"/>
          </a:xfrm>
          <a:prstGeom prst="rect">
            <a:avLst/>
          </a:prstGeom>
          <a:solidFill>
            <a:srgbClr val="5C9BA4"/>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nchor="ctr"/>
          <a:lstStyle>
            <a:defPPr>
              <a:defRPr lang="en-US"/>
            </a:defPPr>
            <a:lvl1pPr algn="ctr">
              <a:defRPr sz="2000" b="1">
                <a:solidFill>
                  <a:schemeClr val="bg1"/>
                </a:solidFill>
                <a:latin typeface="Calibri" panose="020F0502020204030204" pitchFamily="34" charset="0"/>
                <a:cs typeface="Calibri" panose="020F050202020403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sym typeface="Wingdings" panose="05000000000000000000" pitchFamily="2" charset="2"/>
              </a:rPr>
              <a:t>Theoretical guarantees on quality of solution</a:t>
            </a:r>
            <a:endParaRPr lang="en-US" dirty="0"/>
          </a:p>
        </p:txBody>
      </p:sp>
      <p:sp>
        <p:nvSpPr>
          <p:cNvPr id="15" name="TextBox 14">
            <a:extLst>
              <a:ext uri="{FF2B5EF4-FFF2-40B4-BE49-F238E27FC236}">
                <a16:creationId xmlns:a16="http://schemas.microsoft.com/office/drawing/2014/main" id="{F3FCF708-CCC2-5DD3-70FF-812496CE311C}"/>
              </a:ext>
            </a:extLst>
          </p:cNvPr>
          <p:cNvSpPr txBox="1"/>
          <p:nvPr/>
        </p:nvSpPr>
        <p:spPr>
          <a:xfrm>
            <a:off x="8189920" y="5424599"/>
            <a:ext cx="2900856" cy="647360"/>
          </a:xfrm>
          <a:prstGeom prst="rect">
            <a:avLst/>
          </a:prstGeom>
          <a:solidFill>
            <a:srgbClr val="5C9BA4"/>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nchor="ctr"/>
          <a:lstStyle>
            <a:defPPr>
              <a:defRPr lang="en-US"/>
            </a:defPPr>
            <a:lvl1pPr algn="ctr">
              <a:defRPr sz="2000" b="1">
                <a:solidFill>
                  <a:schemeClr val="bg1"/>
                </a:solidFill>
                <a:latin typeface="Calibri" panose="020F0502020204030204" pitchFamily="34" charset="0"/>
                <a:cs typeface="Calibri" panose="020F050202020403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sym typeface="Wingdings" panose="05000000000000000000" pitchFamily="2" charset="2"/>
              </a:rPr>
              <a:t>Stress-test, maximum routing overheads</a:t>
            </a:r>
            <a:endParaRPr lang="en-US" dirty="0"/>
          </a:p>
        </p:txBody>
      </p:sp>
    </p:spTree>
    <p:extLst>
      <p:ext uri="{BB962C8B-B14F-4D97-AF65-F5344CB8AC3E}">
        <p14:creationId xmlns:p14="http://schemas.microsoft.com/office/powerpoint/2010/main" val="1917784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7" grpId="0" animBg="1"/>
      <p:bldP spid="9" grpId="0" animBg="1"/>
      <p:bldP spid="11" grpId="0" animBg="1"/>
      <p:bldP spid="13" grpId="0" animBg="1"/>
      <p:bldP spid="14" grpId="0" animBg="1"/>
      <p:bldP spid="15"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FCAF57EB-3D10-C993-E3D8-E1B965F82382}"/>
              </a:ext>
            </a:extLst>
          </p:cNvPr>
          <p:cNvSpPr txBox="1">
            <a:spLocks/>
          </p:cNvSpPr>
          <p:nvPr/>
        </p:nvSpPr>
        <p:spPr>
          <a:xfrm>
            <a:off x="82062" y="39406"/>
            <a:ext cx="12027875" cy="101476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i="0" kern="1200" baseline="0">
                <a:solidFill>
                  <a:srgbClr val="A7934B"/>
                </a:solidFill>
                <a:latin typeface="Roboto" panose="02000000000000000000" pitchFamily="2" charset="0"/>
                <a:ea typeface="Roboto" panose="02000000000000000000" pitchFamily="2" charset="0"/>
                <a:cs typeface="Roboto" panose="02000000000000000000" pitchFamily="2" charset="0"/>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3600" b="1" i="0" u="none" strike="noStrike" kern="1200" cap="none" spc="0" normalizeH="0" baseline="0" noProof="0" dirty="0">
                <a:ln>
                  <a:noFill/>
                </a:ln>
                <a:solidFill>
                  <a:srgbClr val="BE5700"/>
                </a:solidFill>
                <a:effectLst/>
                <a:uLnTx/>
                <a:uFillTx/>
                <a:latin typeface="Roboto" panose="02000000000000000000" pitchFamily="2" charset="0"/>
                <a:ea typeface="Roboto" panose="02000000000000000000" pitchFamily="2" charset="0"/>
                <a:cs typeface="Roboto" panose="02000000000000000000" pitchFamily="2" charset="0"/>
              </a:rPr>
              <a:t>Performance Of QAOA On Google Sycamore</a:t>
            </a:r>
          </a:p>
        </p:txBody>
      </p:sp>
      <p:cxnSp>
        <p:nvCxnSpPr>
          <p:cNvPr id="10" name="Straight Connector 9"/>
          <p:cNvCxnSpPr>
            <a:cxnSpLocks/>
          </p:cNvCxnSpPr>
          <p:nvPr/>
        </p:nvCxnSpPr>
        <p:spPr>
          <a:xfrm>
            <a:off x="0" y="1054167"/>
            <a:ext cx="12192000" cy="0"/>
          </a:xfrm>
          <a:prstGeom prst="line">
            <a:avLst/>
          </a:prstGeom>
          <a:ln w="19050">
            <a:solidFill>
              <a:srgbClr val="BF5700"/>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0867DB99-49B8-92B4-DEEC-ADA6D8375FCB}"/>
              </a:ext>
            </a:extLst>
          </p:cNvPr>
          <p:cNvSpPr txBox="1"/>
          <p:nvPr/>
        </p:nvSpPr>
        <p:spPr>
          <a:xfrm>
            <a:off x="-885" y="6126610"/>
            <a:ext cx="12192883" cy="731520"/>
          </a:xfrm>
          <a:prstGeom prst="rect">
            <a:avLst/>
          </a:prstGeom>
          <a:solidFill>
            <a:srgbClr val="BF5700"/>
          </a:solidFill>
        </p:spPr>
        <p:txBody>
          <a:bodyPr wrap="square" rtlCol="0">
            <a:noAutofit/>
          </a:bodyPr>
          <a:lstStyle/>
          <a:p>
            <a:pPr marL="0" marR="0" lvl="0" indent="0" algn="ctr" defTabSz="1091246"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Calibri"/>
                <a:ea typeface="+mn-ea"/>
                <a:cs typeface="+mn-cs"/>
              </a:rPr>
              <a:t>What about</a:t>
            </a:r>
            <a:r>
              <a:rPr kumimoji="0" lang="en-US" sz="2400" b="0" i="0" u="none" strike="noStrike" kern="0" cap="none" spc="0" normalizeH="0" noProof="0" dirty="0">
                <a:ln>
                  <a:noFill/>
                </a:ln>
                <a:solidFill>
                  <a:prstClr val="white"/>
                </a:solidFill>
                <a:effectLst/>
                <a:uLnTx/>
                <a:uFillTx/>
                <a:latin typeface="Calibri"/>
                <a:ea typeface="+mn-ea"/>
                <a:cs typeface="+mn-cs"/>
              </a:rPr>
              <a:t> QAOA performance with increasing layers (p)?</a:t>
            </a:r>
            <a:endParaRPr kumimoji="0" lang="en-US" sz="2400" b="0" i="0" u="none" strike="noStrike" kern="0" cap="none" spc="0" normalizeH="0" baseline="0" noProof="0" dirty="0">
              <a:ln>
                <a:noFill/>
              </a:ln>
              <a:solidFill>
                <a:prstClr val="white"/>
              </a:solidFill>
              <a:effectLst/>
              <a:uLnTx/>
              <a:uFillTx/>
              <a:latin typeface="Calibri"/>
              <a:ea typeface="+mn-ea"/>
              <a:cs typeface="+mn-cs"/>
            </a:endParaRPr>
          </a:p>
        </p:txBody>
      </p:sp>
      <p:pic>
        <p:nvPicPr>
          <p:cNvPr id="4" name="Picture 3">
            <a:extLst>
              <a:ext uri="{FF2B5EF4-FFF2-40B4-BE49-F238E27FC236}">
                <a16:creationId xmlns:a16="http://schemas.microsoft.com/office/drawing/2014/main" id="{9D255059-BF0A-F672-912C-5D14FAA6A0C2}"/>
              </a:ext>
            </a:extLst>
          </p:cNvPr>
          <p:cNvPicPr>
            <a:picLocks noChangeAspect="1"/>
          </p:cNvPicPr>
          <p:nvPr/>
        </p:nvPicPr>
        <p:blipFill>
          <a:blip r:embed="rId3"/>
          <a:stretch>
            <a:fillRect/>
          </a:stretch>
        </p:blipFill>
        <p:spPr>
          <a:xfrm>
            <a:off x="1233869" y="1065749"/>
            <a:ext cx="4322190" cy="5060855"/>
          </a:xfrm>
          <a:prstGeom prst="rect">
            <a:avLst/>
          </a:prstGeom>
        </p:spPr>
      </p:pic>
      <p:sp>
        <p:nvSpPr>
          <p:cNvPr id="5" name="Rounded Rectangular Callout 10">
            <a:extLst>
              <a:ext uri="{FF2B5EF4-FFF2-40B4-BE49-F238E27FC236}">
                <a16:creationId xmlns:a16="http://schemas.microsoft.com/office/drawing/2014/main" id="{E572D3A4-B529-83B4-334E-02A0EBB33687}"/>
              </a:ext>
            </a:extLst>
          </p:cNvPr>
          <p:cNvSpPr/>
          <p:nvPr/>
        </p:nvSpPr>
        <p:spPr>
          <a:xfrm>
            <a:off x="136633" y="1827223"/>
            <a:ext cx="1097236" cy="483409"/>
          </a:xfrm>
          <a:prstGeom prst="wedgeRoundRectCallout">
            <a:avLst>
              <a:gd name="adj1" fmla="val -41475"/>
              <a:gd name="adj2" fmla="val -49150"/>
              <a:gd name="adj3" fmla="val 16667"/>
            </a:avLst>
          </a:prstGeom>
          <a:solidFill>
            <a:srgbClr val="EDF6F9"/>
          </a:solidFill>
          <a:ln w="25400" cap="flat" cmpd="sng" algn="ctr">
            <a:solidFill>
              <a:srgbClr val="002060"/>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0072C6">
                    <a:lumMod val="50000"/>
                  </a:srgbClr>
                </a:solidFill>
                <a:effectLst/>
                <a:uLnTx/>
                <a:uFillTx/>
                <a:latin typeface="Calibri"/>
                <a:ea typeface="+mn-ea"/>
                <a:cs typeface="+mn-cs"/>
              </a:rPr>
              <a:t>n=23</a:t>
            </a:r>
          </a:p>
        </p:txBody>
      </p:sp>
      <p:sp>
        <p:nvSpPr>
          <p:cNvPr id="6" name="Rounded Rectangular Callout 10">
            <a:extLst>
              <a:ext uri="{FF2B5EF4-FFF2-40B4-BE49-F238E27FC236}">
                <a16:creationId xmlns:a16="http://schemas.microsoft.com/office/drawing/2014/main" id="{C1508084-F5F9-2DD5-237C-68963DEA544F}"/>
              </a:ext>
            </a:extLst>
          </p:cNvPr>
          <p:cNvSpPr/>
          <p:nvPr/>
        </p:nvSpPr>
        <p:spPr>
          <a:xfrm>
            <a:off x="136633" y="3348683"/>
            <a:ext cx="1097236" cy="483409"/>
          </a:xfrm>
          <a:prstGeom prst="wedgeRoundRectCallout">
            <a:avLst>
              <a:gd name="adj1" fmla="val -41475"/>
              <a:gd name="adj2" fmla="val -49150"/>
              <a:gd name="adj3" fmla="val 16667"/>
            </a:avLst>
          </a:prstGeom>
          <a:solidFill>
            <a:srgbClr val="EDF6F9"/>
          </a:solidFill>
          <a:ln w="25400" cap="flat" cmpd="sng" algn="ctr">
            <a:solidFill>
              <a:srgbClr val="002060"/>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0072C6">
                    <a:lumMod val="50000"/>
                  </a:srgbClr>
                </a:solidFill>
                <a:effectLst/>
                <a:uLnTx/>
                <a:uFillTx/>
                <a:latin typeface="Calibri"/>
                <a:ea typeface="+mn-ea"/>
                <a:cs typeface="+mn-cs"/>
              </a:rPr>
              <a:t>n=14</a:t>
            </a:r>
          </a:p>
        </p:txBody>
      </p:sp>
      <p:sp>
        <p:nvSpPr>
          <p:cNvPr id="7" name="Rounded Rectangular Callout 10">
            <a:extLst>
              <a:ext uri="{FF2B5EF4-FFF2-40B4-BE49-F238E27FC236}">
                <a16:creationId xmlns:a16="http://schemas.microsoft.com/office/drawing/2014/main" id="{6CFF91E6-3652-873C-3679-C8FD544E7A7D}"/>
              </a:ext>
            </a:extLst>
          </p:cNvPr>
          <p:cNvSpPr/>
          <p:nvPr/>
        </p:nvSpPr>
        <p:spPr>
          <a:xfrm>
            <a:off x="136633" y="4870143"/>
            <a:ext cx="1097236" cy="483409"/>
          </a:xfrm>
          <a:prstGeom prst="wedgeRoundRectCallout">
            <a:avLst>
              <a:gd name="adj1" fmla="val -41475"/>
              <a:gd name="adj2" fmla="val -49150"/>
              <a:gd name="adj3" fmla="val 16667"/>
            </a:avLst>
          </a:prstGeom>
          <a:solidFill>
            <a:srgbClr val="EDF6F9"/>
          </a:solidFill>
          <a:ln w="25400" cap="flat" cmpd="sng" algn="ctr">
            <a:solidFill>
              <a:srgbClr val="002060"/>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0072C6">
                    <a:lumMod val="50000"/>
                  </a:srgbClr>
                </a:solidFill>
                <a:effectLst/>
                <a:uLnTx/>
                <a:uFillTx/>
                <a:latin typeface="Calibri"/>
                <a:ea typeface="+mn-ea"/>
                <a:cs typeface="+mn-cs"/>
              </a:rPr>
              <a:t>n=11</a:t>
            </a:r>
          </a:p>
        </p:txBody>
      </p:sp>
      <p:pic>
        <p:nvPicPr>
          <p:cNvPr id="11" name="Picture 10">
            <a:extLst>
              <a:ext uri="{FF2B5EF4-FFF2-40B4-BE49-F238E27FC236}">
                <a16:creationId xmlns:a16="http://schemas.microsoft.com/office/drawing/2014/main" id="{27391375-8B11-36D1-C466-3DB0B0147A1A}"/>
              </a:ext>
            </a:extLst>
          </p:cNvPr>
          <p:cNvPicPr>
            <a:picLocks noChangeAspect="1"/>
          </p:cNvPicPr>
          <p:nvPr/>
        </p:nvPicPr>
        <p:blipFill>
          <a:blip r:embed="rId4"/>
          <a:stretch>
            <a:fillRect/>
          </a:stretch>
        </p:blipFill>
        <p:spPr>
          <a:xfrm>
            <a:off x="5874787" y="1273517"/>
            <a:ext cx="5998482" cy="4310966"/>
          </a:xfrm>
          <a:prstGeom prst="rect">
            <a:avLst/>
          </a:prstGeom>
        </p:spPr>
      </p:pic>
    </p:spTree>
    <p:extLst>
      <p:ext uri="{BB962C8B-B14F-4D97-AF65-F5344CB8AC3E}">
        <p14:creationId xmlns:p14="http://schemas.microsoft.com/office/powerpoint/2010/main" val="3116387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FCAF57EB-3D10-C993-E3D8-E1B965F82382}"/>
              </a:ext>
            </a:extLst>
          </p:cNvPr>
          <p:cNvSpPr txBox="1">
            <a:spLocks/>
          </p:cNvSpPr>
          <p:nvPr/>
        </p:nvSpPr>
        <p:spPr>
          <a:xfrm>
            <a:off x="82062" y="39406"/>
            <a:ext cx="12027875" cy="101476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i="0" kern="1200" baseline="0">
                <a:solidFill>
                  <a:srgbClr val="A7934B"/>
                </a:solidFill>
                <a:latin typeface="Roboto" panose="02000000000000000000" pitchFamily="2" charset="0"/>
                <a:ea typeface="Roboto" panose="02000000000000000000" pitchFamily="2" charset="0"/>
                <a:cs typeface="Roboto" panose="02000000000000000000" pitchFamily="2" charset="0"/>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3600" b="1" i="0" u="none" strike="noStrike" kern="1200" cap="none" spc="0" normalizeH="0" baseline="0" noProof="0" dirty="0">
                <a:ln>
                  <a:noFill/>
                </a:ln>
                <a:solidFill>
                  <a:srgbClr val="BE5700"/>
                </a:solidFill>
                <a:effectLst/>
                <a:uLnTx/>
                <a:uFillTx/>
                <a:latin typeface="Roboto" panose="02000000000000000000" pitchFamily="2" charset="0"/>
                <a:ea typeface="Roboto" panose="02000000000000000000" pitchFamily="2" charset="0"/>
                <a:cs typeface="Roboto" panose="02000000000000000000" pitchFamily="2" charset="0"/>
              </a:rPr>
              <a:t>QAOA Performance With Increasing ‘p’ On Sycamore</a:t>
            </a:r>
          </a:p>
        </p:txBody>
      </p:sp>
      <p:cxnSp>
        <p:nvCxnSpPr>
          <p:cNvPr id="10" name="Straight Connector 9"/>
          <p:cNvCxnSpPr>
            <a:cxnSpLocks/>
          </p:cNvCxnSpPr>
          <p:nvPr/>
        </p:nvCxnSpPr>
        <p:spPr>
          <a:xfrm>
            <a:off x="0" y="1054167"/>
            <a:ext cx="12192000" cy="0"/>
          </a:xfrm>
          <a:prstGeom prst="line">
            <a:avLst/>
          </a:prstGeom>
          <a:ln w="19050">
            <a:solidFill>
              <a:srgbClr val="BF5700"/>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0867DB99-49B8-92B4-DEEC-ADA6D8375FCB}"/>
              </a:ext>
            </a:extLst>
          </p:cNvPr>
          <p:cNvSpPr txBox="1"/>
          <p:nvPr/>
        </p:nvSpPr>
        <p:spPr>
          <a:xfrm>
            <a:off x="-885" y="6126610"/>
            <a:ext cx="12192883" cy="731520"/>
          </a:xfrm>
          <a:prstGeom prst="rect">
            <a:avLst/>
          </a:prstGeom>
          <a:solidFill>
            <a:srgbClr val="BF5700"/>
          </a:solidFill>
        </p:spPr>
        <p:txBody>
          <a:bodyPr wrap="square" rtlCol="0">
            <a:noAutofit/>
          </a:bodyPr>
          <a:lstStyle/>
          <a:p>
            <a:pPr marL="0" marR="0" lvl="0" indent="0" algn="ctr" defTabSz="1091246"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Calibri"/>
                <a:ea typeface="+mn-ea"/>
                <a:cs typeface="+mn-cs"/>
              </a:rPr>
              <a:t>Improving the performance of QAOA is an open problem</a:t>
            </a:r>
          </a:p>
        </p:txBody>
      </p:sp>
      <p:pic>
        <p:nvPicPr>
          <p:cNvPr id="4" name="Picture 3">
            <a:extLst>
              <a:ext uri="{FF2B5EF4-FFF2-40B4-BE49-F238E27FC236}">
                <a16:creationId xmlns:a16="http://schemas.microsoft.com/office/drawing/2014/main" id="{E7F81817-2C5D-A75B-7F14-EB739D71B1CD}"/>
              </a:ext>
            </a:extLst>
          </p:cNvPr>
          <p:cNvPicPr>
            <a:picLocks noChangeAspect="1"/>
          </p:cNvPicPr>
          <p:nvPr/>
        </p:nvPicPr>
        <p:blipFill>
          <a:blip r:embed="rId3"/>
          <a:stretch>
            <a:fillRect/>
          </a:stretch>
        </p:blipFill>
        <p:spPr>
          <a:xfrm>
            <a:off x="849518" y="2775977"/>
            <a:ext cx="4407125" cy="2903518"/>
          </a:xfrm>
          <a:prstGeom prst="rect">
            <a:avLst/>
          </a:prstGeom>
        </p:spPr>
      </p:pic>
      <p:sp>
        <p:nvSpPr>
          <p:cNvPr id="5" name="TextBox 4">
            <a:extLst>
              <a:ext uri="{FF2B5EF4-FFF2-40B4-BE49-F238E27FC236}">
                <a16:creationId xmlns:a16="http://schemas.microsoft.com/office/drawing/2014/main" id="{D1F375C5-5C97-1200-2DC2-8B61F10028C1}"/>
              </a:ext>
            </a:extLst>
          </p:cNvPr>
          <p:cNvSpPr txBox="1"/>
          <p:nvPr/>
        </p:nvSpPr>
        <p:spPr>
          <a:xfrm>
            <a:off x="-20694" y="1074479"/>
            <a:ext cx="12216088" cy="1200329"/>
          </a:xfrm>
          <a:prstGeom prst="rect">
            <a:avLst/>
          </a:prstGeom>
          <a:noFill/>
        </p:spPr>
        <p:txBody>
          <a:bodyPr wrap="square" rtlCol="0">
            <a:spAutoFit/>
          </a:bodyPr>
          <a:lstStyle/>
          <a:p>
            <a:pPr marL="411480" indent="-411480" defTabSz="1091246">
              <a:buFont typeface="Arial" panose="020B0604020202020204" pitchFamily="34" charset="0"/>
              <a:buChar char="•"/>
              <a:defRPr/>
            </a:pPr>
            <a:r>
              <a:rPr lang="en-US" sz="2400" dirty="0">
                <a:solidFill>
                  <a:schemeClr val="accent4">
                    <a:lumMod val="50000"/>
                  </a:schemeClr>
                </a:solidFill>
                <a:cs typeface="Calibri" panose="020F0502020204030204" pitchFamily="34" charset="0"/>
              </a:rPr>
              <a:t>On real systems, increasing ‘p’ deteriorates performance</a:t>
            </a:r>
          </a:p>
          <a:p>
            <a:pPr marL="411480" indent="-411480" defTabSz="1091246">
              <a:buFont typeface="Arial" panose="020B0604020202020204" pitchFamily="34" charset="0"/>
              <a:buChar char="•"/>
              <a:defRPr/>
            </a:pPr>
            <a:endParaRPr lang="en-US" sz="2400" dirty="0">
              <a:solidFill>
                <a:schemeClr val="accent4">
                  <a:lumMod val="50000"/>
                </a:schemeClr>
              </a:solidFill>
              <a:cs typeface="Calibri" panose="020F0502020204030204" pitchFamily="34" charset="0"/>
            </a:endParaRPr>
          </a:p>
          <a:p>
            <a:pPr marL="411480" indent="-411480" defTabSz="1091246">
              <a:buFont typeface="Arial" panose="020B0604020202020204" pitchFamily="34" charset="0"/>
              <a:buChar char="•"/>
              <a:defRPr/>
            </a:pPr>
            <a:r>
              <a:rPr lang="en-US" sz="2400" dirty="0">
                <a:solidFill>
                  <a:schemeClr val="accent4">
                    <a:lumMod val="50000"/>
                  </a:schemeClr>
                </a:solidFill>
                <a:cs typeface="Calibri" panose="020F0502020204030204" pitchFamily="34" charset="0"/>
              </a:rPr>
              <a:t>Increasing ’p’ leads to more gates making the QAOA circuits more vulnerable to errors</a:t>
            </a:r>
          </a:p>
        </p:txBody>
      </p:sp>
      <p:sp>
        <p:nvSpPr>
          <p:cNvPr id="7" name="TextBox 6">
            <a:extLst>
              <a:ext uri="{FF2B5EF4-FFF2-40B4-BE49-F238E27FC236}">
                <a16:creationId xmlns:a16="http://schemas.microsoft.com/office/drawing/2014/main" id="{18D373CF-96E6-193D-B614-4D4758F0C6F9}"/>
              </a:ext>
            </a:extLst>
          </p:cNvPr>
          <p:cNvSpPr txBox="1"/>
          <p:nvPr/>
        </p:nvSpPr>
        <p:spPr>
          <a:xfrm>
            <a:off x="-20694" y="5811333"/>
            <a:ext cx="10554675"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effectLst/>
                <a:uLnTx/>
                <a:uFillTx/>
                <a:latin typeface="Calibri" panose="020F0502020204030204" pitchFamily="34" charset="0"/>
                <a:ea typeface="+mn-ea"/>
                <a:cs typeface="Calibri" panose="020F0502020204030204" pitchFamily="34" charset="0"/>
              </a:rPr>
              <a:t>Google Quantum AI</a:t>
            </a:r>
            <a:r>
              <a:rPr kumimoji="0" lang="en-US" sz="1400" b="0" i="0" u="none" strike="noStrike" kern="1200" cap="none" spc="0" normalizeH="0" noProof="0" dirty="0">
                <a:ln>
                  <a:noFill/>
                </a:ln>
                <a:effectLst/>
                <a:uLnTx/>
                <a:uFillTx/>
                <a:latin typeface="Calibri" panose="020F0502020204030204" pitchFamily="34" charset="0"/>
                <a:ea typeface="+mn-ea"/>
                <a:cs typeface="Calibri" panose="020F0502020204030204" pitchFamily="34" charset="0"/>
              </a:rPr>
              <a:t> “</a:t>
            </a:r>
            <a:r>
              <a:rPr lang="en-US" sz="1400" dirty="0"/>
              <a:t>Quantum Approximate Optimization of Non-Planar Graph Problems on a Planar Superconducting Processor</a:t>
            </a:r>
            <a:r>
              <a:rPr kumimoji="0" lang="en-US" sz="1400" b="0" i="0" u="none" strike="noStrike" kern="1200" cap="none" spc="0" normalizeH="0" noProof="0" dirty="0">
                <a:ln>
                  <a:noFill/>
                </a:ln>
                <a:effectLst/>
                <a:uLnTx/>
                <a:uFillTx/>
                <a:latin typeface="Calibri" panose="020F0502020204030204" pitchFamily="34" charset="0"/>
                <a:ea typeface="+mn-ea"/>
                <a:cs typeface="Calibri" panose="020F0502020204030204" pitchFamily="34" charset="0"/>
              </a:rPr>
              <a:t>”, 2021</a:t>
            </a:r>
          </a:p>
        </p:txBody>
      </p:sp>
      <p:grpSp>
        <p:nvGrpSpPr>
          <p:cNvPr id="14" name="Group 13">
            <a:extLst>
              <a:ext uri="{FF2B5EF4-FFF2-40B4-BE49-F238E27FC236}">
                <a16:creationId xmlns:a16="http://schemas.microsoft.com/office/drawing/2014/main" id="{E2B71B6F-E34F-839A-0D5F-80DBA61CB478}"/>
              </a:ext>
            </a:extLst>
          </p:cNvPr>
          <p:cNvGrpSpPr/>
          <p:nvPr/>
        </p:nvGrpSpPr>
        <p:grpSpPr>
          <a:xfrm>
            <a:off x="6311105" y="2578252"/>
            <a:ext cx="3872348" cy="3225581"/>
            <a:chOff x="6311105" y="2578252"/>
            <a:chExt cx="3872348" cy="3225581"/>
          </a:xfrm>
        </p:grpSpPr>
        <p:pic>
          <p:nvPicPr>
            <p:cNvPr id="11" name="Picture 10">
              <a:extLst>
                <a:ext uri="{FF2B5EF4-FFF2-40B4-BE49-F238E27FC236}">
                  <a16:creationId xmlns:a16="http://schemas.microsoft.com/office/drawing/2014/main" id="{0C0BC9D6-A7A8-3980-25F6-56C13ADC156B}"/>
                </a:ext>
              </a:extLst>
            </p:cNvPr>
            <p:cNvPicPr>
              <a:picLocks noChangeAspect="1"/>
            </p:cNvPicPr>
            <p:nvPr/>
          </p:nvPicPr>
          <p:blipFill>
            <a:blip r:embed="rId4"/>
            <a:stretch>
              <a:fillRect/>
            </a:stretch>
          </p:blipFill>
          <p:spPr>
            <a:xfrm>
              <a:off x="6525391" y="2578252"/>
              <a:ext cx="3658062" cy="3225581"/>
            </a:xfrm>
            <a:prstGeom prst="rect">
              <a:avLst/>
            </a:prstGeom>
          </p:spPr>
        </p:pic>
        <p:sp>
          <p:nvSpPr>
            <p:cNvPr id="12" name="Rectangle 11">
              <a:extLst>
                <a:ext uri="{FF2B5EF4-FFF2-40B4-BE49-F238E27FC236}">
                  <a16:creationId xmlns:a16="http://schemas.microsoft.com/office/drawing/2014/main" id="{29EA5BDA-3D49-58E7-80D5-0C73885D4107}"/>
                </a:ext>
              </a:extLst>
            </p:cNvPr>
            <p:cNvSpPr/>
            <p:nvPr/>
          </p:nvSpPr>
          <p:spPr>
            <a:xfrm>
              <a:off x="6525391" y="2624162"/>
              <a:ext cx="3658062" cy="252171"/>
            </a:xfrm>
            <a:prstGeom prst="rect">
              <a:avLst/>
            </a:prstGeom>
            <a:solidFill>
              <a:srgbClr val="FFFFFF"/>
            </a:solidFill>
            <a:ln w="12700" cap="flat" cmpd="sng" algn="ctr">
              <a:solidFill>
                <a:srgbClr val="FFFFFF"/>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Univers"/>
                <a:ea typeface="+mn-ea"/>
                <a:cs typeface="+mn-cs"/>
              </a:endParaRPr>
            </a:p>
          </p:txBody>
        </p:sp>
        <p:sp>
          <p:nvSpPr>
            <p:cNvPr id="13" name="Rectangle 12">
              <a:extLst>
                <a:ext uri="{FF2B5EF4-FFF2-40B4-BE49-F238E27FC236}">
                  <a16:creationId xmlns:a16="http://schemas.microsoft.com/office/drawing/2014/main" id="{E19649EB-AAEC-0952-3F21-07949166BAC6}"/>
                </a:ext>
              </a:extLst>
            </p:cNvPr>
            <p:cNvSpPr/>
            <p:nvPr/>
          </p:nvSpPr>
          <p:spPr>
            <a:xfrm>
              <a:off x="6311105" y="2796157"/>
              <a:ext cx="624254" cy="252171"/>
            </a:xfrm>
            <a:prstGeom prst="rect">
              <a:avLst/>
            </a:prstGeom>
            <a:solidFill>
              <a:srgbClr val="FFFFFF"/>
            </a:solidFill>
            <a:ln w="12700" cap="flat" cmpd="sng" algn="ctr">
              <a:solidFill>
                <a:srgbClr val="FFFFFF"/>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Univers"/>
                <a:ea typeface="+mn-ea"/>
                <a:cs typeface="+mn-cs"/>
              </a:endParaRPr>
            </a:p>
          </p:txBody>
        </p:sp>
      </p:grpSp>
      <p:sp>
        <p:nvSpPr>
          <p:cNvPr id="15" name="TextBox 14">
            <a:extLst>
              <a:ext uri="{FF2B5EF4-FFF2-40B4-BE49-F238E27FC236}">
                <a16:creationId xmlns:a16="http://schemas.microsoft.com/office/drawing/2014/main" id="{C02A90B7-6493-FCF4-38EB-85E044BBCE92}"/>
              </a:ext>
            </a:extLst>
          </p:cNvPr>
          <p:cNvSpPr txBox="1"/>
          <p:nvPr/>
        </p:nvSpPr>
        <p:spPr>
          <a:xfrm>
            <a:off x="7219984" y="2250822"/>
            <a:ext cx="2864793" cy="647360"/>
          </a:xfrm>
          <a:prstGeom prst="rect">
            <a:avLst/>
          </a:prstGeom>
          <a:solidFill>
            <a:srgbClr val="5C9BA4"/>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nchor="ctr"/>
          <a:lstStyle>
            <a:defPPr>
              <a:defRPr lang="en-US"/>
            </a:defPPr>
            <a:lvl1pPr algn="ctr">
              <a:defRPr sz="2000" b="1">
                <a:solidFill>
                  <a:schemeClr val="bg1"/>
                </a:solidFill>
                <a:latin typeface="Calibri" panose="020F0502020204030204" pitchFamily="34" charset="0"/>
                <a:cs typeface="Calibri" panose="020F050202020403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sym typeface="Wingdings" panose="05000000000000000000" pitchFamily="2" charset="2"/>
              </a:rPr>
              <a:t>Vanishing gradients/ Barren Plateaus</a:t>
            </a:r>
            <a:endParaRPr lang="en-US" dirty="0"/>
          </a:p>
        </p:txBody>
      </p:sp>
    </p:spTree>
    <p:extLst>
      <p:ext uri="{BB962C8B-B14F-4D97-AF65-F5344CB8AC3E}">
        <p14:creationId xmlns:p14="http://schemas.microsoft.com/office/powerpoint/2010/main" val="1115876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5"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p:cNvCxnSpPr/>
          <p:nvPr/>
        </p:nvCxnSpPr>
        <p:spPr>
          <a:xfrm>
            <a:off x="838200" y="4140200"/>
            <a:ext cx="7493000" cy="0"/>
          </a:xfrm>
          <a:prstGeom prst="line">
            <a:avLst/>
          </a:prstGeom>
          <a:ln w="19050">
            <a:solidFill>
              <a:srgbClr val="BF5700"/>
            </a:solidFill>
          </a:ln>
        </p:spPr>
        <p:style>
          <a:lnRef idx="1">
            <a:schemeClr val="accent1"/>
          </a:lnRef>
          <a:fillRef idx="0">
            <a:schemeClr val="accent1"/>
          </a:fillRef>
          <a:effectRef idx="0">
            <a:schemeClr val="accent1"/>
          </a:effectRef>
          <a:fontRef idx="minor">
            <a:schemeClr val="tx1"/>
          </a:fontRef>
        </p:style>
      </p:cxnSp>
      <p:sp>
        <p:nvSpPr>
          <p:cNvPr id="13" name="Title Placeholder 7"/>
          <p:cNvSpPr txBox="1">
            <a:spLocks/>
          </p:cNvSpPr>
          <p:nvPr/>
        </p:nvSpPr>
        <p:spPr>
          <a:xfrm>
            <a:off x="609600" y="1572260"/>
            <a:ext cx="11826240" cy="2336800"/>
          </a:xfrm>
          <a:prstGeom prst="rect">
            <a:avLst/>
          </a:prstGeom>
        </p:spPr>
        <p:txBody>
          <a:bodyPr vert="horz" wrap="square" lIns="121920" tIns="60960" rIns="121920" bIns="60960" rtlCol="0" anchor="b">
            <a:noAutofit/>
          </a:bodyPr>
          <a:lstStyle>
            <a:lvl1pPr algn="l" defTabSz="914400" rtl="0" eaLnBrk="1" latinLnBrk="0" hangingPunct="1">
              <a:lnSpc>
                <a:spcPts val="4000"/>
              </a:lnSpc>
              <a:spcBef>
                <a:spcPct val="0"/>
              </a:spcBef>
              <a:buNone/>
              <a:defRPr sz="4800" b="1" i="0" kern="800" cap="all" normalizeH="0" baseline="0">
                <a:solidFill>
                  <a:schemeClr val="bg1"/>
                </a:solidFill>
                <a:latin typeface="Arial Black" charset="0"/>
                <a:ea typeface="Arial Black" charset="0"/>
                <a:cs typeface="Arial Black" charset="0"/>
              </a:defRPr>
            </a:lvl1pPr>
          </a:lstStyle>
          <a:p>
            <a:pPr marL="0" marR="0" lvl="0" indent="0" algn="l" defTabSz="1219170" rtl="0" eaLnBrk="1" fontAlgn="auto" latinLnBrk="0" hangingPunct="1">
              <a:lnSpc>
                <a:spcPts val="5333"/>
              </a:lnSpc>
              <a:spcBef>
                <a:spcPct val="0"/>
              </a:spcBef>
              <a:spcAft>
                <a:spcPts val="0"/>
              </a:spcAft>
              <a:buClrTx/>
              <a:buSzTx/>
              <a:buFontTx/>
              <a:buNone/>
              <a:tabLst/>
              <a:defRPr/>
            </a:pPr>
            <a:r>
              <a:rPr kumimoji="0" lang="en-US" sz="6400" b="1" i="0" u="none" strike="noStrike" kern="800" cap="all" spc="0" normalizeH="0" baseline="0" noProof="0" dirty="0">
                <a:ln>
                  <a:noFill/>
                </a:ln>
                <a:solidFill>
                  <a:srgbClr val="BF5700"/>
                </a:solidFill>
                <a:effectLst/>
                <a:uLnTx/>
                <a:uFillTx/>
                <a:latin typeface="Arial Black" charset="0"/>
                <a:cs typeface="Arial Black" charset="0"/>
              </a:rPr>
              <a:t>VQE and QML</a:t>
            </a:r>
          </a:p>
        </p:txBody>
      </p:sp>
      <p:sp>
        <p:nvSpPr>
          <p:cNvPr id="15" name="Text Placeholder 9"/>
          <p:cNvSpPr txBox="1">
            <a:spLocks/>
          </p:cNvSpPr>
          <p:nvPr/>
        </p:nvSpPr>
        <p:spPr>
          <a:xfrm>
            <a:off x="731520" y="4445000"/>
            <a:ext cx="10515600" cy="609601"/>
          </a:xfrm>
          <a:prstGeom prst="rect">
            <a:avLst/>
          </a:prstGeom>
        </p:spPr>
        <p:txBody>
          <a:bodyPr vert="horz" lIns="121920" tIns="60960" rIns="121920" bIns="60960" rtlCol="0">
            <a:noAutofit/>
          </a:bodyPr>
          <a:lstStyle>
            <a:lvl1pPr marL="0" indent="0" algn="l" defTabSz="914400" rtl="0" eaLnBrk="1" latinLnBrk="0" hangingPunct="1">
              <a:lnSpc>
                <a:spcPct val="90000"/>
              </a:lnSpc>
              <a:spcBef>
                <a:spcPts val="1000"/>
              </a:spcBef>
              <a:buFont typeface="Arial"/>
              <a:buNone/>
              <a:defRPr sz="1400" b="0" i="0" kern="1200" baseline="0">
                <a:solidFill>
                  <a:schemeClr val="bg1"/>
                </a:solidFill>
                <a:latin typeface="Arial" charset="0"/>
                <a:ea typeface="Arial" charset="0"/>
                <a:cs typeface="Arial" charset="0"/>
              </a:defRPr>
            </a:lvl1pPr>
            <a:lvl2pPr marL="685800" indent="-228600" algn="l" defTabSz="914400" rtl="0" eaLnBrk="1" latinLnBrk="0" hangingPunct="1">
              <a:lnSpc>
                <a:spcPct val="90000"/>
              </a:lnSpc>
              <a:spcBef>
                <a:spcPts val="500"/>
              </a:spcBef>
              <a:buFont typeface="Arial"/>
              <a:buChar char="•"/>
              <a:defRPr sz="2400" b="0" i="0" kern="1200">
                <a:solidFill>
                  <a:schemeClr val="bg1"/>
                </a:solidFill>
                <a:latin typeface="Arial" charset="0"/>
                <a:ea typeface="Arial" charset="0"/>
                <a:cs typeface="Arial" charset="0"/>
              </a:defRPr>
            </a:lvl2pPr>
            <a:lvl3pPr marL="1143000" indent="-228600" algn="l" defTabSz="914400" rtl="0" eaLnBrk="1" latinLnBrk="0" hangingPunct="1">
              <a:lnSpc>
                <a:spcPct val="90000"/>
              </a:lnSpc>
              <a:spcBef>
                <a:spcPts val="500"/>
              </a:spcBef>
              <a:buFont typeface="Arial"/>
              <a:buChar char="•"/>
              <a:defRPr sz="2000" b="0" i="0" kern="1200">
                <a:solidFill>
                  <a:schemeClr val="bg1"/>
                </a:solidFill>
                <a:latin typeface="Arial" charset="0"/>
                <a:ea typeface="Arial" charset="0"/>
                <a:cs typeface="Arial" charset="0"/>
              </a:defRPr>
            </a:lvl3pPr>
            <a:lvl4pPr marL="1600200" indent="-228600" algn="l" defTabSz="914400" rtl="0" eaLnBrk="1" latinLnBrk="0" hangingPunct="1">
              <a:lnSpc>
                <a:spcPct val="90000"/>
              </a:lnSpc>
              <a:spcBef>
                <a:spcPts val="500"/>
              </a:spcBef>
              <a:buFont typeface="Arial"/>
              <a:buChar char="•"/>
              <a:defRPr sz="1800" b="0" i="0" kern="1200">
                <a:solidFill>
                  <a:schemeClr val="bg1"/>
                </a:solidFill>
                <a:latin typeface="Arial" charset="0"/>
                <a:ea typeface="Arial" charset="0"/>
                <a:cs typeface="Arial" charset="0"/>
              </a:defRPr>
            </a:lvl4pPr>
            <a:lvl5pPr marL="2057400" indent="-228600" algn="l" defTabSz="914400" rtl="0" eaLnBrk="1" latinLnBrk="0" hangingPunct="1">
              <a:lnSpc>
                <a:spcPct val="90000"/>
              </a:lnSpc>
              <a:spcBef>
                <a:spcPts val="500"/>
              </a:spcBef>
              <a:buFont typeface="Arial"/>
              <a:buChar char="•"/>
              <a:defRPr sz="1800" b="0" i="0" kern="1200">
                <a:solidFill>
                  <a:schemeClr val="bg1"/>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l" defTabSz="1219170" rtl="0" eaLnBrk="1" fontAlgn="auto" latinLnBrk="0" hangingPunct="1">
              <a:lnSpc>
                <a:spcPct val="90000"/>
              </a:lnSpc>
              <a:spcBef>
                <a:spcPts val="1333"/>
              </a:spcBef>
              <a:spcAft>
                <a:spcPts val="0"/>
              </a:spcAft>
              <a:buClrTx/>
              <a:buSzTx/>
              <a:buFont typeface="Arial"/>
              <a:buNone/>
              <a:tabLst/>
              <a:defRPr/>
            </a:pPr>
            <a:r>
              <a:rPr kumimoji="0" lang="en-US" sz="1867" b="0" i="1" u="none" strike="noStrike" kern="1200" cap="none" spc="0" normalizeH="0" baseline="0" noProof="0" dirty="0">
                <a:ln>
                  <a:noFill/>
                </a:ln>
                <a:solidFill>
                  <a:srgbClr val="333F48">
                    <a:lumMod val="40000"/>
                    <a:lumOff val="60000"/>
                  </a:srgbClr>
                </a:solidFill>
                <a:effectLst/>
                <a:uLnTx/>
                <a:uFillTx/>
                <a:latin typeface="Arial" charset="0"/>
                <a:cs typeface="Arial" charset="0"/>
              </a:rPr>
              <a:t>Variational Quantum </a:t>
            </a:r>
            <a:r>
              <a:rPr kumimoji="0" lang="en-US" sz="1867" b="0" i="1" u="none" strike="noStrike" kern="1200" cap="none" spc="0" normalizeH="0" baseline="0" noProof="0" dirty="0" err="1">
                <a:ln>
                  <a:noFill/>
                </a:ln>
                <a:solidFill>
                  <a:srgbClr val="333F48">
                    <a:lumMod val="40000"/>
                    <a:lumOff val="60000"/>
                  </a:srgbClr>
                </a:solidFill>
                <a:effectLst/>
                <a:uLnTx/>
                <a:uFillTx/>
                <a:latin typeface="Arial" charset="0"/>
                <a:cs typeface="Arial" charset="0"/>
              </a:rPr>
              <a:t>Eigensolver</a:t>
            </a:r>
            <a:r>
              <a:rPr kumimoji="0" lang="en-US" sz="1867" b="0" i="1" u="none" strike="noStrike" kern="1200" cap="none" spc="0" normalizeH="0" baseline="0" noProof="0" dirty="0">
                <a:ln>
                  <a:noFill/>
                </a:ln>
                <a:solidFill>
                  <a:srgbClr val="333F48">
                    <a:lumMod val="40000"/>
                    <a:lumOff val="60000"/>
                  </a:srgbClr>
                </a:solidFill>
                <a:effectLst/>
                <a:uLnTx/>
                <a:uFillTx/>
                <a:latin typeface="Arial" charset="0"/>
                <a:cs typeface="Arial" charset="0"/>
              </a:rPr>
              <a:t> (VQE) and Quantum Machine Learning (QML)</a:t>
            </a:r>
          </a:p>
        </p:txBody>
      </p:sp>
    </p:spTree>
    <p:extLst>
      <p:ext uri="{BB962C8B-B14F-4D97-AF65-F5344CB8AC3E}">
        <p14:creationId xmlns:p14="http://schemas.microsoft.com/office/powerpoint/2010/main" val="24300595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FCAF57EB-3D10-C993-E3D8-E1B965F82382}"/>
              </a:ext>
            </a:extLst>
          </p:cNvPr>
          <p:cNvSpPr txBox="1">
            <a:spLocks/>
          </p:cNvSpPr>
          <p:nvPr/>
        </p:nvSpPr>
        <p:spPr>
          <a:xfrm>
            <a:off x="82062" y="39406"/>
            <a:ext cx="12027875" cy="101476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i="0" kern="1200" baseline="0">
                <a:solidFill>
                  <a:srgbClr val="A7934B"/>
                </a:solidFill>
                <a:latin typeface="Roboto" panose="02000000000000000000" pitchFamily="2" charset="0"/>
                <a:ea typeface="Roboto" panose="02000000000000000000" pitchFamily="2" charset="0"/>
                <a:cs typeface="Roboto" panose="02000000000000000000" pitchFamily="2" charset="0"/>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3600" b="1" i="0" u="none" strike="noStrike" kern="1200" cap="none" spc="0" normalizeH="0" baseline="0" noProof="0" dirty="0">
                <a:ln>
                  <a:noFill/>
                </a:ln>
                <a:solidFill>
                  <a:srgbClr val="BE5700"/>
                </a:solidFill>
                <a:effectLst/>
                <a:uLnTx/>
                <a:uFillTx/>
                <a:latin typeface="Roboto" panose="02000000000000000000" pitchFamily="2" charset="0"/>
                <a:ea typeface="Roboto" panose="02000000000000000000" pitchFamily="2" charset="0"/>
                <a:cs typeface="Roboto" panose="02000000000000000000" pitchFamily="2" charset="0"/>
              </a:rPr>
              <a:t>Variational Quantum </a:t>
            </a:r>
            <a:r>
              <a:rPr kumimoji="0" lang="en-US" sz="3600" b="1" i="0" u="none" strike="noStrike" kern="1200" cap="none" spc="0" normalizeH="0" baseline="0" noProof="0" dirty="0" err="1">
                <a:ln>
                  <a:noFill/>
                </a:ln>
                <a:solidFill>
                  <a:srgbClr val="BE5700"/>
                </a:solidFill>
                <a:effectLst/>
                <a:uLnTx/>
                <a:uFillTx/>
                <a:latin typeface="Roboto" panose="02000000000000000000" pitchFamily="2" charset="0"/>
                <a:ea typeface="Roboto" panose="02000000000000000000" pitchFamily="2" charset="0"/>
                <a:cs typeface="Roboto" panose="02000000000000000000" pitchFamily="2" charset="0"/>
              </a:rPr>
              <a:t>Eigensolver</a:t>
            </a:r>
            <a:r>
              <a:rPr kumimoji="0" lang="en-US" sz="3600" b="1" i="0" u="none" strike="noStrike" kern="1200" cap="none" spc="0" normalizeH="0" baseline="0" noProof="0" dirty="0">
                <a:ln>
                  <a:noFill/>
                </a:ln>
                <a:solidFill>
                  <a:srgbClr val="BE5700"/>
                </a:solidFill>
                <a:effectLst/>
                <a:uLnTx/>
                <a:uFillTx/>
                <a:latin typeface="Roboto" panose="02000000000000000000" pitchFamily="2" charset="0"/>
                <a:ea typeface="Roboto" panose="02000000000000000000" pitchFamily="2" charset="0"/>
                <a:cs typeface="Roboto" panose="02000000000000000000" pitchFamily="2" charset="0"/>
              </a:rPr>
              <a:t> (VQE)</a:t>
            </a:r>
          </a:p>
        </p:txBody>
      </p:sp>
      <p:cxnSp>
        <p:nvCxnSpPr>
          <p:cNvPr id="10" name="Straight Connector 9"/>
          <p:cNvCxnSpPr>
            <a:cxnSpLocks/>
          </p:cNvCxnSpPr>
          <p:nvPr/>
        </p:nvCxnSpPr>
        <p:spPr>
          <a:xfrm>
            <a:off x="0" y="1054167"/>
            <a:ext cx="12192000" cy="0"/>
          </a:xfrm>
          <a:prstGeom prst="line">
            <a:avLst/>
          </a:prstGeom>
          <a:ln w="19050">
            <a:solidFill>
              <a:srgbClr val="BF5700"/>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0867DB99-49B8-92B4-DEEC-ADA6D8375FCB}"/>
              </a:ext>
            </a:extLst>
          </p:cNvPr>
          <p:cNvSpPr txBox="1"/>
          <p:nvPr/>
        </p:nvSpPr>
        <p:spPr>
          <a:xfrm>
            <a:off x="-885" y="6126610"/>
            <a:ext cx="12192883" cy="731520"/>
          </a:xfrm>
          <a:prstGeom prst="rect">
            <a:avLst/>
          </a:prstGeom>
          <a:solidFill>
            <a:srgbClr val="BF5700"/>
          </a:solidFill>
        </p:spPr>
        <p:txBody>
          <a:bodyPr wrap="square" rtlCol="0">
            <a:noAutofit/>
          </a:bodyPr>
          <a:lstStyle/>
          <a:p>
            <a:pPr marL="0" marR="0" lvl="0" indent="0" algn="ctr" defTabSz="1091246"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Calibri"/>
                <a:ea typeface="+mn-ea"/>
                <a:cs typeface="+mn-cs"/>
              </a:rPr>
              <a:t>Example: The Cr</a:t>
            </a:r>
            <a:r>
              <a:rPr kumimoji="0" lang="en-US" sz="2400" b="0" i="0" u="none" strike="noStrike" kern="0" cap="none" spc="0" normalizeH="0" baseline="-25000" noProof="0" dirty="0">
                <a:ln>
                  <a:noFill/>
                </a:ln>
                <a:solidFill>
                  <a:prstClr val="white"/>
                </a:solidFill>
                <a:effectLst/>
                <a:uLnTx/>
                <a:uFillTx/>
                <a:latin typeface="Calibri"/>
                <a:ea typeface="+mn-ea"/>
                <a:cs typeface="+mn-cs"/>
              </a:rPr>
              <a:t>2</a:t>
            </a:r>
            <a:r>
              <a:rPr kumimoji="0" lang="en-US" sz="2400" b="0" i="0" u="none" strike="noStrike" kern="0" cap="none" spc="0" normalizeH="0" baseline="0" noProof="0" dirty="0">
                <a:ln>
                  <a:noFill/>
                </a:ln>
                <a:solidFill>
                  <a:prstClr val="white"/>
                </a:solidFill>
                <a:effectLst/>
                <a:uLnTx/>
                <a:uFillTx/>
                <a:latin typeface="Calibri"/>
                <a:ea typeface="+mn-ea"/>
                <a:cs typeface="+mn-cs"/>
              </a:rPr>
              <a:t> molecule, which is often considered a benchmark for quantum advantage in molecular chemistry minimally requires around 50 qubits and has nearly 50,000 Pauli terms</a:t>
            </a:r>
          </a:p>
        </p:txBody>
      </p:sp>
      <p:pic>
        <p:nvPicPr>
          <p:cNvPr id="4" name="Picture 3">
            <a:extLst>
              <a:ext uri="{FF2B5EF4-FFF2-40B4-BE49-F238E27FC236}">
                <a16:creationId xmlns:a16="http://schemas.microsoft.com/office/drawing/2014/main" id="{0C41A883-1B32-97EC-C039-751A87E07FD8}"/>
              </a:ext>
            </a:extLst>
          </p:cNvPr>
          <p:cNvPicPr>
            <a:picLocks noChangeAspect="1"/>
          </p:cNvPicPr>
          <p:nvPr/>
        </p:nvPicPr>
        <p:blipFill>
          <a:blip r:embed="rId3"/>
          <a:stretch>
            <a:fillRect/>
          </a:stretch>
        </p:blipFill>
        <p:spPr>
          <a:xfrm>
            <a:off x="82062" y="4447533"/>
            <a:ext cx="2069137" cy="1276702"/>
          </a:xfrm>
          <a:prstGeom prst="rect">
            <a:avLst/>
          </a:prstGeom>
        </p:spPr>
      </p:pic>
      <p:sp>
        <p:nvSpPr>
          <p:cNvPr id="5" name="TextBox 4">
            <a:extLst>
              <a:ext uri="{FF2B5EF4-FFF2-40B4-BE49-F238E27FC236}">
                <a16:creationId xmlns:a16="http://schemas.microsoft.com/office/drawing/2014/main" id="{BAA1530D-2353-3704-6272-603AF2726FB9}"/>
              </a:ext>
            </a:extLst>
          </p:cNvPr>
          <p:cNvSpPr txBox="1"/>
          <p:nvPr/>
        </p:nvSpPr>
        <p:spPr>
          <a:xfrm>
            <a:off x="82062" y="1185257"/>
            <a:ext cx="12216088" cy="830997"/>
          </a:xfrm>
          <a:prstGeom prst="rect">
            <a:avLst/>
          </a:prstGeom>
          <a:noFill/>
        </p:spPr>
        <p:txBody>
          <a:bodyPr wrap="square" rtlCol="0">
            <a:spAutoFit/>
          </a:bodyPr>
          <a:lstStyle/>
          <a:p>
            <a:pPr marL="342900" marR="0" lvl="0" indent="-342900" algn="l" defTabSz="109124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579C41">
                    <a:lumMod val="50000"/>
                  </a:srgbClr>
                </a:solidFill>
                <a:effectLst/>
                <a:uLnTx/>
                <a:uFillTx/>
                <a:latin typeface="Calibri"/>
                <a:ea typeface="+mn-ea"/>
                <a:cs typeface="Calibri" panose="020F0502020204030204" pitchFamily="34" charset="0"/>
              </a:rPr>
              <a:t>Used the determine the ground state energy of molecules- enable us to determine chemical reaction rates and understand molecular geometries</a:t>
            </a:r>
          </a:p>
        </p:txBody>
      </p:sp>
      <p:sp>
        <p:nvSpPr>
          <p:cNvPr id="6" name="TextBox 5">
            <a:extLst>
              <a:ext uri="{FF2B5EF4-FFF2-40B4-BE49-F238E27FC236}">
                <a16:creationId xmlns:a16="http://schemas.microsoft.com/office/drawing/2014/main" id="{DCEF625E-2A80-6C89-767B-7A80B105A2C3}"/>
              </a:ext>
            </a:extLst>
          </p:cNvPr>
          <p:cNvSpPr txBox="1"/>
          <p:nvPr/>
        </p:nvSpPr>
        <p:spPr>
          <a:xfrm>
            <a:off x="82062" y="2147343"/>
            <a:ext cx="12216088" cy="461665"/>
          </a:xfrm>
          <a:prstGeom prst="rect">
            <a:avLst/>
          </a:prstGeom>
          <a:noFill/>
        </p:spPr>
        <p:txBody>
          <a:bodyPr wrap="square" rtlCol="0">
            <a:spAutoFit/>
          </a:bodyPr>
          <a:lstStyle/>
          <a:p>
            <a:pPr marL="342900" marR="0" lvl="0" indent="-342900" algn="l" defTabSz="109124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579C41">
                    <a:lumMod val="50000"/>
                  </a:srgbClr>
                </a:solidFill>
                <a:effectLst/>
                <a:uLnTx/>
                <a:uFillTx/>
                <a:latin typeface="Calibri"/>
                <a:ea typeface="+mn-ea"/>
                <a:cs typeface="Calibri" panose="020F0502020204030204" pitchFamily="34" charset="0"/>
              </a:rPr>
              <a:t>Estimating the global optimum with high accuracy is crucial</a:t>
            </a:r>
          </a:p>
        </p:txBody>
      </p:sp>
      <p:sp>
        <p:nvSpPr>
          <p:cNvPr id="7" name="TextBox 6">
            <a:extLst>
              <a:ext uri="{FF2B5EF4-FFF2-40B4-BE49-F238E27FC236}">
                <a16:creationId xmlns:a16="http://schemas.microsoft.com/office/drawing/2014/main" id="{38001240-1570-323B-E0BD-45F769E06189}"/>
              </a:ext>
            </a:extLst>
          </p:cNvPr>
          <p:cNvSpPr txBox="1"/>
          <p:nvPr/>
        </p:nvSpPr>
        <p:spPr>
          <a:xfrm>
            <a:off x="82062" y="2740097"/>
            <a:ext cx="12216088" cy="830997"/>
          </a:xfrm>
          <a:prstGeom prst="rect">
            <a:avLst/>
          </a:prstGeom>
          <a:noFill/>
        </p:spPr>
        <p:txBody>
          <a:bodyPr wrap="square" rtlCol="0">
            <a:spAutoFit/>
          </a:bodyPr>
          <a:lstStyle/>
          <a:p>
            <a:pPr marL="342900" marR="0" lvl="0" indent="-342900" algn="l" defTabSz="109124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579C41">
                    <a:lumMod val="50000"/>
                  </a:srgbClr>
                </a:solidFill>
                <a:effectLst/>
                <a:uLnTx/>
                <a:uFillTx/>
                <a:latin typeface="Calibri"/>
                <a:ea typeface="+mn-ea"/>
                <a:cs typeface="Calibri" panose="020F0502020204030204" pitchFamily="34" charset="0"/>
              </a:rPr>
              <a:t>The Hamiltonian is a linear combination of several Pauli terms (they are obtained by measuring the ansatz in different bases)</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218B4AB-288A-E8C4-239E-ED1E8A0572BB}"/>
                  </a:ext>
                </a:extLst>
              </p:cNvPr>
              <p:cNvSpPr txBox="1"/>
              <p:nvPr/>
            </p:nvSpPr>
            <p:spPr>
              <a:xfrm>
                <a:off x="2374224" y="4360012"/>
                <a:ext cx="4004273" cy="1451744"/>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400" b="0" i="1" u="none" strike="noStrike" kern="1200" cap="none" spc="0" normalizeH="0" baseline="0" noProof="0" smtClean="0">
                          <a:ln>
                            <a:noFill/>
                          </a:ln>
                          <a:solidFill>
                            <a:srgbClr val="579C41">
                              <a:lumMod val="50000"/>
                            </a:srgbClr>
                          </a:solidFill>
                          <a:effectLst/>
                          <a:uLnTx/>
                          <a:uFillTx/>
                          <a:latin typeface="Cambria Math" panose="02040503050406030204" pitchFamily="18" charset="0"/>
                          <a:ea typeface="+mn-ea"/>
                          <a:cs typeface="+mn-cs"/>
                        </a:rPr>
                        <m:t>𝐻</m:t>
                      </m:r>
                      <m:r>
                        <a:rPr kumimoji="0" lang="en-US" sz="2400" b="0" i="1" u="none" strike="noStrike" kern="1200" cap="none" spc="0" normalizeH="0" baseline="0" noProof="0" smtClean="0">
                          <a:ln>
                            <a:noFill/>
                          </a:ln>
                          <a:solidFill>
                            <a:srgbClr val="579C41">
                              <a:lumMod val="50000"/>
                            </a:srgbClr>
                          </a:solidFill>
                          <a:effectLst/>
                          <a:uLnTx/>
                          <a:uFillTx/>
                          <a:latin typeface="Cambria Math" panose="02040503050406030204" pitchFamily="18" charset="0"/>
                          <a:ea typeface="+mn-ea"/>
                          <a:cs typeface="+mn-cs"/>
                        </a:rPr>
                        <m:t>=</m:t>
                      </m:r>
                      <m:r>
                        <a:rPr kumimoji="0" lang="en-US" sz="2400" b="0" i="1" u="none" strike="noStrike" kern="1200" cap="none" spc="0" normalizeH="0" baseline="0" noProof="0" smtClean="0">
                          <a:ln>
                            <a:noFill/>
                          </a:ln>
                          <a:solidFill>
                            <a:srgbClr val="579C41">
                              <a:lumMod val="50000"/>
                            </a:srgbClr>
                          </a:solidFill>
                          <a:effectLst/>
                          <a:uLnTx/>
                          <a:uFillTx/>
                          <a:latin typeface="Cambria Math" panose="02040503050406030204" pitchFamily="18" charset="0"/>
                          <a:ea typeface="+mn-ea"/>
                          <a:cs typeface="+mn-cs"/>
                        </a:rPr>
                        <m:t>𝑍𝑍𝐼𝑍</m:t>
                      </m:r>
                      <m:r>
                        <a:rPr kumimoji="0" lang="en-US" sz="2400" b="0" i="1" u="none" strike="noStrike" kern="1200" cap="none" spc="0" normalizeH="0" baseline="0" noProof="0" smtClean="0">
                          <a:ln>
                            <a:noFill/>
                          </a:ln>
                          <a:solidFill>
                            <a:srgbClr val="579C41">
                              <a:lumMod val="50000"/>
                            </a:srgbClr>
                          </a:solidFill>
                          <a:effectLst/>
                          <a:uLnTx/>
                          <a:uFillTx/>
                          <a:latin typeface="Cambria Math" panose="02040503050406030204" pitchFamily="18" charset="0"/>
                          <a:ea typeface="+mn-ea"/>
                          <a:cs typeface="+mn-cs"/>
                        </a:rPr>
                        <m:t>+</m:t>
                      </m:r>
                      <m:r>
                        <a:rPr kumimoji="0" lang="en-US" sz="2400" b="0" i="1" u="none" strike="noStrike" kern="1200" cap="none" spc="0" normalizeH="0" baseline="0" noProof="0" smtClean="0">
                          <a:ln>
                            <a:noFill/>
                          </a:ln>
                          <a:solidFill>
                            <a:srgbClr val="579C41">
                              <a:lumMod val="50000"/>
                            </a:srgbClr>
                          </a:solidFill>
                          <a:effectLst/>
                          <a:uLnTx/>
                          <a:uFillTx/>
                          <a:latin typeface="Cambria Math" panose="02040503050406030204" pitchFamily="18" charset="0"/>
                          <a:ea typeface="+mn-ea"/>
                          <a:cs typeface="+mn-cs"/>
                        </a:rPr>
                        <m:t>𝑍𝐼𝑍𝑋</m:t>
                      </m:r>
                      <m:r>
                        <a:rPr kumimoji="0" lang="en-US" sz="2400" b="0" i="1" u="none" strike="noStrike" kern="1200" cap="none" spc="0" normalizeH="0" baseline="0" noProof="0" smtClean="0">
                          <a:ln>
                            <a:noFill/>
                          </a:ln>
                          <a:solidFill>
                            <a:srgbClr val="579C41">
                              <a:lumMod val="50000"/>
                            </a:srgbClr>
                          </a:solidFill>
                          <a:effectLst/>
                          <a:uLnTx/>
                          <a:uFillTx/>
                          <a:latin typeface="Cambria Math" panose="02040503050406030204" pitchFamily="18" charset="0"/>
                          <a:ea typeface="+mn-ea"/>
                          <a:cs typeface="+mn-cs"/>
                        </a:rPr>
                        <m:t>+</m:t>
                      </m:r>
                      <m:r>
                        <a:rPr kumimoji="0" lang="en-US" sz="2400" b="0" i="1" u="none" strike="noStrike" kern="1200" cap="none" spc="0" normalizeH="0" baseline="0" noProof="0" smtClean="0">
                          <a:ln>
                            <a:noFill/>
                          </a:ln>
                          <a:solidFill>
                            <a:srgbClr val="579C41">
                              <a:lumMod val="50000"/>
                            </a:srgbClr>
                          </a:solidFill>
                          <a:effectLst/>
                          <a:uLnTx/>
                          <a:uFillTx/>
                          <a:latin typeface="Cambria Math" panose="02040503050406030204" pitchFamily="18" charset="0"/>
                          <a:ea typeface="+mn-ea"/>
                          <a:cs typeface="+mn-cs"/>
                        </a:rPr>
                        <m:t>𝑍𝑍𝐼𝐼</m:t>
                      </m:r>
                      <m:r>
                        <a:rPr kumimoji="0" lang="en-US" sz="2400" b="0" i="1" u="none" strike="noStrike" kern="1200" cap="none" spc="0" normalizeH="0" baseline="0" noProof="0" smtClean="0">
                          <a:ln>
                            <a:noFill/>
                          </a:ln>
                          <a:solidFill>
                            <a:srgbClr val="579C41">
                              <a:lumMod val="50000"/>
                            </a:srgbClr>
                          </a:solidFill>
                          <a:effectLst/>
                          <a:uLnTx/>
                          <a:uFillTx/>
                          <a:latin typeface="Cambria Math" panose="02040503050406030204" pitchFamily="18" charset="0"/>
                          <a:ea typeface="+mn-ea"/>
                          <a:cs typeface="+mn-cs"/>
                        </a:rPr>
                        <m:t>+</m:t>
                      </m:r>
                      <m:r>
                        <a:rPr kumimoji="0" lang="en-US" sz="2400" b="0" i="1" u="none" strike="noStrike" kern="1200" cap="none" spc="0" normalizeH="0" baseline="0" noProof="0" smtClean="0">
                          <a:ln>
                            <a:noFill/>
                          </a:ln>
                          <a:solidFill>
                            <a:srgbClr val="579C41">
                              <a:lumMod val="50000"/>
                            </a:srgbClr>
                          </a:solidFill>
                          <a:effectLst/>
                          <a:uLnTx/>
                          <a:uFillTx/>
                          <a:latin typeface="Cambria Math" panose="02040503050406030204" pitchFamily="18" charset="0"/>
                          <a:ea typeface="+mn-ea"/>
                          <a:cs typeface="+mn-cs"/>
                        </a:rPr>
                        <m:t>𝐼𝐼𝑍𝑋</m:t>
                      </m:r>
                      <m:r>
                        <a:rPr kumimoji="0" lang="en-US" sz="2400" b="0" i="1" u="none" strike="noStrike" kern="1200" cap="none" spc="0" normalizeH="0" baseline="0" noProof="0" smtClean="0">
                          <a:ln>
                            <a:noFill/>
                          </a:ln>
                          <a:solidFill>
                            <a:srgbClr val="579C41">
                              <a:lumMod val="50000"/>
                            </a:srgbClr>
                          </a:solidFill>
                          <a:effectLst/>
                          <a:uLnTx/>
                          <a:uFillTx/>
                          <a:latin typeface="Cambria Math" panose="02040503050406030204" pitchFamily="18" charset="0"/>
                          <a:ea typeface="+mn-ea"/>
                          <a:cs typeface="+mn-cs"/>
                        </a:rPr>
                        <m:t>+</m:t>
                      </m:r>
                      <m:r>
                        <a:rPr kumimoji="0" lang="en-US" sz="2400" b="0" i="1" u="none" strike="noStrike" kern="1200" cap="none" spc="0" normalizeH="0" baseline="0" noProof="0" smtClean="0">
                          <a:ln>
                            <a:noFill/>
                          </a:ln>
                          <a:solidFill>
                            <a:srgbClr val="579C41">
                              <a:lumMod val="50000"/>
                            </a:srgbClr>
                          </a:solidFill>
                          <a:effectLst/>
                          <a:uLnTx/>
                          <a:uFillTx/>
                          <a:latin typeface="Cambria Math" panose="02040503050406030204" pitchFamily="18" charset="0"/>
                          <a:ea typeface="+mn-ea"/>
                          <a:cs typeface="+mn-cs"/>
                        </a:rPr>
                        <m:t>𝑍𝑋𝑋𝑍</m:t>
                      </m:r>
                      <m:r>
                        <a:rPr kumimoji="0" lang="en-US" sz="2400" b="0" i="1" u="none" strike="noStrike" kern="1200" cap="none" spc="0" normalizeH="0" baseline="0" noProof="0" smtClean="0">
                          <a:ln>
                            <a:noFill/>
                          </a:ln>
                          <a:solidFill>
                            <a:srgbClr val="579C41">
                              <a:lumMod val="50000"/>
                            </a:srgbClr>
                          </a:solidFill>
                          <a:effectLst/>
                          <a:uLnTx/>
                          <a:uFillTx/>
                          <a:latin typeface="Cambria Math" panose="02040503050406030204" pitchFamily="18" charset="0"/>
                          <a:ea typeface="+mn-ea"/>
                          <a:cs typeface="+mn-cs"/>
                        </a:rPr>
                        <m:t>+</m:t>
                      </m:r>
                      <m:r>
                        <a:rPr kumimoji="0" lang="en-US" sz="2400" b="0" i="1" u="none" strike="noStrike" kern="1200" cap="none" spc="0" normalizeH="0" baseline="0" noProof="0" smtClean="0">
                          <a:ln>
                            <a:noFill/>
                          </a:ln>
                          <a:solidFill>
                            <a:srgbClr val="579C41">
                              <a:lumMod val="50000"/>
                            </a:srgbClr>
                          </a:solidFill>
                          <a:effectLst/>
                          <a:uLnTx/>
                          <a:uFillTx/>
                          <a:latin typeface="Cambria Math" panose="02040503050406030204" pitchFamily="18" charset="0"/>
                          <a:ea typeface="+mn-ea"/>
                          <a:cs typeface="+mn-cs"/>
                        </a:rPr>
                        <m:t>𝑋𝑍𝐼𝑍</m:t>
                      </m:r>
                      <m:r>
                        <a:rPr kumimoji="0" lang="en-US" sz="2400" b="0" i="1" u="none" strike="noStrike" kern="1200" cap="none" spc="0" normalizeH="0" baseline="0" noProof="0" smtClean="0">
                          <a:ln>
                            <a:noFill/>
                          </a:ln>
                          <a:solidFill>
                            <a:srgbClr val="579C41">
                              <a:lumMod val="50000"/>
                            </a:srgbClr>
                          </a:solidFill>
                          <a:effectLst/>
                          <a:uLnTx/>
                          <a:uFillTx/>
                          <a:latin typeface="Cambria Math" panose="02040503050406030204" pitchFamily="18" charset="0"/>
                          <a:ea typeface="+mn-ea"/>
                          <a:cs typeface="+mn-cs"/>
                        </a:rPr>
                        <m:t>+</m:t>
                      </m:r>
                      <m:r>
                        <a:rPr kumimoji="0" lang="en-US" sz="2400" b="0" i="1" u="none" strike="noStrike" kern="1200" cap="none" spc="0" normalizeH="0" baseline="0" noProof="0" smtClean="0">
                          <a:ln>
                            <a:noFill/>
                          </a:ln>
                          <a:solidFill>
                            <a:srgbClr val="579C41">
                              <a:lumMod val="50000"/>
                            </a:srgbClr>
                          </a:solidFill>
                          <a:effectLst/>
                          <a:uLnTx/>
                          <a:uFillTx/>
                          <a:latin typeface="Cambria Math" panose="02040503050406030204" pitchFamily="18" charset="0"/>
                          <a:ea typeface="+mn-ea"/>
                          <a:cs typeface="+mn-cs"/>
                        </a:rPr>
                        <m:t>𝑍𝑋𝐼𝑍</m:t>
                      </m:r>
                      <m:r>
                        <a:rPr kumimoji="0" lang="en-US" sz="2400" b="0" i="1" u="none" strike="noStrike" kern="1200" cap="none" spc="0" normalizeH="0" baseline="0" noProof="0" smtClean="0">
                          <a:ln>
                            <a:noFill/>
                          </a:ln>
                          <a:solidFill>
                            <a:srgbClr val="579C41">
                              <a:lumMod val="50000"/>
                            </a:srgbClr>
                          </a:solidFill>
                          <a:effectLst/>
                          <a:uLnTx/>
                          <a:uFillTx/>
                          <a:latin typeface="Cambria Math" panose="02040503050406030204" pitchFamily="18" charset="0"/>
                          <a:ea typeface="+mn-ea"/>
                          <a:cs typeface="+mn-cs"/>
                        </a:rPr>
                        <m:t>+</m:t>
                      </m:r>
                      <m:r>
                        <a:rPr kumimoji="0" lang="en-US" sz="2400" b="0" i="1" u="none" strike="noStrike" kern="1200" cap="none" spc="0" normalizeH="0" baseline="0" noProof="0" smtClean="0">
                          <a:ln>
                            <a:noFill/>
                          </a:ln>
                          <a:solidFill>
                            <a:srgbClr val="579C41">
                              <a:lumMod val="50000"/>
                            </a:srgbClr>
                          </a:solidFill>
                          <a:effectLst/>
                          <a:uLnTx/>
                          <a:uFillTx/>
                          <a:latin typeface="Cambria Math" panose="02040503050406030204" pitchFamily="18" charset="0"/>
                          <a:ea typeface="+mn-ea"/>
                          <a:cs typeface="+mn-cs"/>
                        </a:rPr>
                        <m:t>𝐼𝑋𝑍𝑍</m:t>
                      </m:r>
                      <m:r>
                        <a:rPr kumimoji="0" lang="en-US" sz="2400" b="0" i="1" u="none" strike="noStrike" kern="1200" cap="none" spc="0" normalizeH="0" baseline="0" noProof="0" smtClean="0">
                          <a:ln>
                            <a:noFill/>
                          </a:ln>
                          <a:solidFill>
                            <a:srgbClr val="579C41">
                              <a:lumMod val="50000"/>
                            </a:srgbClr>
                          </a:solidFill>
                          <a:effectLst/>
                          <a:uLnTx/>
                          <a:uFillTx/>
                          <a:latin typeface="Cambria Math" panose="02040503050406030204" pitchFamily="18" charset="0"/>
                          <a:ea typeface="+mn-ea"/>
                          <a:cs typeface="+mn-cs"/>
                        </a:rPr>
                        <m:t>+</m:t>
                      </m:r>
                      <m:r>
                        <a:rPr kumimoji="0" lang="en-US" sz="2400" b="0" i="1" u="none" strike="noStrike" kern="1200" cap="none" spc="0" normalizeH="0" baseline="0" noProof="0" smtClean="0">
                          <a:ln>
                            <a:noFill/>
                          </a:ln>
                          <a:solidFill>
                            <a:srgbClr val="579C41">
                              <a:lumMod val="50000"/>
                            </a:srgbClr>
                          </a:solidFill>
                          <a:effectLst/>
                          <a:uLnTx/>
                          <a:uFillTx/>
                          <a:latin typeface="Cambria Math" panose="02040503050406030204" pitchFamily="18" charset="0"/>
                          <a:ea typeface="+mn-ea"/>
                          <a:cs typeface="+mn-cs"/>
                        </a:rPr>
                        <m:t>𝑋𝐼𝑍𝑍</m:t>
                      </m:r>
                      <m:r>
                        <a:rPr kumimoji="0" lang="en-US" sz="2400" b="0" i="1" u="none" strike="noStrike" kern="1200" cap="none" spc="0" normalizeH="0" baseline="0" noProof="0" smtClean="0">
                          <a:ln>
                            <a:noFill/>
                          </a:ln>
                          <a:solidFill>
                            <a:srgbClr val="579C41">
                              <a:lumMod val="50000"/>
                            </a:srgbClr>
                          </a:solidFill>
                          <a:effectLst/>
                          <a:uLnTx/>
                          <a:uFillTx/>
                          <a:latin typeface="Cambria Math" panose="02040503050406030204" pitchFamily="18" charset="0"/>
                          <a:ea typeface="+mn-ea"/>
                          <a:cs typeface="+mn-cs"/>
                        </a:rPr>
                        <m:t>+</m:t>
                      </m:r>
                      <m:r>
                        <a:rPr kumimoji="0" lang="en-US" sz="2400" b="0" i="1" u="none" strike="noStrike" kern="1200" cap="none" spc="0" normalizeH="0" baseline="0" noProof="0" smtClean="0">
                          <a:ln>
                            <a:noFill/>
                          </a:ln>
                          <a:solidFill>
                            <a:srgbClr val="579C41">
                              <a:lumMod val="50000"/>
                            </a:srgbClr>
                          </a:solidFill>
                          <a:effectLst/>
                          <a:uLnTx/>
                          <a:uFillTx/>
                          <a:latin typeface="Cambria Math" panose="02040503050406030204" pitchFamily="18" charset="0"/>
                          <a:ea typeface="+mn-ea"/>
                          <a:cs typeface="+mn-cs"/>
                        </a:rPr>
                        <m:t>𝑋𝑋𝐼𝑋</m:t>
                      </m:r>
                    </m:oMath>
                  </m:oMathPara>
                </a14:m>
                <a:endParaRPr kumimoji="0" lang="en-US" sz="2400" b="0" i="0" u="none" strike="noStrike" kern="1200" cap="none" spc="0" normalizeH="0" baseline="0" noProof="0" dirty="0">
                  <a:ln>
                    <a:noFill/>
                  </a:ln>
                  <a:solidFill>
                    <a:srgbClr val="579C41">
                      <a:lumMod val="50000"/>
                    </a:srgbClr>
                  </a:solidFill>
                  <a:effectLst/>
                  <a:uLnTx/>
                  <a:uFillTx/>
                  <a:latin typeface="Calibri"/>
                  <a:ea typeface="+mn-ea"/>
                  <a:cs typeface="+mn-cs"/>
                </a:endParaRPr>
              </a:p>
            </p:txBody>
          </p:sp>
        </mc:Choice>
        <mc:Fallback xmlns="">
          <p:sp>
            <p:nvSpPr>
              <p:cNvPr id="9" name="TextBox 8">
                <a:extLst>
                  <a:ext uri="{FF2B5EF4-FFF2-40B4-BE49-F238E27FC236}">
                    <a16:creationId xmlns:a16="http://schemas.microsoft.com/office/drawing/2014/main" id="{1218B4AB-288A-E8C4-239E-ED1E8A0572BB}"/>
                  </a:ext>
                </a:extLst>
              </p:cNvPr>
              <p:cNvSpPr txBox="1">
                <a:spLocks noRot="1" noChangeAspect="1" noMove="1" noResize="1" noEditPoints="1" noAdjustHandles="1" noChangeArrowheads="1" noChangeShapeType="1" noTextEdit="1"/>
              </p:cNvSpPr>
              <p:nvPr/>
            </p:nvSpPr>
            <p:spPr>
              <a:xfrm>
                <a:off x="2374224" y="4360012"/>
                <a:ext cx="4004273" cy="1451744"/>
              </a:xfrm>
              <a:prstGeom prst="rect">
                <a:avLst/>
              </a:prstGeom>
              <a:blipFill>
                <a:blip r:embed="rId4"/>
                <a:stretch>
                  <a:fillRect l="-1893" r="-1893" b="-870"/>
                </a:stretch>
              </a:blipFill>
            </p:spPr>
            <p:txBody>
              <a:bodyPr/>
              <a:lstStyle/>
              <a:p>
                <a:r>
                  <a:rPr lang="en-US">
                    <a:noFill/>
                  </a:rPr>
                  <a:t> </a:t>
                </a:r>
              </a:p>
            </p:txBody>
          </p:sp>
        </mc:Fallback>
      </mc:AlternateContent>
      <p:pic>
        <p:nvPicPr>
          <p:cNvPr id="12" name="Picture 11">
            <a:extLst>
              <a:ext uri="{FF2B5EF4-FFF2-40B4-BE49-F238E27FC236}">
                <a16:creationId xmlns:a16="http://schemas.microsoft.com/office/drawing/2014/main" id="{5F87B313-3426-3504-96EB-333523FBB2A9}"/>
              </a:ext>
            </a:extLst>
          </p:cNvPr>
          <p:cNvPicPr>
            <a:picLocks noChangeAspect="1"/>
          </p:cNvPicPr>
          <p:nvPr/>
        </p:nvPicPr>
        <p:blipFill>
          <a:blip r:embed="rId5"/>
          <a:stretch>
            <a:fillRect/>
          </a:stretch>
        </p:blipFill>
        <p:spPr>
          <a:xfrm>
            <a:off x="6601522" y="4163848"/>
            <a:ext cx="2548617" cy="1451744"/>
          </a:xfrm>
          <a:prstGeom prst="rect">
            <a:avLst/>
          </a:prstGeom>
        </p:spPr>
      </p:pic>
      <p:pic>
        <p:nvPicPr>
          <p:cNvPr id="14" name="Picture 13">
            <a:extLst>
              <a:ext uri="{FF2B5EF4-FFF2-40B4-BE49-F238E27FC236}">
                <a16:creationId xmlns:a16="http://schemas.microsoft.com/office/drawing/2014/main" id="{A5EB3AF7-0FDA-0AF2-56C7-20048CF69422}"/>
              </a:ext>
            </a:extLst>
          </p:cNvPr>
          <p:cNvPicPr>
            <a:picLocks noChangeAspect="1"/>
          </p:cNvPicPr>
          <p:nvPr/>
        </p:nvPicPr>
        <p:blipFill>
          <a:blip r:embed="rId6"/>
          <a:stretch>
            <a:fillRect/>
          </a:stretch>
        </p:blipFill>
        <p:spPr>
          <a:xfrm>
            <a:off x="9189236" y="4200003"/>
            <a:ext cx="3002764" cy="1415589"/>
          </a:xfrm>
          <a:prstGeom prst="rect">
            <a:avLst/>
          </a:prstGeom>
        </p:spPr>
      </p:pic>
      <p:sp>
        <p:nvSpPr>
          <p:cNvPr id="15" name="Rounded Rectangular Callout 10">
            <a:extLst>
              <a:ext uri="{FF2B5EF4-FFF2-40B4-BE49-F238E27FC236}">
                <a16:creationId xmlns:a16="http://schemas.microsoft.com/office/drawing/2014/main" id="{D5A5794E-D9F2-76B0-1A96-553B1A0006EA}"/>
              </a:ext>
            </a:extLst>
          </p:cNvPr>
          <p:cNvSpPr/>
          <p:nvPr/>
        </p:nvSpPr>
        <p:spPr>
          <a:xfrm>
            <a:off x="7360929" y="5632875"/>
            <a:ext cx="1029802" cy="450561"/>
          </a:xfrm>
          <a:prstGeom prst="wedgeRoundRectCallout">
            <a:avLst>
              <a:gd name="adj1" fmla="val -41475"/>
              <a:gd name="adj2" fmla="val -49150"/>
              <a:gd name="adj3" fmla="val 16667"/>
            </a:avLst>
          </a:prstGeom>
          <a:solidFill>
            <a:srgbClr val="EDF6F9"/>
          </a:solidFill>
          <a:ln w="25400" cap="flat" cmpd="sng" algn="ctr">
            <a:solidFill>
              <a:srgbClr val="002060"/>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0072C6">
                    <a:lumMod val="50000"/>
                  </a:srgbClr>
                </a:solidFill>
                <a:effectLst/>
                <a:uLnTx/>
                <a:uFillTx/>
                <a:latin typeface="Calibri"/>
                <a:ea typeface="+mn-ea"/>
                <a:cs typeface="+mn-cs"/>
              </a:rPr>
              <a:t>ZZZ</a:t>
            </a:r>
          </a:p>
        </p:txBody>
      </p:sp>
      <p:sp>
        <p:nvSpPr>
          <p:cNvPr id="16" name="Rounded Rectangular Callout 10">
            <a:extLst>
              <a:ext uri="{FF2B5EF4-FFF2-40B4-BE49-F238E27FC236}">
                <a16:creationId xmlns:a16="http://schemas.microsoft.com/office/drawing/2014/main" id="{95C5473A-634D-4D88-ED04-7B4D652CE507}"/>
              </a:ext>
            </a:extLst>
          </p:cNvPr>
          <p:cNvSpPr/>
          <p:nvPr/>
        </p:nvSpPr>
        <p:spPr>
          <a:xfrm>
            <a:off x="10175717" y="5632874"/>
            <a:ext cx="1029802" cy="450561"/>
          </a:xfrm>
          <a:prstGeom prst="wedgeRoundRectCallout">
            <a:avLst>
              <a:gd name="adj1" fmla="val -41475"/>
              <a:gd name="adj2" fmla="val -49150"/>
              <a:gd name="adj3" fmla="val 16667"/>
            </a:avLst>
          </a:prstGeom>
          <a:solidFill>
            <a:srgbClr val="EDF6F9"/>
          </a:solidFill>
          <a:ln w="25400" cap="flat" cmpd="sng" algn="ctr">
            <a:solidFill>
              <a:srgbClr val="002060"/>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0072C6">
                    <a:lumMod val="50000"/>
                  </a:srgbClr>
                </a:solidFill>
                <a:effectLst/>
                <a:uLnTx/>
                <a:uFillTx/>
                <a:latin typeface="Calibri"/>
                <a:ea typeface="+mn-ea"/>
                <a:cs typeface="+mn-cs"/>
              </a:rPr>
              <a:t>XZX</a:t>
            </a:r>
          </a:p>
        </p:txBody>
      </p:sp>
      <p:sp>
        <p:nvSpPr>
          <p:cNvPr id="17" name="TextBox 16">
            <a:extLst>
              <a:ext uri="{FF2B5EF4-FFF2-40B4-BE49-F238E27FC236}">
                <a16:creationId xmlns:a16="http://schemas.microsoft.com/office/drawing/2014/main" id="{DCC06948-DC8D-5660-743F-EB94C9EF1807}"/>
              </a:ext>
            </a:extLst>
          </p:cNvPr>
          <p:cNvSpPr txBox="1"/>
          <p:nvPr/>
        </p:nvSpPr>
        <p:spPr>
          <a:xfrm>
            <a:off x="82062" y="3659935"/>
            <a:ext cx="12216088" cy="461665"/>
          </a:xfrm>
          <a:prstGeom prst="rect">
            <a:avLst/>
          </a:prstGeom>
          <a:noFill/>
        </p:spPr>
        <p:txBody>
          <a:bodyPr wrap="square" rtlCol="0">
            <a:spAutoFit/>
          </a:bodyPr>
          <a:lstStyle/>
          <a:p>
            <a:pPr marL="342900" marR="0" lvl="0" indent="-342900" algn="l" defTabSz="109124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579C41">
                    <a:lumMod val="50000"/>
                  </a:srgbClr>
                </a:solidFill>
                <a:effectLst/>
                <a:uLnTx/>
                <a:uFillTx/>
                <a:latin typeface="Calibri"/>
                <a:ea typeface="+mn-ea"/>
                <a:cs typeface="Calibri" panose="020F0502020204030204" pitchFamily="34" charset="0"/>
              </a:rPr>
              <a:t>The number of terms grow O(N</a:t>
            </a:r>
            <a:r>
              <a:rPr kumimoji="0" lang="en-US" sz="2400" b="0" i="0" u="none" strike="noStrike" kern="1200" cap="none" spc="0" normalizeH="0" baseline="30000" noProof="0" dirty="0">
                <a:ln>
                  <a:noFill/>
                </a:ln>
                <a:solidFill>
                  <a:srgbClr val="579C41">
                    <a:lumMod val="50000"/>
                  </a:srgbClr>
                </a:solidFill>
                <a:effectLst/>
                <a:uLnTx/>
                <a:uFillTx/>
                <a:latin typeface="Calibri"/>
                <a:ea typeface="+mn-ea"/>
                <a:cs typeface="Calibri" panose="020F0502020204030204" pitchFamily="34" charset="0"/>
              </a:rPr>
              <a:t>4</a:t>
            </a:r>
            <a:r>
              <a:rPr kumimoji="0" lang="en-US" sz="2400" b="0" i="0" u="none" strike="noStrike" kern="1200" cap="none" spc="0" normalizeH="0" baseline="0" noProof="0" dirty="0">
                <a:ln>
                  <a:noFill/>
                </a:ln>
                <a:solidFill>
                  <a:srgbClr val="579C41">
                    <a:lumMod val="50000"/>
                  </a:srgbClr>
                </a:solidFill>
                <a:effectLst/>
                <a:uLnTx/>
                <a:uFillTx/>
                <a:latin typeface="Calibri"/>
                <a:ea typeface="+mn-ea"/>
                <a:cs typeface="Calibri" panose="020F0502020204030204" pitchFamily="34" charset="0"/>
              </a:rPr>
              <a:t>)</a:t>
            </a:r>
          </a:p>
        </p:txBody>
      </p:sp>
    </p:spTree>
    <p:extLst>
      <p:ext uri="{BB962C8B-B14F-4D97-AF65-F5344CB8AC3E}">
        <p14:creationId xmlns:p14="http://schemas.microsoft.com/office/powerpoint/2010/main" val="715873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6" grpId="0"/>
      <p:bldP spid="7" grpId="0"/>
      <p:bldP spid="9" grpId="0"/>
      <p:bldP spid="15" grpId="0" animBg="1"/>
      <p:bldP spid="16" grpId="0" animBg="1"/>
      <p:bldP spid="17"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FCAF57EB-3D10-C993-E3D8-E1B965F82382}"/>
              </a:ext>
            </a:extLst>
          </p:cNvPr>
          <p:cNvSpPr txBox="1">
            <a:spLocks/>
          </p:cNvSpPr>
          <p:nvPr/>
        </p:nvSpPr>
        <p:spPr>
          <a:xfrm>
            <a:off x="82062" y="39406"/>
            <a:ext cx="12027875" cy="101476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i="0" kern="1200" baseline="0">
                <a:solidFill>
                  <a:srgbClr val="A7934B"/>
                </a:solidFill>
                <a:latin typeface="Roboto" panose="02000000000000000000" pitchFamily="2" charset="0"/>
                <a:ea typeface="Roboto" panose="02000000000000000000" pitchFamily="2" charset="0"/>
                <a:cs typeface="Roboto" panose="02000000000000000000" pitchFamily="2" charset="0"/>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3600" b="1" i="0" u="none" strike="noStrike" kern="1200" cap="none" spc="0" normalizeH="0" baseline="0" noProof="0" dirty="0">
                <a:ln>
                  <a:noFill/>
                </a:ln>
                <a:solidFill>
                  <a:srgbClr val="BE5700"/>
                </a:solidFill>
                <a:effectLst/>
                <a:uLnTx/>
                <a:uFillTx/>
                <a:latin typeface="Roboto" panose="02000000000000000000" pitchFamily="2" charset="0"/>
                <a:ea typeface="Roboto" panose="02000000000000000000" pitchFamily="2" charset="0"/>
                <a:cs typeface="Roboto" panose="02000000000000000000" pitchFamily="2" charset="0"/>
              </a:rPr>
              <a:t>Quantum Machine Learning (QML)</a:t>
            </a:r>
          </a:p>
        </p:txBody>
      </p:sp>
      <p:cxnSp>
        <p:nvCxnSpPr>
          <p:cNvPr id="10" name="Straight Connector 9"/>
          <p:cNvCxnSpPr>
            <a:cxnSpLocks/>
          </p:cNvCxnSpPr>
          <p:nvPr/>
        </p:nvCxnSpPr>
        <p:spPr>
          <a:xfrm>
            <a:off x="0" y="1054167"/>
            <a:ext cx="12192000" cy="0"/>
          </a:xfrm>
          <a:prstGeom prst="line">
            <a:avLst/>
          </a:prstGeom>
          <a:ln w="19050">
            <a:solidFill>
              <a:srgbClr val="BF5700"/>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0867DB99-49B8-92B4-DEEC-ADA6D8375FCB}"/>
              </a:ext>
            </a:extLst>
          </p:cNvPr>
          <p:cNvSpPr txBox="1"/>
          <p:nvPr/>
        </p:nvSpPr>
        <p:spPr>
          <a:xfrm>
            <a:off x="-885" y="6126610"/>
            <a:ext cx="12192883" cy="731520"/>
          </a:xfrm>
          <a:prstGeom prst="rect">
            <a:avLst/>
          </a:prstGeom>
          <a:solidFill>
            <a:srgbClr val="BF5700"/>
          </a:solidFill>
        </p:spPr>
        <p:txBody>
          <a:bodyPr wrap="square" rtlCol="0">
            <a:noAutofit/>
          </a:bodyPr>
          <a:lstStyle/>
          <a:p>
            <a:pPr marL="0" marR="0" lvl="0" indent="0" algn="ctr" defTabSz="1091246"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Calibri"/>
                <a:ea typeface="+mn-ea"/>
                <a:cs typeface="+mn-cs"/>
              </a:rPr>
              <a:t>Designing efficient QML circuits is an open problem</a:t>
            </a:r>
          </a:p>
        </p:txBody>
      </p:sp>
      <p:pic>
        <p:nvPicPr>
          <p:cNvPr id="4" name="Picture 3">
            <a:extLst>
              <a:ext uri="{FF2B5EF4-FFF2-40B4-BE49-F238E27FC236}">
                <a16:creationId xmlns:a16="http://schemas.microsoft.com/office/drawing/2014/main" id="{3050EB7B-4B15-B749-1776-3CCFC81A832F}"/>
              </a:ext>
            </a:extLst>
          </p:cNvPr>
          <p:cNvPicPr>
            <a:picLocks noChangeAspect="1"/>
          </p:cNvPicPr>
          <p:nvPr/>
        </p:nvPicPr>
        <p:blipFill rotWithShape="1">
          <a:blip r:embed="rId3"/>
          <a:srcRect b="76154"/>
          <a:stretch/>
        </p:blipFill>
        <p:spPr>
          <a:xfrm>
            <a:off x="6447693" y="1257301"/>
            <a:ext cx="5102418" cy="1635368"/>
          </a:xfrm>
          <a:prstGeom prst="rect">
            <a:avLst/>
          </a:prstGeom>
        </p:spPr>
      </p:pic>
      <p:pic>
        <p:nvPicPr>
          <p:cNvPr id="6" name="Picture 5">
            <a:extLst>
              <a:ext uri="{FF2B5EF4-FFF2-40B4-BE49-F238E27FC236}">
                <a16:creationId xmlns:a16="http://schemas.microsoft.com/office/drawing/2014/main" id="{ACEC18CB-E903-34E6-8A3B-66D5763F62F7}"/>
              </a:ext>
            </a:extLst>
          </p:cNvPr>
          <p:cNvPicPr>
            <a:picLocks noChangeAspect="1"/>
          </p:cNvPicPr>
          <p:nvPr/>
        </p:nvPicPr>
        <p:blipFill rotWithShape="1">
          <a:blip r:embed="rId3"/>
          <a:srcRect t="42783" b="38077"/>
          <a:stretch/>
        </p:blipFill>
        <p:spPr>
          <a:xfrm>
            <a:off x="6447693" y="4491241"/>
            <a:ext cx="5102418" cy="1312592"/>
          </a:xfrm>
          <a:prstGeom prst="rect">
            <a:avLst/>
          </a:prstGeom>
        </p:spPr>
      </p:pic>
      <p:pic>
        <p:nvPicPr>
          <p:cNvPr id="9" name="Picture 8">
            <a:extLst>
              <a:ext uri="{FF2B5EF4-FFF2-40B4-BE49-F238E27FC236}">
                <a16:creationId xmlns:a16="http://schemas.microsoft.com/office/drawing/2014/main" id="{63B1598C-15C6-D6ED-48B6-F803FD7B78CB}"/>
              </a:ext>
            </a:extLst>
          </p:cNvPr>
          <p:cNvPicPr>
            <a:picLocks noChangeAspect="1"/>
          </p:cNvPicPr>
          <p:nvPr/>
        </p:nvPicPr>
        <p:blipFill rotWithShape="1">
          <a:blip r:embed="rId3"/>
          <a:srcRect t="23846" b="57014"/>
          <a:stretch/>
        </p:blipFill>
        <p:spPr>
          <a:xfrm>
            <a:off x="6447693" y="3035659"/>
            <a:ext cx="5102418" cy="1312592"/>
          </a:xfrm>
          <a:prstGeom prst="rect">
            <a:avLst/>
          </a:prstGeom>
        </p:spPr>
      </p:pic>
      <p:sp>
        <p:nvSpPr>
          <p:cNvPr id="11" name="TextBox 10">
            <a:extLst>
              <a:ext uri="{FF2B5EF4-FFF2-40B4-BE49-F238E27FC236}">
                <a16:creationId xmlns:a16="http://schemas.microsoft.com/office/drawing/2014/main" id="{D67B69DD-3B6B-93CB-25EA-AD78C8902A9D}"/>
              </a:ext>
            </a:extLst>
          </p:cNvPr>
          <p:cNvSpPr txBox="1"/>
          <p:nvPr/>
        </p:nvSpPr>
        <p:spPr>
          <a:xfrm>
            <a:off x="82063" y="1282064"/>
            <a:ext cx="6013938" cy="3785652"/>
          </a:xfrm>
          <a:prstGeom prst="rect">
            <a:avLst/>
          </a:prstGeom>
          <a:noFill/>
        </p:spPr>
        <p:txBody>
          <a:bodyPr wrap="square" rtlCol="0">
            <a:spAutoFit/>
          </a:bodyPr>
          <a:lstStyle/>
          <a:p>
            <a:pPr marL="411480" marR="0" lvl="0" indent="-411480" algn="l" defTabSz="109124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579C41">
                    <a:lumMod val="50000"/>
                  </a:srgbClr>
                </a:solidFill>
                <a:effectLst/>
                <a:uLnTx/>
                <a:uFillTx/>
                <a:latin typeface="Calibri"/>
                <a:ea typeface="+mn-ea"/>
                <a:cs typeface="Calibri" panose="020F0502020204030204" pitchFamily="34" charset="0"/>
              </a:rPr>
              <a:t>Variational circuits to perform ML tasks</a:t>
            </a:r>
          </a:p>
          <a:p>
            <a:pPr marL="411480" marR="0" lvl="0" indent="-411480" algn="l" defTabSz="1091246"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400" b="0" i="0" u="none" strike="noStrike" kern="1200" cap="none" spc="0" normalizeH="0" baseline="0" noProof="0" dirty="0">
              <a:ln>
                <a:noFill/>
              </a:ln>
              <a:solidFill>
                <a:srgbClr val="579C41">
                  <a:lumMod val="50000"/>
                </a:srgbClr>
              </a:solidFill>
              <a:effectLst/>
              <a:uLnTx/>
              <a:uFillTx/>
              <a:latin typeface="Calibri"/>
              <a:ea typeface="+mn-ea"/>
              <a:cs typeface="Calibri" panose="020F0502020204030204" pitchFamily="34" charset="0"/>
            </a:endParaRPr>
          </a:p>
          <a:p>
            <a:pPr marL="411480" marR="0" lvl="0" indent="-411480" algn="l" defTabSz="109124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579C41">
                    <a:lumMod val="50000"/>
                  </a:srgbClr>
                </a:solidFill>
                <a:effectLst/>
                <a:uLnTx/>
                <a:uFillTx/>
                <a:latin typeface="Calibri"/>
                <a:ea typeface="+mn-ea"/>
                <a:cs typeface="Calibri" panose="020F0502020204030204" pitchFamily="34" charset="0"/>
              </a:rPr>
              <a:t>Data embedding to encode classical information using quantum gates</a:t>
            </a:r>
          </a:p>
          <a:p>
            <a:pPr marL="411480" marR="0" lvl="0" indent="-411480" algn="l" defTabSz="1091246"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400" b="0" i="0" u="none" strike="noStrike" kern="1200" cap="none" spc="0" normalizeH="0" baseline="0" noProof="0" dirty="0">
              <a:ln>
                <a:noFill/>
              </a:ln>
              <a:solidFill>
                <a:srgbClr val="579C41">
                  <a:lumMod val="50000"/>
                </a:srgbClr>
              </a:solidFill>
              <a:effectLst/>
              <a:uLnTx/>
              <a:uFillTx/>
              <a:latin typeface="Calibri"/>
              <a:ea typeface="+mn-ea"/>
              <a:cs typeface="Calibri" panose="020F0502020204030204" pitchFamily="34" charset="0"/>
            </a:endParaRPr>
          </a:p>
          <a:p>
            <a:pPr marL="411480" marR="0" lvl="0" indent="-411480" algn="l" defTabSz="109124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579C41">
                    <a:lumMod val="50000"/>
                  </a:srgbClr>
                </a:solidFill>
                <a:effectLst/>
                <a:uLnTx/>
                <a:uFillTx/>
                <a:latin typeface="Calibri"/>
                <a:ea typeface="+mn-ea"/>
                <a:cs typeface="Calibri" panose="020F0502020204030204" pitchFamily="34" charset="0"/>
              </a:rPr>
              <a:t>Gradients computed using parameter shift of the VQA parameters (</a:t>
            </a:r>
            <a:r>
              <a:rPr kumimoji="0" lang="en-US" sz="2400" b="1" i="0" u="none" strike="noStrike" kern="1200" cap="none" spc="0" normalizeH="0" baseline="0" noProof="0" dirty="0">
                <a:ln>
                  <a:noFill/>
                </a:ln>
                <a:solidFill>
                  <a:srgbClr val="579C41">
                    <a:lumMod val="50000"/>
                  </a:srgbClr>
                </a:solidFill>
                <a:effectLst/>
                <a:uLnTx/>
                <a:uFillTx/>
                <a:latin typeface="Calibri"/>
                <a:ea typeface="+mn-ea"/>
                <a:cs typeface="Calibri" panose="020F0502020204030204" pitchFamily="34" charset="0"/>
              </a:rPr>
              <a:t>expensive</a:t>
            </a:r>
            <a:r>
              <a:rPr kumimoji="0" lang="en-US" sz="2400" b="0" i="0" u="none" strike="noStrike" kern="1200" cap="none" spc="0" normalizeH="0" baseline="0" noProof="0" dirty="0">
                <a:ln>
                  <a:noFill/>
                </a:ln>
                <a:solidFill>
                  <a:srgbClr val="579C41">
                    <a:lumMod val="50000"/>
                  </a:srgbClr>
                </a:solidFill>
                <a:effectLst/>
                <a:uLnTx/>
                <a:uFillTx/>
                <a:latin typeface="Calibri"/>
                <a:ea typeface="+mn-ea"/>
                <a:cs typeface="Calibri" panose="020F0502020204030204" pitchFamily="34" charset="0"/>
              </a:rPr>
              <a:t>)</a:t>
            </a:r>
          </a:p>
          <a:p>
            <a:pPr marL="411480" marR="0" lvl="0" indent="-411480" algn="l" defTabSz="1091246"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400" b="0" i="0" u="none" strike="noStrike" kern="1200" cap="none" spc="0" normalizeH="0" baseline="0" noProof="0" dirty="0">
              <a:ln>
                <a:noFill/>
              </a:ln>
              <a:solidFill>
                <a:srgbClr val="579C41">
                  <a:lumMod val="50000"/>
                </a:srgbClr>
              </a:solidFill>
              <a:effectLst/>
              <a:uLnTx/>
              <a:uFillTx/>
              <a:latin typeface="Calibri"/>
              <a:ea typeface="+mn-ea"/>
              <a:cs typeface="Calibri" panose="020F0502020204030204" pitchFamily="34" charset="0"/>
            </a:endParaRPr>
          </a:p>
          <a:p>
            <a:pPr marL="411480" marR="0" lvl="0" indent="-411480" algn="l" defTabSz="109124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579C41">
                    <a:lumMod val="50000"/>
                  </a:srgbClr>
                </a:solidFill>
                <a:effectLst/>
                <a:uLnTx/>
                <a:uFillTx/>
                <a:latin typeface="Calibri"/>
                <a:ea typeface="+mn-ea"/>
                <a:cs typeface="Calibri" panose="020F0502020204030204" pitchFamily="34" charset="0"/>
              </a:rPr>
              <a:t>Circuits must offer high performance (learning ability) and high noise-resilience</a:t>
            </a:r>
          </a:p>
        </p:txBody>
      </p:sp>
    </p:spTree>
    <p:extLst>
      <p:ext uri="{BB962C8B-B14F-4D97-AF65-F5344CB8AC3E}">
        <p14:creationId xmlns:p14="http://schemas.microsoft.com/office/powerpoint/2010/main" val="12522106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FCAF57EB-3D10-C993-E3D8-E1B965F82382}"/>
              </a:ext>
            </a:extLst>
          </p:cNvPr>
          <p:cNvSpPr txBox="1">
            <a:spLocks/>
          </p:cNvSpPr>
          <p:nvPr/>
        </p:nvSpPr>
        <p:spPr>
          <a:xfrm>
            <a:off x="82062" y="39406"/>
            <a:ext cx="12027875" cy="101476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i="0" kern="1200" baseline="0">
                <a:solidFill>
                  <a:srgbClr val="A7934B"/>
                </a:solidFill>
                <a:latin typeface="Roboto" panose="02000000000000000000" pitchFamily="2" charset="0"/>
                <a:ea typeface="Roboto" panose="02000000000000000000" pitchFamily="2" charset="0"/>
                <a:cs typeface="Roboto" panose="02000000000000000000" pitchFamily="2" charset="0"/>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3600" b="1" i="0" u="none" strike="noStrike" kern="1200" cap="none" spc="0" normalizeH="0" baseline="0" noProof="0" dirty="0">
                <a:ln>
                  <a:noFill/>
                </a:ln>
                <a:solidFill>
                  <a:srgbClr val="BE5700"/>
                </a:solidFill>
                <a:effectLst/>
                <a:uLnTx/>
                <a:uFillTx/>
                <a:latin typeface="Roboto" panose="02000000000000000000" pitchFamily="2" charset="0"/>
                <a:ea typeface="Roboto" panose="02000000000000000000" pitchFamily="2" charset="0"/>
                <a:cs typeface="Roboto" panose="02000000000000000000" pitchFamily="2" charset="0"/>
              </a:rPr>
              <a:t>How Do We Measure VQA Performance?</a:t>
            </a:r>
          </a:p>
        </p:txBody>
      </p:sp>
      <p:cxnSp>
        <p:nvCxnSpPr>
          <p:cNvPr id="10" name="Straight Connector 9"/>
          <p:cNvCxnSpPr>
            <a:cxnSpLocks/>
          </p:cNvCxnSpPr>
          <p:nvPr/>
        </p:nvCxnSpPr>
        <p:spPr>
          <a:xfrm>
            <a:off x="0" y="1054167"/>
            <a:ext cx="12192000" cy="0"/>
          </a:xfrm>
          <a:prstGeom prst="line">
            <a:avLst/>
          </a:prstGeom>
          <a:ln w="19050">
            <a:solidFill>
              <a:srgbClr val="BF5700"/>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0867DB99-49B8-92B4-DEEC-ADA6D8375FCB}"/>
              </a:ext>
            </a:extLst>
          </p:cNvPr>
          <p:cNvSpPr txBox="1"/>
          <p:nvPr/>
        </p:nvSpPr>
        <p:spPr>
          <a:xfrm>
            <a:off x="-885" y="6126610"/>
            <a:ext cx="12192883" cy="731520"/>
          </a:xfrm>
          <a:prstGeom prst="rect">
            <a:avLst/>
          </a:prstGeom>
          <a:solidFill>
            <a:srgbClr val="BF5700"/>
          </a:solidFill>
        </p:spPr>
        <p:txBody>
          <a:bodyPr wrap="square" rtlCol="0">
            <a:noAutofit/>
          </a:bodyPr>
          <a:lstStyle/>
          <a:p>
            <a:pPr marL="0" marR="0" lvl="0" indent="0" algn="ctr" defTabSz="1091246" rtl="0" eaLnBrk="1" fontAlgn="auto" latinLnBrk="0" hangingPunct="1">
              <a:lnSpc>
                <a:spcPct val="100000"/>
              </a:lnSpc>
              <a:spcBef>
                <a:spcPts val="0"/>
              </a:spcBef>
              <a:spcAft>
                <a:spcPts val="0"/>
              </a:spcAft>
              <a:buClrTx/>
              <a:buSzTx/>
              <a:buFontTx/>
              <a:buNone/>
              <a:tabLst/>
              <a:defRPr/>
            </a:pPr>
            <a:r>
              <a:rPr lang="en-US" sz="2400" kern="0" dirty="0">
                <a:solidFill>
                  <a:prstClr val="white"/>
                </a:solidFill>
                <a:latin typeface="Calibri"/>
              </a:rPr>
              <a:t>We must reduce execution time and impact of noise to improve VQA performance</a:t>
            </a:r>
            <a:endParaRPr kumimoji="0" lang="en-US" sz="2400" b="0" i="0" u="none" strike="noStrike" kern="0" cap="none" spc="0" normalizeH="0" baseline="0" noProof="0" dirty="0">
              <a:ln>
                <a:noFill/>
              </a:ln>
              <a:solidFill>
                <a:prstClr val="white"/>
              </a:solidFill>
              <a:effectLst/>
              <a:uLnTx/>
              <a:uFillTx/>
              <a:latin typeface="Calibri"/>
              <a:ea typeface="+mn-ea"/>
              <a:cs typeface="+mn-cs"/>
            </a:endParaRPr>
          </a:p>
        </p:txBody>
      </p:sp>
      <p:sp>
        <p:nvSpPr>
          <p:cNvPr id="4" name="Oval 3">
            <a:extLst>
              <a:ext uri="{FF2B5EF4-FFF2-40B4-BE49-F238E27FC236}">
                <a16:creationId xmlns:a16="http://schemas.microsoft.com/office/drawing/2014/main" id="{A9E1DDB3-D790-0479-3201-7DBFC3DA8054}"/>
              </a:ext>
            </a:extLst>
          </p:cNvPr>
          <p:cNvSpPr/>
          <p:nvPr/>
        </p:nvSpPr>
        <p:spPr>
          <a:xfrm>
            <a:off x="2412221" y="2606987"/>
            <a:ext cx="2011680" cy="2011680"/>
          </a:xfrm>
          <a:prstGeom prst="ellipse">
            <a:avLst/>
          </a:prstGeom>
          <a:solidFill>
            <a:schemeClr val="accent2">
              <a:lumMod val="20000"/>
              <a:lumOff val="80000"/>
            </a:schemeClr>
          </a:solidFill>
          <a:ln>
            <a:solidFill>
              <a:schemeClr val="accent2"/>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en-US" sz="2400" dirty="0">
                <a:solidFill>
                  <a:schemeClr val="accent4">
                    <a:lumMod val="50000"/>
                  </a:schemeClr>
                </a:solidFill>
              </a:rPr>
              <a:t>Execution Time</a:t>
            </a:r>
          </a:p>
        </p:txBody>
      </p:sp>
      <p:sp>
        <p:nvSpPr>
          <p:cNvPr id="5" name="Oval 4">
            <a:extLst>
              <a:ext uri="{FF2B5EF4-FFF2-40B4-BE49-F238E27FC236}">
                <a16:creationId xmlns:a16="http://schemas.microsoft.com/office/drawing/2014/main" id="{9864DC36-82B5-087A-669B-7CA87E9F1221}"/>
              </a:ext>
            </a:extLst>
          </p:cNvPr>
          <p:cNvSpPr/>
          <p:nvPr/>
        </p:nvSpPr>
        <p:spPr>
          <a:xfrm>
            <a:off x="7983703" y="2606987"/>
            <a:ext cx="2011680" cy="2011680"/>
          </a:xfrm>
          <a:prstGeom prst="ellipse">
            <a:avLst/>
          </a:prstGeom>
          <a:solidFill>
            <a:schemeClr val="accent3">
              <a:lumMod val="20000"/>
              <a:lumOff val="80000"/>
            </a:schemeClr>
          </a:solidFill>
        </p:spPr>
        <p:style>
          <a:lnRef idx="2">
            <a:schemeClr val="accent4"/>
          </a:lnRef>
          <a:fillRef idx="1">
            <a:schemeClr val="lt1"/>
          </a:fillRef>
          <a:effectRef idx="0">
            <a:schemeClr val="accent4"/>
          </a:effectRef>
          <a:fontRef idx="minor">
            <a:schemeClr val="dk1"/>
          </a:fontRef>
        </p:style>
        <p:txBody>
          <a:bodyPr rtlCol="0" anchor="ctr"/>
          <a:lstStyle/>
          <a:p>
            <a:pPr algn="ctr"/>
            <a:r>
              <a:rPr lang="en-US" sz="2400" dirty="0">
                <a:solidFill>
                  <a:schemeClr val="accent4">
                    <a:lumMod val="50000"/>
                  </a:schemeClr>
                </a:solidFill>
              </a:rPr>
              <a:t>Quality Of Solutions</a:t>
            </a:r>
          </a:p>
        </p:txBody>
      </p:sp>
      <p:sp>
        <p:nvSpPr>
          <p:cNvPr id="7" name="Curved Down Arrow 6">
            <a:extLst>
              <a:ext uri="{FF2B5EF4-FFF2-40B4-BE49-F238E27FC236}">
                <a16:creationId xmlns:a16="http://schemas.microsoft.com/office/drawing/2014/main" id="{7C7B927D-1D0F-B30B-910D-DD7DE1243AEE}"/>
              </a:ext>
            </a:extLst>
          </p:cNvPr>
          <p:cNvSpPr/>
          <p:nvPr/>
        </p:nvSpPr>
        <p:spPr>
          <a:xfrm>
            <a:off x="3366380" y="1877714"/>
            <a:ext cx="5817379" cy="684395"/>
          </a:xfrm>
          <a:prstGeom prst="curvedDownArrow">
            <a:avLst/>
          </a:prstGeom>
          <a:solidFill>
            <a:srgbClr val="00206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9" name="Curved Down Arrow 8">
            <a:extLst>
              <a:ext uri="{FF2B5EF4-FFF2-40B4-BE49-F238E27FC236}">
                <a16:creationId xmlns:a16="http://schemas.microsoft.com/office/drawing/2014/main" id="{975F1F68-39FB-E550-D953-D6C9143EA1D1}"/>
              </a:ext>
            </a:extLst>
          </p:cNvPr>
          <p:cNvSpPr/>
          <p:nvPr/>
        </p:nvSpPr>
        <p:spPr>
          <a:xfrm rot="10800000">
            <a:off x="3295113" y="4618667"/>
            <a:ext cx="5817379" cy="684395"/>
          </a:xfrm>
          <a:prstGeom prst="curvedDownArrow">
            <a:avLst/>
          </a:prstGeom>
          <a:solidFill>
            <a:srgbClr val="00206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1" name="TextBox 10">
            <a:extLst>
              <a:ext uri="{FF2B5EF4-FFF2-40B4-BE49-F238E27FC236}">
                <a16:creationId xmlns:a16="http://schemas.microsoft.com/office/drawing/2014/main" id="{4042C36B-A5CA-0518-E979-68206FDDCF66}"/>
              </a:ext>
            </a:extLst>
          </p:cNvPr>
          <p:cNvSpPr txBox="1"/>
          <p:nvPr/>
        </p:nvSpPr>
        <p:spPr>
          <a:xfrm>
            <a:off x="199419" y="2711611"/>
            <a:ext cx="2042076" cy="379230"/>
          </a:xfrm>
          <a:prstGeom prst="rect">
            <a:avLst/>
          </a:prstGeom>
          <a:solidFill>
            <a:srgbClr val="5C9BA4"/>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nchor="ctr"/>
          <a:lstStyle>
            <a:defPPr>
              <a:defRPr lang="en-US"/>
            </a:defPPr>
            <a:lvl1pPr algn="ctr">
              <a:defRPr sz="2000" b="1">
                <a:solidFill>
                  <a:schemeClr val="bg1"/>
                </a:solidFill>
                <a:latin typeface="Calibri" panose="020F0502020204030204" pitchFamily="34" charset="0"/>
                <a:cs typeface="Calibri" panose="020F050202020403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sym typeface="Wingdings" panose="05000000000000000000" pitchFamily="2" charset="2"/>
              </a:rPr>
              <a:t>Cloud latencies</a:t>
            </a:r>
            <a:endParaRPr lang="en-US" dirty="0"/>
          </a:p>
        </p:txBody>
      </p:sp>
      <p:sp>
        <p:nvSpPr>
          <p:cNvPr id="12" name="TextBox 11">
            <a:extLst>
              <a:ext uri="{FF2B5EF4-FFF2-40B4-BE49-F238E27FC236}">
                <a16:creationId xmlns:a16="http://schemas.microsoft.com/office/drawing/2014/main" id="{88ACDA66-B8AC-F4AD-9C7B-0CE6F6BF4A26}"/>
              </a:ext>
            </a:extLst>
          </p:cNvPr>
          <p:cNvSpPr txBox="1"/>
          <p:nvPr/>
        </p:nvSpPr>
        <p:spPr>
          <a:xfrm>
            <a:off x="199419" y="3249589"/>
            <a:ext cx="2042076" cy="379230"/>
          </a:xfrm>
          <a:prstGeom prst="rect">
            <a:avLst/>
          </a:prstGeom>
          <a:solidFill>
            <a:srgbClr val="5C9BA4"/>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nchor="ctr"/>
          <a:lstStyle>
            <a:defPPr>
              <a:defRPr lang="en-US"/>
            </a:defPPr>
            <a:lvl1pPr algn="ctr">
              <a:defRPr sz="2000" b="1">
                <a:solidFill>
                  <a:schemeClr val="bg1"/>
                </a:solidFill>
                <a:latin typeface="Calibri" panose="020F0502020204030204" pitchFamily="34" charset="0"/>
                <a:cs typeface="Calibri" panose="020F050202020403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sym typeface="Wingdings" panose="05000000000000000000" pitchFamily="2" charset="2"/>
              </a:rPr>
              <a:t>Training steps</a:t>
            </a:r>
            <a:endParaRPr lang="en-US" dirty="0"/>
          </a:p>
        </p:txBody>
      </p:sp>
      <p:sp>
        <p:nvSpPr>
          <p:cNvPr id="13" name="TextBox 12">
            <a:extLst>
              <a:ext uri="{FF2B5EF4-FFF2-40B4-BE49-F238E27FC236}">
                <a16:creationId xmlns:a16="http://schemas.microsoft.com/office/drawing/2014/main" id="{DDB8D7F0-229B-F9A3-1B78-6C151B415E85}"/>
              </a:ext>
            </a:extLst>
          </p:cNvPr>
          <p:cNvSpPr txBox="1"/>
          <p:nvPr/>
        </p:nvSpPr>
        <p:spPr>
          <a:xfrm>
            <a:off x="199419" y="3786450"/>
            <a:ext cx="2042076" cy="588391"/>
          </a:xfrm>
          <a:prstGeom prst="rect">
            <a:avLst/>
          </a:prstGeom>
          <a:solidFill>
            <a:srgbClr val="5C9BA4"/>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nchor="ctr"/>
          <a:lstStyle>
            <a:defPPr>
              <a:defRPr lang="en-US"/>
            </a:defPPr>
            <a:lvl1pPr algn="ctr">
              <a:defRPr sz="2000" b="1">
                <a:solidFill>
                  <a:schemeClr val="bg1"/>
                </a:solidFill>
                <a:latin typeface="Calibri" panose="020F0502020204030204" pitchFamily="34" charset="0"/>
                <a:cs typeface="Calibri" panose="020F050202020403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sym typeface="Wingdings" panose="05000000000000000000" pitchFamily="2" charset="2"/>
              </a:rPr>
              <a:t>Optimization Routine</a:t>
            </a:r>
            <a:endParaRPr lang="en-US" dirty="0"/>
          </a:p>
        </p:txBody>
      </p:sp>
      <p:sp>
        <p:nvSpPr>
          <p:cNvPr id="14" name="TextBox 13">
            <a:extLst>
              <a:ext uri="{FF2B5EF4-FFF2-40B4-BE49-F238E27FC236}">
                <a16:creationId xmlns:a16="http://schemas.microsoft.com/office/drawing/2014/main" id="{458EF0C4-259F-0CD7-2B9B-23A771ED8CE0}"/>
              </a:ext>
            </a:extLst>
          </p:cNvPr>
          <p:cNvSpPr txBox="1"/>
          <p:nvPr/>
        </p:nvSpPr>
        <p:spPr>
          <a:xfrm>
            <a:off x="10067861" y="2606987"/>
            <a:ext cx="2042076" cy="379230"/>
          </a:xfrm>
          <a:prstGeom prst="rect">
            <a:avLst/>
          </a:prstGeom>
          <a:solidFill>
            <a:srgbClr val="5C9BA4"/>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nchor="ctr"/>
          <a:lstStyle>
            <a:defPPr>
              <a:defRPr lang="en-US"/>
            </a:defPPr>
            <a:lvl1pPr algn="ctr">
              <a:defRPr sz="2000" b="1">
                <a:solidFill>
                  <a:schemeClr val="bg1"/>
                </a:solidFill>
                <a:latin typeface="Calibri" panose="020F0502020204030204" pitchFamily="34" charset="0"/>
                <a:cs typeface="Calibri" panose="020F050202020403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sym typeface="Wingdings" panose="05000000000000000000" pitchFamily="2" charset="2"/>
              </a:rPr>
              <a:t># Operations</a:t>
            </a:r>
            <a:endParaRPr lang="en-US" dirty="0"/>
          </a:p>
        </p:txBody>
      </p:sp>
      <p:sp>
        <p:nvSpPr>
          <p:cNvPr id="15" name="TextBox 14">
            <a:extLst>
              <a:ext uri="{FF2B5EF4-FFF2-40B4-BE49-F238E27FC236}">
                <a16:creationId xmlns:a16="http://schemas.microsoft.com/office/drawing/2014/main" id="{B9CC786F-C896-C658-5400-2AA7412180B5}"/>
              </a:ext>
            </a:extLst>
          </p:cNvPr>
          <p:cNvSpPr txBox="1"/>
          <p:nvPr/>
        </p:nvSpPr>
        <p:spPr>
          <a:xfrm>
            <a:off x="10067861" y="3249589"/>
            <a:ext cx="2042076" cy="379230"/>
          </a:xfrm>
          <a:prstGeom prst="rect">
            <a:avLst/>
          </a:prstGeom>
          <a:solidFill>
            <a:srgbClr val="5C9BA4"/>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nchor="ctr"/>
          <a:lstStyle>
            <a:defPPr>
              <a:defRPr lang="en-US"/>
            </a:defPPr>
            <a:lvl1pPr algn="ctr">
              <a:defRPr sz="2000" b="1">
                <a:solidFill>
                  <a:schemeClr val="bg1"/>
                </a:solidFill>
                <a:latin typeface="Calibri" panose="020F0502020204030204" pitchFamily="34" charset="0"/>
                <a:cs typeface="Calibri" panose="020F050202020403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sym typeface="Wingdings" panose="05000000000000000000" pitchFamily="2" charset="2"/>
              </a:rPr>
              <a:t>Transient Faults</a:t>
            </a:r>
            <a:endParaRPr lang="en-US" dirty="0"/>
          </a:p>
        </p:txBody>
      </p:sp>
      <p:sp>
        <p:nvSpPr>
          <p:cNvPr id="16" name="TextBox 15">
            <a:extLst>
              <a:ext uri="{FF2B5EF4-FFF2-40B4-BE49-F238E27FC236}">
                <a16:creationId xmlns:a16="http://schemas.microsoft.com/office/drawing/2014/main" id="{A56E89BC-E63C-EB0F-537D-0918031FCD42}"/>
              </a:ext>
            </a:extLst>
          </p:cNvPr>
          <p:cNvSpPr txBox="1"/>
          <p:nvPr/>
        </p:nvSpPr>
        <p:spPr>
          <a:xfrm>
            <a:off x="10067861" y="3892191"/>
            <a:ext cx="2042076" cy="379230"/>
          </a:xfrm>
          <a:prstGeom prst="rect">
            <a:avLst/>
          </a:prstGeom>
          <a:solidFill>
            <a:srgbClr val="5C9BA4"/>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nchor="ctr"/>
          <a:lstStyle>
            <a:defPPr>
              <a:defRPr lang="en-US"/>
            </a:defPPr>
            <a:lvl1pPr algn="ctr">
              <a:defRPr sz="2000" b="1">
                <a:solidFill>
                  <a:schemeClr val="bg1"/>
                </a:solidFill>
                <a:latin typeface="Calibri" panose="020F0502020204030204" pitchFamily="34" charset="0"/>
                <a:cs typeface="Calibri" panose="020F050202020403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sym typeface="Wingdings" panose="05000000000000000000" pitchFamily="2" charset="2"/>
              </a:rPr>
              <a:t>No gradients</a:t>
            </a:r>
            <a:endParaRPr lang="en-US" dirty="0"/>
          </a:p>
        </p:txBody>
      </p:sp>
      <p:sp>
        <p:nvSpPr>
          <p:cNvPr id="17" name="TextBox 16">
            <a:extLst>
              <a:ext uri="{FF2B5EF4-FFF2-40B4-BE49-F238E27FC236}">
                <a16:creationId xmlns:a16="http://schemas.microsoft.com/office/drawing/2014/main" id="{B21A5D14-8695-B65C-D7DE-B12754788B61}"/>
              </a:ext>
            </a:extLst>
          </p:cNvPr>
          <p:cNvSpPr txBox="1"/>
          <p:nvPr/>
        </p:nvSpPr>
        <p:spPr>
          <a:xfrm>
            <a:off x="2469446" y="1461244"/>
            <a:ext cx="7468711" cy="369332"/>
          </a:xfrm>
          <a:prstGeom prst="rect">
            <a:avLst/>
          </a:prstGeom>
          <a:noFill/>
        </p:spPr>
        <p:txBody>
          <a:bodyPr wrap="none" rtlCol="0">
            <a:spAutoFit/>
          </a:bodyPr>
          <a:lstStyle/>
          <a:p>
            <a:pPr defTabSz="457200"/>
            <a:r>
              <a:rPr lang="en-US" dirty="0">
                <a:solidFill>
                  <a:srgbClr val="000000"/>
                </a:solidFill>
                <a:latin typeface="Univers"/>
              </a:rPr>
              <a:t>Waiting too long reduces performance of software error mitigation</a:t>
            </a:r>
          </a:p>
        </p:txBody>
      </p:sp>
      <p:sp>
        <p:nvSpPr>
          <p:cNvPr id="18" name="TextBox 17">
            <a:extLst>
              <a:ext uri="{FF2B5EF4-FFF2-40B4-BE49-F238E27FC236}">
                <a16:creationId xmlns:a16="http://schemas.microsoft.com/office/drawing/2014/main" id="{89EFCCBF-DCD3-EE53-09D7-B2A6304D2A05}"/>
              </a:ext>
            </a:extLst>
          </p:cNvPr>
          <p:cNvSpPr txBox="1"/>
          <p:nvPr/>
        </p:nvSpPr>
        <p:spPr>
          <a:xfrm>
            <a:off x="2104696" y="5455833"/>
            <a:ext cx="8340745" cy="369332"/>
          </a:xfrm>
          <a:prstGeom prst="rect">
            <a:avLst/>
          </a:prstGeom>
          <a:noFill/>
        </p:spPr>
        <p:txBody>
          <a:bodyPr wrap="none" rtlCol="0">
            <a:spAutoFit/>
          </a:bodyPr>
          <a:lstStyle/>
          <a:p>
            <a:pPr defTabSz="457200"/>
            <a:r>
              <a:rPr lang="en-US" dirty="0">
                <a:solidFill>
                  <a:srgbClr val="000000"/>
                </a:solidFill>
                <a:latin typeface="Univers"/>
              </a:rPr>
              <a:t>Lack of gradients hurt the training process, increasing number of iterations</a:t>
            </a:r>
          </a:p>
        </p:txBody>
      </p:sp>
    </p:spTree>
    <p:extLst>
      <p:ext uri="{BB962C8B-B14F-4D97-AF65-F5344CB8AC3E}">
        <p14:creationId xmlns:p14="http://schemas.microsoft.com/office/powerpoint/2010/main" val="3212675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dissolve">
                                      <p:cBhvr>
                                        <p:cTn id="7" dur="500"/>
                                        <p:tgtEl>
                                          <p:spTgt spid="11"/>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dissolve">
                                      <p:cBhvr>
                                        <p:cTn id="10" dur="500"/>
                                        <p:tgtEl>
                                          <p:spTgt spid="12"/>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dissolve">
                                      <p:cBhvr>
                                        <p:cTn id="13" dur="500"/>
                                        <p:tgtEl>
                                          <p:spTgt spid="13"/>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14"/>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15"/>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16"/>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7"/>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17"/>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9"/>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18"/>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7" grpId="0" animBg="1"/>
      <p:bldP spid="9" grpId="0" animBg="1"/>
      <p:bldP spid="11" grpId="0" animBg="1"/>
      <p:bldP spid="12" grpId="0" animBg="1"/>
      <p:bldP spid="13" grpId="0" animBg="1"/>
      <p:bldP spid="14" grpId="0" animBg="1"/>
      <p:bldP spid="15" grpId="0" animBg="1"/>
      <p:bldP spid="16" grpId="0" animBg="1"/>
      <p:bldP spid="17" grpId="0"/>
      <p:bldP spid="18"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FCAF57EB-3D10-C993-E3D8-E1B965F82382}"/>
              </a:ext>
            </a:extLst>
          </p:cNvPr>
          <p:cNvSpPr txBox="1">
            <a:spLocks/>
          </p:cNvSpPr>
          <p:nvPr/>
        </p:nvSpPr>
        <p:spPr>
          <a:xfrm>
            <a:off x="82062" y="39406"/>
            <a:ext cx="12027875" cy="101476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i="0" kern="1200" baseline="0">
                <a:solidFill>
                  <a:srgbClr val="A7934B"/>
                </a:solidFill>
                <a:latin typeface="Roboto" panose="02000000000000000000" pitchFamily="2" charset="0"/>
                <a:ea typeface="Roboto" panose="02000000000000000000" pitchFamily="2" charset="0"/>
                <a:cs typeface="Roboto" panose="02000000000000000000" pitchFamily="2" charset="0"/>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3600" b="1" i="0" u="none" strike="noStrike" kern="1200" cap="none" spc="0" normalizeH="0" baseline="0" noProof="0" dirty="0">
                <a:ln>
                  <a:noFill/>
                </a:ln>
                <a:solidFill>
                  <a:srgbClr val="BE5700"/>
                </a:solidFill>
                <a:effectLst/>
                <a:uLnTx/>
                <a:uFillTx/>
                <a:latin typeface="Roboto" panose="02000000000000000000" pitchFamily="2" charset="0"/>
                <a:ea typeface="Roboto" panose="02000000000000000000" pitchFamily="2" charset="0"/>
                <a:cs typeface="Roboto" panose="02000000000000000000" pitchFamily="2" charset="0"/>
              </a:rPr>
              <a:t>Quantum Algorithms For Near-Term Systems</a:t>
            </a:r>
          </a:p>
        </p:txBody>
      </p:sp>
      <p:cxnSp>
        <p:nvCxnSpPr>
          <p:cNvPr id="10" name="Straight Connector 9"/>
          <p:cNvCxnSpPr>
            <a:cxnSpLocks/>
          </p:cNvCxnSpPr>
          <p:nvPr/>
        </p:nvCxnSpPr>
        <p:spPr>
          <a:xfrm>
            <a:off x="0" y="1054167"/>
            <a:ext cx="12192000" cy="0"/>
          </a:xfrm>
          <a:prstGeom prst="line">
            <a:avLst/>
          </a:prstGeom>
          <a:ln w="19050">
            <a:solidFill>
              <a:srgbClr val="BF5700"/>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0867DB99-49B8-92B4-DEEC-ADA6D8375FCB}"/>
              </a:ext>
            </a:extLst>
          </p:cNvPr>
          <p:cNvSpPr txBox="1"/>
          <p:nvPr/>
        </p:nvSpPr>
        <p:spPr>
          <a:xfrm>
            <a:off x="-884" y="6150244"/>
            <a:ext cx="12192883" cy="731520"/>
          </a:xfrm>
          <a:prstGeom prst="rect">
            <a:avLst/>
          </a:prstGeom>
          <a:solidFill>
            <a:srgbClr val="BF5700"/>
          </a:solidFill>
        </p:spPr>
        <p:txBody>
          <a:bodyPr wrap="square" rtlCol="0">
            <a:noAutofit/>
          </a:bodyPr>
          <a:lstStyle>
            <a:defPPr>
              <a:defRPr lang="en-US"/>
            </a:defPPr>
            <a:lvl1pPr marR="0" lvl="0" indent="0" algn="ctr" defTabSz="1091246" fontAlgn="auto">
              <a:lnSpc>
                <a:spcPct val="100000"/>
              </a:lnSpc>
              <a:spcBef>
                <a:spcPts val="0"/>
              </a:spcBef>
              <a:spcAft>
                <a:spcPts val="0"/>
              </a:spcAft>
              <a:buClrTx/>
              <a:buSzTx/>
              <a:buFontTx/>
              <a:buNone/>
              <a:tabLst/>
              <a:defRPr kumimoji="0" sz="2400" b="0" i="0" u="none" strike="noStrike" kern="0" cap="none" spc="0" normalizeH="0" baseline="0">
                <a:ln>
                  <a:noFill/>
                </a:ln>
                <a:solidFill>
                  <a:prstClr val="white"/>
                </a:solidFill>
                <a:effectLst/>
                <a:uLnTx/>
                <a:uFillTx/>
                <a:latin typeface="Calibri"/>
              </a:defRPr>
            </a:lvl1pPr>
          </a:lstStyle>
          <a:p>
            <a:r>
              <a:rPr lang="en-US" dirty="0"/>
              <a:t>NISQ algorithms promise to demonstrate quantum advantage in the next few years</a:t>
            </a:r>
          </a:p>
        </p:txBody>
      </p:sp>
      <p:cxnSp>
        <p:nvCxnSpPr>
          <p:cNvPr id="23" name="Straight Arrow Connector 22">
            <a:extLst>
              <a:ext uri="{FF2B5EF4-FFF2-40B4-BE49-F238E27FC236}">
                <a16:creationId xmlns:a16="http://schemas.microsoft.com/office/drawing/2014/main" id="{171163C1-91CF-1767-854F-79C0200A3A16}"/>
              </a:ext>
            </a:extLst>
          </p:cNvPr>
          <p:cNvCxnSpPr>
            <a:cxnSpLocks/>
          </p:cNvCxnSpPr>
          <p:nvPr/>
        </p:nvCxnSpPr>
        <p:spPr>
          <a:xfrm flipV="1">
            <a:off x="5532369" y="1054167"/>
            <a:ext cx="0" cy="2704708"/>
          </a:xfrm>
          <a:prstGeom prst="straightConnector1">
            <a:avLst/>
          </a:prstGeom>
          <a:noFill/>
          <a:ln w="38100" cap="flat" cmpd="sng" algn="ctr">
            <a:solidFill>
              <a:srgbClr val="000000"/>
            </a:solidFill>
            <a:prstDash val="solid"/>
            <a:miter lim="800000"/>
            <a:tailEnd type="triangle"/>
          </a:ln>
          <a:effectLst/>
        </p:spPr>
      </p:cxnSp>
      <p:cxnSp>
        <p:nvCxnSpPr>
          <p:cNvPr id="24" name="Straight Arrow Connector 23">
            <a:extLst>
              <a:ext uri="{FF2B5EF4-FFF2-40B4-BE49-F238E27FC236}">
                <a16:creationId xmlns:a16="http://schemas.microsoft.com/office/drawing/2014/main" id="{33094D93-AA06-0CFC-FEA3-B32405894FF1}"/>
              </a:ext>
            </a:extLst>
          </p:cNvPr>
          <p:cNvCxnSpPr>
            <a:cxnSpLocks/>
          </p:cNvCxnSpPr>
          <p:nvPr/>
        </p:nvCxnSpPr>
        <p:spPr>
          <a:xfrm>
            <a:off x="5532369" y="3688118"/>
            <a:ext cx="4180114" cy="0"/>
          </a:xfrm>
          <a:prstGeom prst="straightConnector1">
            <a:avLst/>
          </a:prstGeom>
          <a:noFill/>
          <a:ln w="38100" cap="flat" cmpd="sng" algn="ctr">
            <a:solidFill>
              <a:srgbClr val="000000"/>
            </a:solidFill>
            <a:prstDash val="solid"/>
            <a:miter lim="800000"/>
            <a:tailEnd type="triangle"/>
          </a:ln>
          <a:effectLst/>
        </p:spPr>
      </p:cxnSp>
      <p:sp>
        <p:nvSpPr>
          <p:cNvPr id="25" name="TextBox 24">
            <a:extLst>
              <a:ext uri="{FF2B5EF4-FFF2-40B4-BE49-F238E27FC236}">
                <a16:creationId xmlns:a16="http://schemas.microsoft.com/office/drawing/2014/main" id="{0A222F81-62FE-AA88-45E9-0FA4C59CA3D5}"/>
              </a:ext>
            </a:extLst>
          </p:cNvPr>
          <p:cNvSpPr txBox="1"/>
          <p:nvPr/>
        </p:nvSpPr>
        <p:spPr>
          <a:xfrm>
            <a:off x="5586799" y="1054167"/>
            <a:ext cx="2518638" cy="369332"/>
          </a:xfrm>
          <a:prstGeom prst="rect">
            <a:avLst/>
          </a:prstGeom>
          <a:noFill/>
        </p:spPr>
        <p:txBody>
          <a:bodyPr wrap="none" rtlCol="0">
            <a:spAutoFit/>
          </a:bodyPr>
          <a:lstStyle/>
          <a:p>
            <a:pPr defTabSz="457200"/>
            <a:r>
              <a:rPr lang="en-US" dirty="0">
                <a:solidFill>
                  <a:srgbClr val="000000"/>
                </a:solidFill>
                <a:latin typeface="Univers"/>
              </a:rPr>
              <a:t>Exponential Speedup</a:t>
            </a:r>
          </a:p>
        </p:txBody>
      </p:sp>
      <p:sp>
        <p:nvSpPr>
          <p:cNvPr id="26" name="TextBox 25">
            <a:extLst>
              <a:ext uri="{FF2B5EF4-FFF2-40B4-BE49-F238E27FC236}">
                <a16:creationId xmlns:a16="http://schemas.microsoft.com/office/drawing/2014/main" id="{F342E390-6582-A16C-96BA-C8E7D51CC9DB}"/>
              </a:ext>
            </a:extLst>
          </p:cNvPr>
          <p:cNvSpPr txBox="1"/>
          <p:nvPr/>
        </p:nvSpPr>
        <p:spPr>
          <a:xfrm>
            <a:off x="9712483" y="2800932"/>
            <a:ext cx="1556836" cy="923330"/>
          </a:xfrm>
          <a:prstGeom prst="rect">
            <a:avLst/>
          </a:prstGeom>
          <a:noFill/>
        </p:spPr>
        <p:txBody>
          <a:bodyPr wrap="none" rtlCol="0">
            <a:spAutoFit/>
          </a:bodyPr>
          <a:lstStyle/>
          <a:p>
            <a:pPr defTabSz="457200"/>
            <a:r>
              <a:rPr lang="en-US" dirty="0">
                <a:solidFill>
                  <a:srgbClr val="000000"/>
                </a:solidFill>
                <a:latin typeface="Univers"/>
              </a:rPr>
              <a:t>Speedup by </a:t>
            </a:r>
          </a:p>
          <a:p>
            <a:pPr defTabSz="457200"/>
            <a:r>
              <a:rPr lang="en-US" dirty="0">
                <a:solidFill>
                  <a:srgbClr val="000000"/>
                </a:solidFill>
                <a:latin typeface="Univers"/>
              </a:rPr>
              <a:t>complexity </a:t>
            </a:r>
          </a:p>
          <a:p>
            <a:pPr defTabSz="457200"/>
            <a:r>
              <a:rPr lang="en-US" dirty="0">
                <a:solidFill>
                  <a:srgbClr val="000000"/>
                </a:solidFill>
                <a:latin typeface="Univers"/>
              </a:rPr>
              <a:t>reduction</a:t>
            </a:r>
          </a:p>
        </p:txBody>
      </p:sp>
      <p:cxnSp>
        <p:nvCxnSpPr>
          <p:cNvPr id="27" name="Straight Arrow Connector 26">
            <a:extLst>
              <a:ext uri="{FF2B5EF4-FFF2-40B4-BE49-F238E27FC236}">
                <a16:creationId xmlns:a16="http://schemas.microsoft.com/office/drawing/2014/main" id="{D2EA69CC-492E-1D80-BF35-8CB8AA6ED771}"/>
              </a:ext>
            </a:extLst>
          </p:cNvPr>
          <p:cNvCxnSpPr>
            <a:cxnSpLocks/>
          </p:cNvCxnSpPr>
          <p:nvPr/>
        </p:nvCxnSpPr>
        <p:spPr>
          <a:xfrm>
            <a:off x="5532369" y="3758875"/>
            <a:ext cx="0" cy="2231571"/>
          </a:xfrm>
          <a:prstGeom prst="straightConnector1">
            <a:avLst/>
          </a:prstGeom>
          <a:noFill/>
          <a:ln w="38100" cap="flat" cmpd="sng" algn="ctr">
            <a:solidFill>
              <a:srgbClr val="000000"/>
            </a:solidFill>
            <a:prstDash val="solid"/>
            <a:miter lim="800000"/>
            <a:tailEnd type="triangle"/>
          </a:ln>
          <a:effectLst/>
        </p:spPr>
      </p:cxnSp>
      <p:sp>
        <p:nvSpPr>
          <p:cNvPr id="28" name="TextBox 27">
            <a:extLst>
              <a:ext uri="{FF2B5EF4-FFF2-40B4-BE49-F238E27FC236}">
                <a16:creationId xmlns:a16="http://schemas.microsoft.com/office/drawing/2014/main" id="{8D327D46-E6B7-5D9F-219B-531BF16FC99E}"/>
              </a:ext>
            </a:extLst>
          </p:cNvPr>
          <p:cNvSpPr txBox="1"/>
          <p:nvPr/>
        </p:nvSpPr>
        <p:spPr>
          <a:xfrm>
            <a:off x="5586799" y="5544524"/>
            <a:ext cx="2454518" cy="369332"/>
          </a:xfrm>
          <a:prstGeom prst="rect">
            <a:avLst/>
          </a:prstGeom>
          <a:noFill/>
        </p:spPr>
        <p:txBody>
          <a:bodyPr wrap="none" rtlCol="0">
            <a:spAutoFit/>
          </a:bodyPr>
          <a:lstStyle/>
          <a:p>
            <a:pPr defTabSz="457200"/>
            <a:r>
              <a:rPr lang="en-US" dirty="0">
                <a:solidFill>
                  <a:srgbClr val="000000"/>
                </a:solidFill>
                <a:latin typeface="Univers"/>
              </a:rPr>
              <a:t>Polynomial Speedup</a:t>
            </a:r>
          </a:p>
        </p:txBody>
      </p:sp>
      <p:cxnSp>
        <p:nvCxnSpPr>
          <p:cNvPr id="29" name="Straight Arrow Connector 28">
            <a:extLst>
              <a:ext uri="{FF2B5EF4-FFF2-40B4-BE49-F238E27FC236}">
                <a16:creationId xmlns:a16="http://schemas.microsoft.com/office/drawing/2014/main" id="{9427CAB4-BA24-64DD-6E78-475FA3A403AF}"/>
              </a:ext>
            </a:extLst>
          </p:cNvPr>
          <p:cNvCxnSpPr>
            <a:cxnSpLocks/>
          </p:cNvCxnSpPr>
          <p:nvPr/>
        </p:nvCxnSpPr>
        <p:spPr>
          <a:xfrm flipH="1" flipV="1">
            <a:off x="1352255" y="3693561"/>
            <a:ext cx="4180114" cy="0"/>
          </a:xfrm>
          <a:prstGeom prst="straightConnector1">
            <a:avLst/>
          </a:prstGeom>
          <a:noFill/>
          <a:ln w="38100" cap="flat" cmpd="sng" algn="ctr">
            <a:solidFill>
              <a:srgbClr val="000000"/>
            </a:solidFill>
            <a:prstDash val="solid"/>
            <a:miter lim="800000"/>
            <a:tailEnd type="triangle"/>
          </a:ln>
          <a:effectLst/>
        </p:spPr>
      </p:cxnSp>
      <p:sp>
        <p:nvSpPr>
          <p:cNvPr id="30" name="TextBox 29">
            <a:extLst>
              <a:ext uri="{FF2B5EF4-FFF2-40B4-BE49-F238E27FC236}">
                <a16:creationId xmlns:a16="http://schemas.microsoft.com/office/drawing/2014/main" id="{17A09B86-BCAF-FA44-E396-7EE287F4A29A}"/>
              </a:ext>
            </a:extLst>
          </p:cNvPr>
          <p:cNvSpPr txBox="1"/>
          <p:nvPr/>
        </p:nvSpPr>
        <p:spPr>
          <a:xfrm>
            <a:off x="644684" y="2870044"/>
            <a:ext cx="1608133" cy="646331"/>
          </a:xfrm>
          <a:prstGeom prst="rect">
            <a:avLst/>
          </a:prstGeom>
          <a:noFill/>
        </p:spPr>
        <p:txBody>
          <a:bodyPr wrap="none" rtlCol="0">
            <a:spAutoFit/>
          </a:bodyPr>
          <a:lstStyle/>
          <a:p>
            <a:pPr defTabSz="457200"/>
            <a:r>
              <a:rPr lang="en-US" dirty="0">
                <a:solidFill>
                  <a:srgbClr val="000000"/>
                </a:solidFill>
                <a:latin typeface="Univers"/>
              </a:rPr>
              <a:t>Speedup via </a:t>
            </a:r>
          </a:p>
          <a:p>
            <a:pPr defTabSz="457200"/>
            <a:r>
              <a:rPr lang="en-US" dirty="0">
                <a:solidFill>
                  <a:srgbClr val="000000"/>
                </a:solidFill>
                <a:latin typeface="Univers"/>
              </a:rPr>
              <a:t>Heuristic</a:t>
            </a:r>
          </a:p>
        </p:txBody>
      </p:sp>
      <p:sp>
        <p:nvSpPr>
          <p:cNvPr id="31" name="TextBox 30">
            <a:extLst>
              <a:ext uri="{FF2B5EF4-FFF2-40B4-BE49-F238E27FC236}">
                <a16:creationId xmlns:a16="http://schemas.microsoft.com/office/drawing/2014/main" id="{E010BFF8-8D3C-5A09-9A6D-99BF784BBAD0}"/>
              </a:ext>
            </a:extLst>
          </p:cNvPr>
          <p:cNvSpPr txBox="1"/>
          <p:nvPr/>
        </p:nvSpPr>
        <p:spPr>
          <a:xfrm>
            <a:off x="5775858" y="1659389"/>
            <a:ext cx="1210588" cy="646331"/>
          </a:xfrm>
          <a:prstGeom prst="rect">
            <a:avLst/>
          </a:prstGeom>
          <a:noFill/>
        </p:spPr>
        <p:txBody>
          <a:bodyPr wrap="none" rtlCol="0">
            <a:spAutoFit/>
          </a:bodyPr>
          <a:lstStyle/>
          <a:p>
            <a:pPr algn="ctr" defTabSz="457200"/>
            <a:r>
              <a:rPr lang="en-US" dirty="0">
                <a:solidFill>
                  <a:srgbClr val="FF0000"/>
                </a:solidFill>
                <a:latin typeface="Univers"/>
              </a:rPr>
              <a:t>Shor’s</a:t>
            </a:r>
          </a:p>
          <a:p>
            <a:pPr algn="ctr" defTabSz="457200"/>
            <a:r>
              <a:rPr lang="en-US" dirty="0">
                <a:solidFill>
                  <a:srgbClr val="FF0000"/>
                </a:solidFill>
                <a:latin typeface="Univers"/>
              </a:rPr>
              <a:t>Factoring</a:t>
            </a:r>
          </a:p>
        </p:txBody>
      </p:sp>
      <p:sp>
        <p:nvSpPr>
          <p:cNvPr id="32" name="TextBox 31">
            <a:extLst>
              <a:ext uri="{FF2B5EF4-FFF2-40B4-BE49-F238E27FC236}">
                <a16:creationId xmlns:a16="http://schemas.microsoft.com/office/drawing/2014/main" id="{137D8891-62E8-CD05-D069-75CDEAB97D0E}"/>
              </a:ext>
            </a:extLst>
          </p:cNvPr>
          <p:cNvSpPr txBox="1"/>
          <p:nvPr/>
        </p:nvSpPr>
        <p:spPr>
          <a:xfrm>
            <a:off x="7352667" y="1628189"/>
            <a:ext cx="1377300" cy="646331"/>
          </a:xfrm>
          <a:prstGeom prst="rect">
            <a:avLst/>
          </a:prstGeom>
          <a:noFill/>
        </p:spPr>
        <p:txBody>
          <a:bodyPr wrap="none" rtlCol="0">
            <a:spAutoFit/>
          </a:bodyPr>
          <a:lstStyle/>
          <a:p>
            <a:pPr algn="ctr" defTabSz="457200"/>
            <a:r>
              <a:rPr lang="en-US" dirty="0">
                <a:solidFill>
                  <a:srgbClr val="FF0000"/>
                </a:solidFill>
                <a:latin typeface="Univers"/>
              </a:rPr>
              <a:t>Quantum </a:t>
            </a:r>
          </a:p>
          <a:p>
            <a:pPr algn="ctr" defTabSz="457200"/>
            <a:r>
              <a:rPr lang="en-US" dirty="0">
                <a:solidFill>
                  <a:srgbClr val="FF0000"/>
                </a:solidFill>
                <a:latin typeface="Univers"/>
              </a:rPr>
              <a:t>Simulation</a:t>
            </a:r>
          </a:p>
        </p:txBody>
      </p:sp>
      <p:sp>
        <p:nvSpPr>
          <p:cNvPr id="33" name="TextBox 32">
            <a:extLst>
              <a:ext uri="{FF2B5EF4-FFF2-40B4-BE49-F238E27FC236}">
                <a16:creationId xmlns:a16="http://schemas.microsoft.com/office/drawing/2014/main" id="{47166C0B-1663-E8E3-200D-AC39A7564155}"/>
              </a:ext>
            </a:extLst>
          </p:cNvPr>
          <p:cNvSpPr txBox="1"/>
          <p:nvPr/>
        </p:nvSpPr>
        <p:spPr>
          <a:xfrm>
            <a:off x="5628382" y="4635761"/>
            <a:ext cx="1005403" cy="646331"/>
          </a:xfrm>
          <a:prstGeom prst="rect">
            <a:avLst/>
          </a:prstGeom>
          <a:noFill/>
        </p:spPr>
        <p:txBody>
          <a:bodyPr wrap="none" rtlCol="0">
            <a:spAutoFit/>
          </a:bodyPr>
          <a:lstStyle/>
          <a:p>
            <a:pPr algn="ctr" defTabSz="457200"/>
            <a:r>
              <a:rPr lang="en-US" dirty="0">
                <a:solidFill>
                  <a:srgbClr val="FF0000"/>
                </a:solidFill>
                <a:latin typeface="Univers"/>
              </a:rPr>
              <a:t>Grover </a:t>
            </a:r>
          </a:p>
          <a:p>
            <a:pPr algn="ctr" defTabSz="457200"/>
            <a:r>
              <a:rPr lang="en-US" dirty="0">
                <a:solidFill>
                  <a:srgbClr val="FF0000"/>
                </a:solidFill>
                <a:latin typeface="Univers"/>
              </a:rPr>
              <a:t>Search</a:t>
            </a:r>
          </a:p>
        </p:txBody>
      </p:sp>
      <p:sp>
        <p:nvSpPr>
          <p:cNvPr id="34" name="TextBox 33">
            <a:extLst>
              <a:ext uri="{FF2B5EF4-FFF2-40B4-BE49-F238E27FC236}">
                <a16:creationId xmlns:a16="http://schemas.microsoft.com/office/drawing/2014/main" id="{64175B91-1DFE-81E9-BE14-5C993C9C85B8}"/>
              </a:ext>
            </a:extLst>
          </p:cNvPr>
          <p:cNvSpPr txBox="1"/>
          <p:nvPr/>
        </p:nvSpPr>
        <p:spPr>
          <a:xfrm>
            <a:off x="6708901" y="4215973"/>
            <a:ext cx="1287532" cy="646331"/>
          </a:xfrm>
          <a:prstGeom prst="rect">
            <a:avLst/>
          </a:prstGeom>
          <a:noFill/>
        </p:spPr>
        <p:txBody>
          <a:bodyPr wrap="none" rtlCol="0">
            <a:spAutoFit/>
          </a:bodyPr>
          <a:lstStyle/>
          <a:p>
            <a:pPr algn="ctr" defTabSz="457200"/>
            <a:r>
              <a:rPr lang="en-US" dirty="0">
                <a:solidFill>
                  <a:srgbClr val="FF0000"/>
                </a:solidFill>
                <a:latin typeface="Univers"/>
              </a:rPr>
              <a:t>Bernstein </a:t>
            </a:r>
          </a:p>
          <a:p>
            <a:pPr algn="ctr" defTabSz="457200"/>
            <a:r>
              <a:rPr lang="en-US" dirty="0" err="1">
                <a:solidFill>
                  <a:srgbClr val="FF0000"/>
                </a:solidFill>
                <a:latin typeface="Univers"/>
              </a:rPr>
              <a:t>Vazirani</a:t>
            </a:r>
            <a:endParaRPr lang="en-US" dirty="0">
              <a:solidFill>
                <a:srgbClr val="FF0000"/>
              </a:solidFill>
              <a:latin typeface="Univers"/>
            </a:endParaRPr>
          </a:p>
        </p:txBody>
      </p:sp>
      <p:sp>
        <p:nvSpPr>
          <p:cNvPr id="35" name="TextBox 34">
            <a:extLst>
              <a:ext uri="{FF2B5EF4-FFF2-40B4-BE49-F238E27FC236}">
                <a16:creationId xmlns:a16="http://schemas.microsoft.com/office/drawing/2014/main" id="{1C41ADAB-58D7-2E3E-E47C-A1C9BEE97438}"/>
              </a:ext>
            </a:extLst>
          </p:cNvPr>
          <p:cNvSpPr txBox="1"/>
          <p:nvPr/>
        </p:nvSpPr>
        <p:spPr>
          <a:xfrm>
            <a:off x="9297204" y="1105283"/>
            <a:ext cx="2621230" cy="707886"/>
          </a:xfrm>
          <a:prstGeom prst="rect">
            <a:avLst/>
          </a:prstGeom>
          <a:solidFill>
            <a:srgbClr val="002060"/>
          </a:solidFill>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Strong guarantees on </a:t>
            </a:r>
          </a:p>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quality of solution</a:t>
            </a:r>
          </a:p>
        </p:txBody>
      </p:sp>
      <p:sp>
        <p:nvSpPr>
          <p:cNvPr id="36" name="TextBox 35">
            <a:extLst>
              <a:ext uri="{FF2B5EF4-FFF2-40B4-BE49-F238E27FC236}">
                <a16:creationId xmlns:a16="http://schemas.microsoft.com/office/drawing/2014/main" id="{E8A6D01A-31E6-D95C-99B0-4C83865BD8F9}"/>
              </a:ext>
            </a:extLst>
          </p:cNvPr>
          <p:cNvSpPr txBox="1"/>
          <p:nvPr/>
        </p:nvSpPr>
        <p:spPr>
          <a:xfrm>
            <a:off x="1578166" y="4082148"/>
            <a:ext cx="1672253" cy="923330"/>
          </a:xfrm>
          <a:prstGeom prst="rect">
            <a:avLst/>
          </a:prstGeom>
          <a:noFill/>
        </p:spPr>
        <p:txBody>
          <a:bodyPr wrap="none" rtlCol="0">
            <a:spAutoFit/>
          </a:bodyPr>
          <a:lstStyle/>
          <a:p>
            <a:pPr algn="ctr" defTabSz="457200"/>
            <a:r>
              <a:rPr lang="en-US" dirty="0">
                <a:solidFill>
                  <a:srgbClr val="FF0000"/>
                </a:solidFill>
                <a:latin typeface="Univers"/>
              </a:rPr>
              <a:t>Approximate </a:t>
            </a:r>
          </a:p>
          <a:p>
            <a:pPr algn="ctr" defTabSz="457200"/>
            <a:r>
              <a:rPr lang="en-US" dirty="0">
                <a:solidFill>
                  <a:srgbClr val="FF0000"/>
                </a:solidFill>
                <a:latin typeface="Univers"/>
              </a:rPr>
              <a:t>Optimization</a:t>
            </a:r>
          </a:p>
          <a:p>
            <a:pPr algn="ctr" defTabSz="457200"/>
            <a:r>
              <a:rPr lang="en-US" dirty="0">
                <a:solidFill>
                  <a:srgbClr val="FF0000"/>
                </a:solidFill>
                <a:latin typeface="Univers"/>
              </a:rPr>
              <a:t>(QAOA)</a:t>
            </a:r>
          </a:p>
        </p:txBody>
      </p:sp>
      <p:sp>
        <p:nvSpPr>
          <p:cNvPr id="37" name="TextBox 36">
            <a:extLst>
              <a:ext uri="{FF2B5EF4-FFF2-40B4-BE49-F238E27FC236}">
                <a16:creationId xmlns:a16="http://schemas.microsoft.com/office/drawing/2014/main" id="{CD695504-A053-7BEE-ACF6-537E107FBC51}"/>
              </a:ext>
            </a:extLst>
          </p:cNvPr>
          <p:cNvSpPr txBox="1"/>
          <p:nvPr/>
        </p:nvSpPr>
        <p:spPr>
          <a:xfrm>
            <a:off x="3467166" y="4752409"/>
            <a:ext cx="1441420" cy="923330"/>
          </a:xfrm>
          <a:prstGeom prst="rect">
            <a:avLst/>
          </a:prstGeom>
          <a:noFill/>
        </p:spPr>
        <p:txBody>
          <a:bodyPr wrap="none" rtlCol="0">
            <a:spAutoFit/>
          </a:bodyPr>
          <a:lstStyle/>
          <a:p>
            <a:pPr algn="ctr" defTabSz="457200"/>
            <a:r>
              <a:rPr lang="en-US" dirty="0">
                <a:solidFill>
                  <a:srgbClr val="FF0000"/>
                </a:solidFill>
                <a:latin typeface="Univers"/>
              </a:rPr>
              <a:t>Chemistry </a:t>
            </a:r>
          </a:p>
          <a:p>
            <a:pPr algn="ctr" defTabSz="457200"/>
            <a:r>
              <a:rPr lang="en-US" dirty="0">
                <a:solidFill>
                  <a:srgbClr val="FF0000"/>
                </a:solidFill>
                <a:latin typeface="Univers"/>
              </a:rPr>
              <a:t>Simulation </a:t>
            </a:r>
          </a:p>
          <a:p>
            <a:pPr algn="ctr" defTabSz="457200"/>
            <a:r>
              <a:rPr lang="en-US" dirty="0">
                <a:solidFill>
                  <a:srgbClr val="FF0000"/>
                </a:solidFill>
                <a:latin typeface="Univers"/>
              </a:rPr>
              <a:t>VQE</a:t>
            </a:r>
          </a:p>
        </p:txBody>
      </p:sp>
      <p:sp>
        <p:nvSpPr>
          <p:cNvPr id="38" name="TextBox 37">
            <a:extLst>
              <a:ext uri="{FF2B5EF4-FFF2-40B4-BE49-F238E27FC236}">
                <a16:creationId xmlns:a16="http://schemas.microsoft.com/office/drawing/2014/main" id="{F390073A-17A1-4201-7A8C-D09D4D03E85C}"/>
              </a:ext>
            </a:extLst>
          </p:cNvPr>
          <p:cNvSpPr txBox="1"/>
          <p:nvPr/>
        </p:nvSpPr>
        <p:spPr>
          <a:xfrm>
            <a:off x="82062" y="1100516"/>
            <a:ext cx="2621226" cy="707886"/>
          </a:xfrm>
          <a:prstGeom prst="rect">
            <a:avLst/>
          </a:prstGeom>
          <a:solidFill>
            <a:srgbClr val="002060"/>
          </a:solidFill>
        </p:spPr>
        <p:txBody>
          <a:bodyPr wrap="square" rtlCol="0">
            <a:spAutoFit/>
          </a:bodyPr>
          <a:lstStyle>
            <a:defPPr>
              <a:defRPr lang="en-US"/>
            </a:defPPr>
            <a:lvl1pPr marR="0" lvl="0" indent="0" algn="ctr" defTabSz="457200" fontAlgn="auto">
              <a:lnSpc>
                <a:spcPct val="100000"/>
              </a:lnSpc>
              <a:spcBef>
                <a:spcPts val="0"/>
              </a:spcBef>
              <a:spcAft>
                <a:spcPts val="0"/>
              </a:spcAft>
              <a:buClrTx/>
              <a:buSzTx/>
              <a:buFontTx/>
              <a:buNone/>
              <a:tabLst/>
              <a:defRPr kumimoji="0" sz="2000" b="0" i="0" u="none" strike="noStrike" kern="0" cap="none" spc="0" normalizeH="0" baseline="0">
                <a:ln>
                  <a:noFill/>
                </a:ln>
                <a:solidFill>
                  <a:srgbClr val="FFFFFF"/>
                </a:solidFill>
                <a:effectLst/>
                <a:uLnTx/>
                <a:uFillTx/>
                <a:latin typeface="Calibri" panose="020F0502020204030204" pitchFamily="34" charset="0"/>
                <a:cs typeface="Calibri" panose="020F0502020204030204" pitchFamily="34" charset="0"/>
              </a:defRPr>
            </a:lvl1pPr>
          </a:lstStyle>
          <a:p>
            <a:r>
              <a:rPr lang="en-US" dirty="0"/>
              <a:t>Weak guarantees on </a:t>
            </a:r>
          </a:p>
          <a:p>
            <a:r>
              <a:rPr lang="en-US" dirty="0"/>
              <a:t>quality of solution</a:t>
            </a:r>
          </a:p>
        </p:txBody>
      </p:sp>
      <p:sp>
        <p:nvSpPr>
          <p:cNvPr id="39" name="TextBox 38">
            <a:extLst>
              <a:ext uri="{FF2B5EF4-FFF2-40B4-BE49-F238E27FC236}">
                <a16:creationId xmlns:a16="http://schemas.microsoft.com/office/drawing/2014/main" id="{48C1A6FB-1065-A21F-B297-FF3EF68698BB}"/>
              </a:ext>
            </a:extLst>
          </p:cNvPr>
          <p:cNvSpPr txBox="1"/>
          <p:nvPr/>
        </p:nvSpPr>
        <p:spPr>
          <a:xfrm>
            <a:off x="9297204" y="5116480"/>
            <a:ext cx="2621230" cy="851295"/>
          </a:xfrm>
          <a:prstGeom prst="rect">
            <a:avLst/>
          </a:prstGeom>
          <a:solidFill>
            <a:srgbClr val="5C9BA4"/>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nchor="ctr"/>
          <a:lstStyle>
            <a:defPPr>
              <a:defRPr lang="en-US"/>
            </a:defPPr>
            <a:lvl1pPr algn="ctr">
              <a:defRPr sz="2400" b="1">
                <a:solidFill>
                  <a:schemeClr val="bg1"/>
                </a:solidFill>
                <a:latin typeface="Calibri" panose="020F0502020204030204" pitchFamily="34" charset="0"/>
                <a:cs typeface="Calibri" panose="020F050202020403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2000" dirty="0"/>
              <a:t>Requires many gates, qubits, and long coherence times</a:t>
            </a:r>
          </a:p>
        </p:txBody>
      </p:sp>
      <p:sp>
        <p:nvSpPr>
          <p:cNvPr id="40" name="TextBox 39">
            <a:extLst>
              <a:ext uri="{FF2B5EF4-FFF2-40B4-BE49-F238E27FC236}">
                <a16:creationId xmlns:a16="http://schemas.microsoft.com/office/drawing/2014/main" id="{6DAB1F48-C2B4-5BE5-9628-CC934373424F}"/>
              </a:ext>
            </a:extLst>
          </p:cNvPr>
          <p:cNvSpPr txBox="1"/>
          <p:nvPr/>
        </p:nvSpPr>
        <p:spPr>
          <a:xfrm>
            <a:off x="82062" y="5111338"/>
            <a:ext cx="2621230" cy="856438"/>
          </a:xfrm>
          <a:prstGeom prst="rect">
            <a:avLst/>
          </a:prstGeom>
          <a:solidFill>
            <a:srgbClr val="5C9BA4"/>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nchor="ctr"/>
          <a:lstStyle>
            <a:defPPr>
              <a:defRPr lang="en-US"/>
            </a:defPPr>
            <a:lvl1pPr algn="ctr">
              <a:defRPr sz="2000" b="1">
                <a:solidFill>
                  <a:schemeClr val="bg1"/>
                </a:solidFill>
                <a:latin typeface="Calibri" panose="020F0502020204030204" pitchFamily="34" charset="0"/>
                <a:cs typeface="Calibri" panose="020F050202020403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sym typeface="Wingdings" panose="05000000000000000000" pitchFamily="2" charset="2"/>
              </a:rPr>
              <a:t>Can work on NISQ systems, require limited coherence </a:t>
            </a:r>
            <a:endParaRPr lang="en-US" dirty="0"/>
          </a:p>
        </p:txBody>
      </p:sp>
    </p:spTree>
    <p:extLst>
      <p:ext uri="{BB962C8B-B14F-4D97-AF65-F5344CB8AC3E}">
        <p14:creationId xmlns:p14="http://schemas.microsoft.com/office/powerpoint/2010/main" val="42108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30" grpId="0"/>
      <p:bldP spid="35" grpId="0" animBg="1"/>
      <p:bldP spid="36" grpId="0"/>
      <p:bldP spid="37" grpId="0"/>
      <p:bldP spid="38" grpId="0" animBg="1"/>
      <p:bldP spid="40"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FCAF57EB-3D10-C993-E3D8-E1B965F82382}"/>
              </a:ext>
            </a:extLst>
          </p:cNvPr>
          <p:cNvSpPr txBox="1">
            <a:spLocks/>
          </p:cNvSpPr>
          <p:nvPr/>
        </p:nvSpPr>
        <p:spPr>
          <a:xfrm>
            <a:off x="82062" y="39406"/>
            <a:ext cx="12027875" cy="101476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i="0" kern="1200" baseline="0">
                <a:solidFill>
                  <a:srgbClr val="A7934B"/>
                </a:solidFill>
                <a:latin typeface="Roboto" panose="02000000000000000000" pitchFamily="2" charset="0"/>
                <a:ea typeface="Roboto" panose="02000000000000000000" pitchFamily="2" charset="0"/>
                <a:cs typeface="Roboto" panose="02000000000000000000" pitchFamily="2" charset="0"/>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3600" b="1" i="0" u="none" strike="noStrike" kern="1200" cap="none" spc="0" normalizeH="0" baseline="0" noProof="0" dirty="0">
                <a:ln>
                  <a:noFill/>
                </a:ln>
                <a:solidFill>
                  <a:srgbClr val="BE5700"/>
                </a:solidFill>
                <a:effectLst/>
                <a:uLnTx/>
                <a:uFillTx/>
                <a:latin typeface="Roboto" panose="02000000000000000000" pitchFamily="2" charset="0"/>
                <a:ea typeface="Roboto" panose="02000000000000000000" pitchFamily="2" charset="0"/>
                <a:cs typeface="Roboto" panose="02000000000000000000" pitchFamily="2" charset="0"/>
              </a:rPr>
              <a:t>Approaches For Improving VQA Performance: Overview</a:t>
            </a:r>
          </a:p>
        </p:txBody>
      </p:sp>
      <p:cxnSp>
        <p:nvCxnSpPr>
          <p:cNvPr id="10" name="Straight Connector 9"/>
          <p:cNvCxnSpPr>
            <a:cxnSpLocks/>
          </p:cNvCxnSpPr>
          <p:nvPr/>
        </p:nvCxnSpPr>
        <p:spPr>
          <a:xfrm>
            <a:off x="0" y="1054167"/>
            <a:ext cx="12192000" cy="0"/>
          </a:xfrm>
          <a:prstGeom prst="line">
            <a:avLst/>
          </a:prstGeom>
          <a:ln w="19050">
            <a:solidFill>
              <a:srgbClr val="BF5700"/>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0867DB99-49B8-92B4-DEEC-ADA6D8375FCB}"/>
              </a:ext>
            </a:extLst>
          </p:cNvPr>
          <p:cNvSpPr txBox="1"/>
          <p:nvPr/>
        </p:nvSpPr>
        <p:spPr>
          <a:xfrm>
            <a:off x="-885" y="6126610"/>
            <a:ext cx="12192883" cy="731520"/>
          </a:xfrm>
          <a:prstGeom prst="rect">
            <a:avLst/>
          </a:prstGeom>
          <a:solidFill>
            <a:srgbClr val="BF5700"/>
          </a:solidFill>
        </p:spPr>
        <p:txBody>
          <a:bodyPr wrap="square" rtlCol="0">
            <a:noAutofit/>
          </a:bodyPr>
          <a:lstStyle/>
          <a:p>
            <a:pPr marL="0" marR="0" lvl="0" indent="0" algn="ctr" defTabSz="1091246"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Calibri"/>
                <a:ea typeface="+mn-ea"/>
                <a:cs typeface="+mn-cs"/>
              </a:rPr>
              <a:t>VQA performance improvement requires a full-stack approach</a:t>
            </a:r>
          </a:p>
        </p:txBody>
      </p:sp>
      <p:sp>
        <p:nvSpPr>
          <p:cNvPr id="2" name="TextBox 1">
            <a:extLst>
              <a:ext uri="{FF2B5EF4-FFF2-40B4-BE49-F238E27FC236}">
                <a16:creationId xmlns:a16="http://schemas.microsoft.com/office/drawing/2014/main" id="{D8D5FAE3-26DD-7B58-0410-BDDF83344187}"/>
              </a:ext>
            </a:extLst>
          </p:cNvPr>
          <p:cNvSpPr txBox="1"/>
          <p:nvPr/>
        </p:nvSpPr>
        <p:spPr>
          <a:xfrm>
            <a:off x="-24090" y="1235898"/>
            <a:ext cx="12216088" cy="4893647"/>
          </a:xfrm>
          <a:prstGeom prst="rect">
            <a:avLst/>
          </a:prstGeom>
          <a:noFill/>
        </p:spPr>
        <p:txBody>
          <a:bodyPr wrap="square" rtlCol="0">
            <a:spAutoFit/>
          </a:bodyPr>
          <a:lstStyle/>
          <a:p>
            <a:pPr marL="411480" indent="-411480" defTabSz="1091246">
              <a:buFont typeface="Arial" panose="020B0604020202020204" pitchFamily="34" charset="0"/>
              <a:buChar char="•"/>
              <a:defRPr/>
            </a:pPr>
            <a:r>
              <a:rPr lang="en-US" sz="2400" dirty="0">
                <a:solidFill>
                  <a:schemeClr val="accent4">
                    <a:lumMod val="50000"/>
                  </a:schemeClr>
                </a:solidFill>
                <a:cs typeface="Calibri" panose="020F0502020204030204" pitchFamily="34" charset="0"/>
              </a:rPr>
              <a:t>Hardware efficient ansatz-&gt; theoretical guarantees? </a:t>
            </a:r>
          </a:p>
          <a:p>
            <a:pPr marL="411480" indent="-411480" defTabSz="1091246">
              <a:buFont typeface="Arial" panose="020B0604020202020204" pitchFamily="34" charset="0"/>
              <a:buChar char="•"/>
              <a:defRPr/>
            </a:pPr>
            <a:endParaRPr lang="en-US" sz="2400" dirty="0">
              <a:solidFill>
                <a:schemeClr val="accent4">
                  <a:lumMod val="50000"/>
                </a:schemeClr>
              </a:solidFill>
              <a:cs typeface="Calibri" panose="020F0502020204030204" pitchFamily="34" charset="0"/>
            </a:endParaRPr>
          </a:p>
          <a:p>
            <a:pPr marL="411480" indent="-411480" defTabSz="1091246">
              <a:buFont typeface="Arial" panose="020B0604020202020204" pitchFamily="34" charset="0"/>
              <a:buChar char="•"/>
              <a:defRPr/>
            </a:pPr>
            <a:r>
              <a:rPr lang="en-US" sz="2400" dirty="0">
                <a:solidFill>
                  <a:srgbClr val="00B050"/>
                </a:solidFill>
                <a:cs typeface="Calibri" panose="020F0502020204030204" pitchFamily="34" charset="0"/>
              </a:rPr>
              <a:t>Instruction re-ordering for enhanced scheduling</a:t>
            </a:r>
          </a:p>
          <a:p>
            <a:pPr marL="411480" indent="-411480" defTabSz="1091246">
              <a:buFont typeface="Arial" panose="020B0604020202020204" pitchFamily="34" charset="0"/>
              <a:buChar char="•"/>
              <a:defRPr/>
            </a:pPr>
            <a:endParaRPr lang="en-US" sz="2400" dirty="0">
              <a:solidFill>
                <a:srgbClr val="00B050"/>
              </a:solidFill>
              <a:cs typeface="Calibri" panose="020F0502020204030204" pitchFamily="34" charset="0"/>
            </a:endParaRPr>
          </a:p>
          <a:p>
            <a:pPr marL="411480" indent="-411480" defTabSz="1091246">
              <a:buFont typeface="Arial" panose="020B0604020202020204" pitchFamily="34" charset="0"/>
              <a:buChar char="•"/>
              <a:defRPr/>
            </a:pPr>
            <a:r>
              <a:rPr lang="en-US" sz="2400" dirty="0">
                <a:solidFill>
                  <a:srgbClr val="00B050"/>
                </a:solidFill>
                <a:cs typeface="Calibri" panose="020F0502020204030204" pitchFamily="34" charset="0"/>
              </a:rPr>
              <a:t>Low-overhead application-specific circuit cutting</a:t>
            </a:r>
          </a:p>
          <a:p>
            <a:pPr marL="411480" indent="-411480" defTabSz="1091246">
              <a:buFont typeface="Arial" panose="020B0604020202020204" pitchFamily="34" charset="0"/>
              <a:buChar char="•"/>
              <a:defRPr/>
            </a:pPr>
            <a:endParaRPr lang="en-US" sz="2400" dirty="0">
              <a:solidFill>
                <a:srgbClr val="00B050"/>
              </a:solidFill>
              <a:cs typeface="Calibri" panose="020F0502020204030204" pitchFamily="34" charset="0"/>
            </a:endParaRPr>
          </a:p>
          <a:p>
            <a:pPr marL="411480" indent="-411480" defTabSz="1091246">
              <a:buFont typeface="Arial" panose="020B0604020202020204" pitchFamily="34" charset="0"/>
              <a:buChar char="•"/>
              <a:defRPr/>
            </a:pPr>
            <a:r>
              <a:rPr lang="en-US" sz="2400" dirty="0">
                <a:solidFill>
                  <a:srgbClr val="00B050"/>
                </a:solidFill>
                <a:cs typeface="Calibri" panose="020F0502020204030204" pitchFamily="34" charset="0"/>
              </a:rPr>
              <a:t>Reducing impact of transient errors on training performance</a:t>
            </a:r>
          </a:p>
          <a:p>
            <a:pPr defTabSz="1091246">
              <a:defRPr/>
            </a:pPr>
            <a:endParaRPr lang="en-US" sz="2400" dirty="0">
              <a:solidFill>
                <a:schemeClr val="accent4">
                  <a:lumMod val="50000"/>
                </a:schemeClr>
              </a:solidFill>
              <a:cs typeface="Calibri" panose="020F0502020204030204" pitchFamily="34" charset="0"/>
            </a:endParaRPr>
          </a:p>
          <a:p>
            <a:pPr marL="411480" indent="-411480" defTabSz="1091246">
              <a:buFont typeface="Arial" panose="020B0604020202020204" pitchFamily="34" charset="0"/>
              <a:buChar char="•"/>
              <a:defRPr/>
            </a:pPr>
            <a:r>
              <a:rPr lang="en-US" sz="2400" dirty="0">
                <a:solidFill>
                  <a:schemeClr val="accent6">
                    <a:lumMod val="60000"/>
                    <a:lumOff val="40000"/>
                  </a:schemeClr>
                </a:solidFill>
                <a:cs typeface="Calibri" panose="020F0502020204030204" pitchFamily="34" charset="0"/>
              </a:rPr>
              <a:t>Improving the performance of the variational loop</a:t>
            </a:r>
          </a:p>
          <a:p>
            <a:pPr marL="411480" indent="-411480" defTabSz="1091246">
              <a:buFont typeface="Arial" panose="020B0604020202020204" pitchFamily="34" charset="0"/>
              <a:buChar char="•"/>
              <a:defRPr/>
            </a:pPr>
            <a:endParaRPr lang="en-US" sz="2400" dirty="0">
              <a:solidFill>
                <a:schemeClr val="accent6">
                  <a:lumMod val="60000"/>
                  <a:lumOff val="40000"/>
                </a:schemeClr>
              </a:solidFill>
              <a:cs typeface="Calibri" panose="020F0502020204030204" pitchFamily="34" charset="0"/>
            </a:endParaRPr>
          </a:p>
          <a:p>
            <a:pPr marL="411480" indent="-411480" defTabSz="1091246">
              <a:buFont typeface="Arial" panose="020B0604020202020204" pitchFamily="34" charset="0"/>
              <a:buChar char="•"/>
              <a:defRPr/>
            </a:pPr>
            <a:r>
              <a:rPr lang="en-US" sz="2400" dirty="0">
                <a:solidFill>
                  <a:schemeClr val="accent6">
                    <a:lumMod val="60000"/>
                    <a:lumOff val="40000"/>
                  </a:schemeClr>
                </a:solidFill>
                <a:cs typeface="Calibri" panose="020F0502020204030204" pitchFamily="34" charset="0"/>
              </a:rPr>
              <a:t>Improving the performance of the optimizer</a:t>
            </a:r>
          </a:p>
          <a:p>
            <a:pPr defTabSz="1091246">
              <a:defRPr/>
            </a:pPr>
            <a:endParaRPr lang="en-US" sz="2400" dirty="0">
              <a:solidFill>
                <a:schemeClr val="accent6">
                  <a:lumMod val="60000"/>
                  <a:lumOff val="40000"/>
                </a:schemeClr>
              </a:solidFill>
              <a:cs typeface="Calibri" panose="020F0502020204030204" pitchFamily="34" charset="0"/>
            </a:endParaRPr>
          </a:p>
          <a:p>
            <a:pPr marL="411480" indent="-411480" defTabSz="1091246">
              <a:buFont typeface="Arial" panose="020B0604020202020204" pitchFamily="34" charset="0"/>
              <a:buChar char="•"/>
              <a:defRPr/>
            </a:pPr>
            <a:r>
              <a:rPr lang="en-US" sz="2400" dirty="0">
                <a:solidFill>
                  <a:schemeClr val="accent6">
                    <a:lumMod val="60000"/>
                    <a:lumOff val="40000"/>
                  </a:schemeClr>
                </a:solidFill>
                <a:cs typeface="Calibri" panose="020F0502020204030204" pitchFamily="34" charset="0"/>
              </a:rPr>
              <a:t>Reducing total number of iterations in the variational loop</a:t>
            </a:r>
          </a:p>
        </p:txBody>
      </p:sp>
    </p:spTree>
    <p:extLst>
      <p:ext uri="{BB962C8B-B14F-4D97-AF65-F5344CB8AC3E}">
        <p14:creationId xmlns:p14="http://schemas.microsoft.com/office/powerpoint/2010/main" val="2852751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p:cNvCxnSpPr/>
          <p:nvPr/>
        </p:nvCxnSpPr>
        <p:spPr>
          <a:xfrm>
            <a:off x="838200" y="4140200"/>
            <a:ext cx="7493000" cy="0"/>
          </a:xfrm>
          <a:prstGeom prst="line">
            <a:avLst/>
          </a:prstGeom>
          <a:ln w="19050">
            <a:solidFill>
              <a:srgbClr val="BF5700"/>
            </a:solidFill>
          </a:ln>
        </p:spPr>
        <p:style>
          <a:lnRef idx="1">
            <a:schemeClr val="accent1"/>
          </a:lnRef>
          <a:fillRef idx="0">
            <a:schemeClr val="accent1"/>
          </a:fillRef>
          <a:effectRef idx="0">
            <a:schemeClr val="accent1"/>
          </a:effectRef>
          <a:fontRef idx="minor">
            <a:schemeClr val="tx1"/>
          </a:fontRef>
        </p:style>
      </p:cxnSp>
      <p:sp>
        <p:nvSpPr>
          <p:cNvPr id="13" name="Title Placeholder 7"/>
          <p:cNvSpPr txBox="1">
            <a:spLocks/>
          </p:cNvSpPr>
          <p:nvPr/>
        </p:nvSpPr>
        <p:spPr>
          <a:xfrm>
            <a:off x="609600" y="1572260"/>
            <a:ext cx="11826240" cy="2336800"/>
          </a:xfrm>
          <a:prstGeom prst="rect">
            <a:avLst/>
          </a:prstGeom>
        </p:spPr>
        <p:txBody>
          <a:bodyPr vert="horz" wrap="square" lIns="121920" tIns="60960" rIns="121920" bIns="60960" rtlCol="0" anchor="b">
            <a:noAutofit/>
          </a:bodyPr>
          <a:lstStyle>
            <a:lvl1pPr algn="l" defTabSz="914400" rtl="0" eaLnBrk="1" latinLnBrk="0" hangingPunct="1">
              <a:lnSpc>
                <a:spcPts val="4000"/>
              </a:lnSpc>
              <a:spcBef>
                <a:spcPct val="0"/>
              </a:spcBef>
              <a:buNone/>
              <a:defRPr sz="4800" b="1" i="0" kern="800" cap="all" normalizeH="0" baseline="0">
                <a:solidFill>
                  <a:schemeClr val="bg1"/>
                </a:solidFill>
                <a:latin typeface="Arial Black" charset="0"/>
                <a:ea typeface="Arial Black" charset="0"/>
                <a:cs typeface="Arial Black" charset="0"/>
              </a:defRPr>
            </a:lvl1pPr>
          </a:lstStyle>
          <a:p>
            <a:pPr marL="0" marR="0" lvl="0" indent="0" algn="l" defTabSz="1219170" rtl="0" eaLnBrk="1" fontAlgn="auto" latinLnBrk="0" hangingPunct="1">
              <a:lnSpc>
                <a:spcPts val="5333"/>
              </a:lnSpc>
              <a:spcBef>
                <a:spcPct val="0"/>
              </a:spcBef>
              <a:spcAft>
                <a:spcPts val="0"/>
              </a:spcAft>
              <a:buClrTx/>
              <a:buSzTx/>
              <a:buFontTx/>
              <a:buNone/>
              <a:tabLst/>
              <a:defRPr/>
            </a:pPr>
            <a:r>
              <a:rPr kumimoji="0" lang="en-US" sz="6400" b="1" i="0" u="none" strike="noStrike" kern="800" cap="all" spc="0" normalizeH="0" baseline="0" noProof="0" dirty="0">
                <a:ln>
                  <a:noFill/>
                </a:ln>
                <a:solidFill>
                  <a:srgbClr val="BF5700"/>
                </a:solidFill>
                <a:effectLst/>
                <a:uLnTx/>
                <a:uFillTx/>
                <a:latin typeface="Arial Black" charset="0"/>
                <a:cs typeface="Arial Black" charset="0"/>
              </a:rPr>
              <a:t>REDUCE IMPACT OF OPERATIONAL ERRORS*</a:t>
            </a:r>
          </a:p>
        </p:txBody>
      </p:sp>
      <p:sp>
        <p:nvSpPr>
          <p:cNvPr id="15" name="Text Placeholder 9"/>
          <p:cNvSpPr txBox="1">
            <a:spLocks/>
          </p:cNvSpPr>
          <p:nvPr/>
        </p:nvSpPr>
        <p:spPr>
          <a:xfrm>
            <a:off x="731520" y="4445000"/>
            <a:ext cx="10515600" cy="609601"/>
          </a:xfrm>
          <a:prstGeom prst="rect">
            <a:avLst/>
          </a:prstGeom>
        </p:spPr>
        <p:txBody>
          <a:bodyPr vert="horz" lIns="121920" tIns="60960" rIns="121920" bIns="60960" rtlCol="0">
            <a:noAutofit/>
          </a:bodyPr>
          <a:lstStyle>
            <a:lvl1pPr marL="0" indent="0" algn="l" defTabSz="914400" rtl="0" eaLnBrk="1" latinLnBrk="0" hangingPunct="1">
              <a:lnSpc>
                <a:spcPct val="90000"/>
              </a:lnSpc>
              <a:spcBef>
                <a:spcPts val="1000"/>
              </a:spcBef>
              <a:buFont typeface="Arial"/>
              <a:buNone/>
              <a:defRPr sz="1400" b="0" i="0" kern="1200" baseline="0">
                <a:solidFill>
                  <a:schemeClr val="bg1"/>
                </a:solidFill>
                <a:latin typeface="Arial" charset="0"/>
                <a:ea typeface="Arial" charset="0"/>
                <a:cs typeface="Arial" charset="0"/>
              </a:defRPr>
            </a:lvl1pPr>
            <a:lvl2pPr marL="685800" indent="-228600" algn="l" defTabSz="914400" rtl="0" eaLnBrk="1" latinLnBrk="0" hangingPunct="1">
              <a:lnSpc>
                <a:spcPct val="90000"/>
              </a:lnSpc>
              <a:spcBef>
                <a:spcPts val="500"/>
              </a:spcBef>
              <a:buFont typeface="Arial"/>
              <a:buChar char="•"/>
              <a:defRPr sz="2400" b="0" i="0" kern="1200">
                <a:solidFill>
                  <a:schemeClr val="bg1"/>
                </a:solidFill>
                <a:latin typeface="Arial" charset="0"/>
                <a:ea typeface="Arial" charset="0"/>
                <a:cs typeface="Arial" charset="0"/>
              </a:defRPr>
            </a:lvl2pPr>
            <a:lvl3pPr marL="1143000" indent="-228600" algn="l" defTabSz="914400" rtl="0" eaLnBrk="1" latinLnBrk="0" hangingPunct="1">
              <a:lnSpc>
                <a:spcPct val="90000"/>
              </a:lnSpc>
              <a:spcBef>
                <a:spcPts val="500"/>
              </a:spcBef>
              <a:buFont typeface="Arial"/>
              <a:buChar char="•"/>
              <a:defRPr sz="2000" b="0" i="0" kern="1200">
                <a:solidFill>
                  <a:schemeClr val="bg1"/>
                </a:solidFill>
                <a:latin typeface="Arial" charset="0"/>
                <a:ea typeface="Arial" charset="0"/>
                <a:cs typeface="Arial" charset="0"/>
              </a:defRPr>
            </a:lvl3pPr>
            <a:lvl4pPr marL="1600200" indent="-228600" algn="l" defTabSz="914400" rtl="0" eaLnBrk="1" latinLnBrk="0" hangingPunct="1">
              <a:lnSpc>
                <a:spcPct val="90000"/>
              </a:lnSpc>
              <a:spcBef>
                <a:spcPts val="500"/>
              </a:spcBef>
              <a:buFont typeface="Arial"/>
              <a:buChar char="•"/>
              <a:defRPr sz="1800" b="0" i="0" kern="1200">
                <a:solidFill>
                  <a:schemeClr val="bg1"/>
                </a:solidFill>
                <a:latin typeface="Arial" charset="0"/>
                <a:ea typeface="Arial" charset="0"/>
                <a:cs typeface="Arial" charset="0"/>
              </a:defRPr>
            </a:lvl4pPr>
            <a:lvl5pPr marL="2057400" indent="-228600" algn="l" defTabSz="914400" rtl="0" eaLnBrk="1" latinLnBrk="0" hangingPunct="1">
              <a:lnSpc>
                <a:spcPct val="90000"/>
              </a:lnSpc>
              <a:spcBef>
                <a:spcPts val="500"/>
              </a:spcBef>
              <a:buFont typeface="Arial"/>
              <a:buChar char="•"/>
              <a:defRPr sz="1800" b="0" i="0" kern="1200">
                <a:solidFill>
                  <a:schemeClr val="bg1"/>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l" defTabSz="1219170" rtl="0" eaLnBrk="1" fontAlgn="auto" latinLnBrk="0" hangingPunct="1">
              <a:lnSpc>
                <a:spcPct val="90000"/>
              </a:lnSpc>
              <a:spcBef>
                <a:spcPts val="1333"/>
              </a:spcBef>
              <a:spcAft>
                <a:spcPts val="0"/>
              </a:spcAft>
              <a:buClrTx/>
              <a:buSzTx/>
              <a:buFont typeface="Arial"/>
              <a:buNone/>
              <a:tabLst/>
              <a:defRPr/>
            </a:pPr>
            <a:r>
              <a:rPr kumimoji="0" lang="en-US" sz="1867" b="0" i="1" u="none" strike="noStrike" kern="1200" cap="none" spc="0" normalizeH="0" baseline="0" noProof="0" dirty="0">
                <a:ln>
                  <a:noFill/>
                </a:ln>
                <a:solidFill>
                  <a:srgbClr val="333F48">
                    <a:lumMod val="40000"/>
                    <a:lumOff val="60000"/>
                  </a:srgbClr>
                </a:solidFill>
                <a:effectLst/>
                <a:uLnTx/>
                <a:uFillTx/>
                <a:latin typeface="Arial" charset="0"/>
                <a:cs typeface="Arial" charset="0"/>
              </a:rPr>
              <a:t>How can we improve scheduling or circuit cutting by leveraging application-specific properties? Goal is to run fewer operations, more compact circuits, reduce overheads of circuit cutting</a:t>
            </a:r>
          </a:p>
        </p:txBody>
      </p:sp>
    </p:spTree>
    <p:extLst>
      <p:ext uri="{BB962C8B-B14F-4D97-AF65-F5344CB8AC3E}">
        <p14:creationId xmlns:p14="http://schemas.microsoft.com/office/powerpoint/2010/main" val="42322835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FCAF57EB-3D10-C993-E3D8-E1B965F82382}"/>
              </a:ext>
            </a:extLst>
          </p:cNvPr>
          <p:cNvSpPr txBox="1">
            <a:spLocks/>
          </p:cNvSpPr>
          <p:nvPr/>
        </p:nvSpPr>
        <p:spPr>
          <a:xfrm>
            <a:off x="82062" y="39406"/>
            <a:ext cx="12027875" cy="101476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i="0" kern="1200" baseline="0">
                <a:solidFill>
                  <a:srgbClr val="A7934B"/>
                </a:solidFill>
                <a:latin typeface="Roboto" panose="02000000000000000000" pitchFamily="2" charset="0"/>
                <a:ea typeface="Roboto" panose="02000000000000000000" pitchFamily="2" charset="0"/>
                <a:cs typeface="Roboto" panose="02000000000000000000" pitchFamily="2" charset="0"/>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3600" b="1" i="0" u="none" strike="noStrike" kern="1200" cap="none" spc="0" normalizeH="0" baseline="0" noProof="0" dirty="0">
                <a:ln>
                  <a:noFill/>
                </a:ln>
                <a:solidFill>
                  <a:srgbClr val="BE5700"/>
                </a:solidFill>
                <a:effectLst/>
                <a:uLnTx/>
                <a:uFillTx/>
                <a:latin typeface="Roboto" panose="02000000000000000000" pitchFamily="2" charset="0"/>
                <a:ea typeface="Roboto" panose="02000000000000000000" pitchFamily="2" charset="0"/>
                <a:cs typeface="Roboto" panose="02000000000000000000" pitchFamily="2" charset="0"/>
              </a:rPr>
              <a:t>QAOA Specific Instruction Re-ordering</a:t>
            </a:r>
          </a:p>
        </p:txBody>
      </p:sp>
      <p:cxnSp>
        <p:nvCxnSpPr>
          <p:cNvPr id="10" name="Straight Connector 9"/>
          <p:cNvCxnSpPr>
            <a:cxnSpLocks/>
          </p:cNvCxnSpPr>
          <p:nvPr/>
        </p:nvCxnSpPr>
        <p:spPr>
          <a:xfrm>
            <a:off x="0" y="1054167"/>
            <a:ext cx="12192000" cy="0"/>
          </a:xfrm>
          <a:prstGeom prst="line">
            <a:avLst/>
          </a:prstGeom>
          <a:ln w="19050">
            <a:solidFill>
              <a:srgbClr val="BF5700"/>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0867DB99-49B8-92B4-DEEC-ADA6D8375FCB}"/>
              </a:ext>
            </a:extLst>
          </p:cNvPr>
          <p:cNvSpPr txBox="1"/>
          <p:nvPr/>
        </p:nvSpPr>
        <p:spPr>
          <a:xfrm>
            <a:off x="-885" y="6126610"/>
            <a:ext cx="12192883" cy="731520"/>
          </a:xfrm>
          <a:prstGeom prst="rect">
            <a:avLst/>
          </a:prstGeom>
          <a:solidFill>
            <a:srgbClr val="BF5700"/>
          </a:solidFill>
        </p:spPr>
        <p:txBody>
          <a:bodyPr wrap="square" rtlCol="0">
            <a:noAutofit/>
          </a:bodyPr>
          <a:lstStyle/>
          <a:p>
            <a:pPr marL="0" marR="0" lvl="0" indent="0" algn="ctr" defTabSz="1091246"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Calibri"/>
                <a:ea typeface="+mn-ea"/>
                <a:cs typeface="+mn-cs"/>
              </a:rPr>
              <a:t>Optimize for higher</a:t>
            </a:r>
            <a:r>
              <a:rPr kumimoji="0" lang="en-US" sz="2400" b="0" i="0" u="none" strike="noStrike" kern="0" cap="none" spc="0" normalizeH="0" noProof="0" dirty="0">
                <a:ln>
                  <a:noFill/>
                </a:ln>
                <a:solidFill>
                  <a:prstClr val="white"/>
                </a:solidFill>
                <a:effectLst/>
                <a:uLnTx/>
                <a:uFillTx/>
                <a:latin typeface="Calibri"/>
                <a:ea typeface="+mn-ea"/>
                <a:cs typeface="+mn-cs"/>
              </a:rPr>
              <a:t> concurrency by re-ordering operations and gate cancellations</a:t>
            </a:r>
            <a:endParaRPr kumimoji="0" lang="en-US" sz="2400" b="0" i="0" u="none" strike="noStrike" kern="0" cap="none" spc="0" normalizeH="0" baseline="0" noProof="0" dirty="0">
              <a:ln>
                <a:noFill/>
              </a:ln>
              <a:solidFill>
                <a:prstClr val="white"/>
              </a:solidFill>
              <a:effectLst/>
              <a:uLnTx/>
              <a:uFillTx/>
              <a:latin typeface="Calibri"/>
              <a:ea typeface="+mn-ea"/>
              <a:cs typeface="+mn-cs"/>
            </a:endParaRPr>
          </a:p>
        </p:txBody>
      </p:sp>
      <p:pic>
        <p:nvPicPr>
          <p:cNvPr id="2" name="Picture 1">
            <a:extLst>
              <a:ext uri="{FF2B5EF4-FFF2-40B4-BE49-F238E27FC236}">
                <a16:creationId xmlns:a16="http://schemas.microsoft.com/office/drawing/2014/main" id="{53E4756F-AA06-05C6-E17D-D9E52C1A4D23}"/>
              </a:ext>
            </a:extLst>
          </p:cNvPr>
          <p:cNvPicPr>
            <a:picLocks noChangeAspect="1"/>
          </p:cNvPicPr>
          <p:nvPr/>
        </p:nvPicPr>
        <p:blipFill>
          <a:blip r:embed="rId3"/>
          <a:stretch>
            <a:fillRect/>
          </a:stretch>
        </p:blipFill>
        <p:spPr>
          <a:xfrm>
            <a:off x="0" y="2502965"/>
            <a:ext cx="1374320" cy="1282699"/>
          </a:xfrm>
          <a:prstGeom prst="rect">
            <a:avLst/>
          </a:prstGeom>
        </p:spPr>
      </p:pic>
      <p:grpSp>
        <p:nvGrpSpPr>
          <p:cNvPr id="4" name="Group 3">
            <a:extLst>
              <a:ext uri="{FF2B5EF4-FFF2-40B4-BE49-F238E27FC236}">
                <a16:creationId xmlns:a16="http://schemas.microsoft.com/office/drawing/2014/main" id="{423273BC-D8C6-9701-7B91-0BD400CA3317}"/>
              </a:ext>
            </a:extLst>
          </p:cNvPr>
          <p:cNvGrpSpPr/>
          <p:nvPr/>
        </p:nvGrpSpPr>
        <p:grpSpPr>
          <a:xfrm>
            <a:off x="2116830" y="1100723"/>
            <a:ext cx="9993992" cy="3522442"/>
            <a:chOff x="1631951" y="1720228"/>
            <a:chExt cx="9993992" cy="3522442"/>
          </a:xfrm>
        </p:grpSpPr>
        <p:pic>
          <p:nvPicPr>
            <p:cNvPr id="5" name="Picture 4">
              <a:extLst>
                <a:ext uri="{FF2B5EF4-FFF2-40B4-BE49-F238E27FC236}">
                  <a16:creationId xmlns:a16="http://schemas.microsoft.com/office/drawing/2014/main" id="{BC6C80A5-0314-6B3A-0426-19963136C9F7}"/>
                </a:ext>
              </a:extLst>
            </p:cNvPr>
            <p:cNvPicPr>
              <a:picLocks noChangeAspect="1"/>
            </p:cNvPicPr>
            <p:nvPr/>
          </p:nvPicPr>
          <p:blipFill>
            <a:blip r:embed="rId4"/>
            <a:stretch>
              <a:fillRect/>
            </a:stretch>
          </p:blipFill>
          <p:spPr>
            <a:xfrm>
              <a:off x="1631951" y="1748972"/>
              <a:ext cx="9993992" cy="3493698"/>
            </a:xfrm>
            <a:prstGeom prst="rect">
              <a:avLst/>
            </a:prstGeom>
          </p:spPr>
        </p:pic>
        <p:sp>
          <p:nvSpPr>
            <p:cNvPr id="6" name="Rectangle 5">
              <a:extLst>
                <a:ext uri="{FF2B5EF4-FFF2-40B4-BE49-F238E27FC236}">
                  <a16:creationId xmlns:a16="http://schemas.microsoft.com/office/drawing/2014/main" id="{A12DE4BF-58B8-6315-EE61-1EE20092F084}"/>
                </a:ext>
              </a:extLst>
            </p:cNvPr>
            <p:cNvSpPr/>
            <p:nvPr/>
          </p:nvSpPr>
          <p:spPr>
            <a:xfrm>
              <a:off x="3049322" y="1748971"/>
              <a:ext cx="8135750" cy="655296"/>
            </a:xfrm>
            <a:prstGeom prst="rect">
              <a:avLst/>
            </a:prstGeom>
            <a:solidFill>
              <a:srgbClr val="FFFFFF"/>
            </a:solidFill>
            <a:ln w="12700" cap="flat" cmpd="sng" algn="ctr">
              <a:solidFill>
                <a:srgbClr val="FFFFFF"/>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Univers"/>
                <a:ea typeface="+mn-ea"/>
                <a:cs typeface="+mn-cs"/>
              </a:endParaRPr>
            </a:p>
          </p:txBody>
        </p:sp>
        <p:sp>
          <p:nvSpPr>
            <p:cNvPr id="7" name="Rectangle 6">
              <a:extLst>
                <a:ext uri="{FF2B5EF4-FFF2-40B4-BE49-F238E27FC236}">
                  <a16:creationId xmlns:a16="http://schemas.microsoft.com/office/drawing/2014/main" id="{C3337D06-A9C4-EAE5-8BB2-EF3A8DE86933}"/>
                </a:ext>
              </a:extLst>
            </p:cNvPr>
            <p:cNvSpPr/>
            <p:nvPr/>
          </p:nvSpPr>
          <p:spPr>
            <a:xfrm>
              <a:off x="1631951" y="1720228"/>
              <a:ext cx="1417371" cy="684039"/>
            </a:xfrm>
            <a:prstGeom prst="rect">
              <a:avLst/>
            </a:prstGeom>
            <a:solidFill>
              <a:srgbClr val="FFFFFF"/>
            </a:solidFill>
            <a:ln w="12700" cap="flat" cmpd="sng" algn="ctr">
              <a:solidFill>
                <a:srgbClr val="FFFFFF"/>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Univers"/>
                <a:ea typeface="+mn-ea"/>
                <a:cs typeface="+mn-cs"/>
              </a:endParaRPr>
            </a:p>
          </p:txBody>
        </p:sp>
      </p:grpSp>
      <p:cxnSp>
        <p:nvCxnSpPr>
          <p:cNvPr id="9" name="Straight Arrow Connector 8">
            <a:extLst>
              <a:ext uri="{FF2B5EF4-FFF2-40B4-BE49-F238E27FC236}">
                <a16:creationId xmlns:a16="http://schemas.microsoft.com/office/drawing/2014/main" id="{E11AFAED-150A-CEB9-4583-922DD3CE5E60}"/>
              </a:ext>
            </a:extLst>
          </p:cNvPr>
          <p:cNvCxnSpPr>
            <a:cxnSpLocks/>
            <a:stCxn id="2" idx="3"/>
          </p:cNvCxnSpPr>
          <p:nvPr/>
        </p:nvCxnSpPr>
        <p:spPr>
          <a:xfrm flipV="1">
            <a:off x="1374320" y="1996779"/>
            <a:ext cx="742510" cy="1147536"/>
          </a:xfrm>
          <a:prstGeom prst="straightConnector1">
            <a:avLst/>
          </a:prstGeom>
          <a:ln w="12700">
            <a:solidFill>
              <a:srgbClr val="002060"/>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60B27FF6-D057-F39D-A76F-9271DAA9CAF3}"/>
              </a:ext>
            </a:extLst>
          </p:cNvPr>
          <p:cNvCxnSpPr>
            <a:cxnSpLocks/>
            <a:stCxn id="2" idx="3"/>
          </p:cNvCxnSpPr>
          <p:nvPr/>
        </p:nvCxnSpPr>
        <p:spPr>
          <a:xfrm>
            <a:off x="1374320" y="3144315"/>
            <a:ext cx="742510" cy="1270741"/>
          </a:xfrm>
          <a:prstGeom prst="straightConnector1">
            <a:avLst/>
          </a:prstGeom>
          <a:ln w="12700">
            <a:solidFill>
              <a:srgbClr val="002060"/>
            </a:solidFill>
            <a:tailEnd type="triangle" w="lg" len="lg"/>
          </a:ln>
        </p:spPr>
        <p:style>
          <a:lnRef idx="2">
            <a:schemeClr val="accent1"/>
          </a:lnRef>
          <a:fillRef idx="0">
            <a:schemeClr val="accent1"/>
          </a:fillRef>
          <a:effectRef idx="1">
            <a:schemeClr val="accent1"/>
          </a:effectRef>
          <a:fontRef idx="minor">
            <a:schemeClr val="tx1"/>
          </a:fontRef>
        </p:style>
      </p:cxnSp>
      <p:sp>
        <p:nvSpPr>
          <p:cNvPr id="12" name="Rounded Rectangular Callout 10">
            <a:extLst>
              <a:ext uri="{FF2B5EF4-FFF2-40B4-BE49-F238E27FC236}">
                <a16:creationId xmlns:a16="http://schemas.microsoft.com/office/drawing/2014/main" id="{7574D077-DDC7-72AB-8869-BB10785836BF}"/>
              </a:ext>
            </a:extLst>
          </p:cNvPr>
          <p:cNvSpPr/>
          <p:nvPr/>
        </p:nvSpPr>
        <p:spPr>
          <a:xfrm>
            <a:off x="82947" y="4737938"/>
            <a:ext cx="2154952" cy="483409"/>
          </a:xfrm>
          <a:prstGeom prst="wedgeRoundRectCallout">
            <a:avLst>
              <a:gd name="adj1" fmla="val -41475"/>
              <a:gd name="adj2" fmla="val -49150"/>
              <a:gd name="adj3" fmla="val 16667"/>
            </a:avLst>
          </a:prstGeom>
          <a:solidFill>
            <a:srgbClr val="EDF6F9"/>
          </a:solidFill>
          <a:ln w="25400" cap="flat" cmpd="sng" algn="ctr">
            <a:solidFill>
              <a:srgbClr val="002060"/>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0072C6">
                    <a:lumMod val="50000"/>
                  </a:srgbClr>
                </a:solidFill>
                <a:effectLst/>
                <a:uLnTx/>
                <a:uFillTx/>
                <a:latin typeface="Calibri"/>
                <a:ea typeface="+mn-ea"/>
                <a:cs typeface="+mn-cs"/>
              </a:rPr>
              <a:t>Problem graph</a:t>
            </a:r>
          </a:p>
        </p:txBody>
      </p:sp>
      <p:sp>
        <p:nvSpPr>
          <p:cNvPr id="13" name="Rounded Rectangular Callout 10">
            <a:extLst>
              <a:ext uri="{FF2B5EF4-FFF2-40B4-BE49-F238E27FC236}">
                <a16:creationId xmlns:a16="http://schemas.microsoft.com/office/drawing/2014/main" id="{6A6F6055-CF0B-E121-B620-05A0E055D42F}"/>
              </a:ext>
            </a:extLst>
          </p:cNvPr>
          <p:cNvSpPr/>
          <p:nvPr/>
        </p:nvSpPr>
        <p:spPr>
          <a:xfrm>
            <a:off x="5918088" y="4737937"/>
            <a:ext cx="2391476" cy="483409"/>
          </a:xfrm>
          <a:prstGeom prst="wedgeRoundRectCallout">
            <a:avLst>
              <a:gd name="adj1" fmla="val -41475"/>
              <a:gd name="adj2" fmla="val -49150"/>
              <a:gd name="adj3" fmla="val 16667"/>
            </a:avLst>
          </a:prstGeom>
          <a:solidFill>
            <a:srgbClr val="EDF6F9"/>
          </a:solidFill>
          <a:ln w="25400" cap="flat" cmpd="sng" algn="ctr">
            <a:solidFill>
              <a:srgbClr val="002060"/>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kern="0" dirty="0">
                <a:solidFill>
                  <a:srgbClr val="0072C6">
                    <a:lumMod val="50000"/>
                  </a:srgbClr>
                </a:solidFill>
                <a:latin typeface="Calibri"/>
              </a:rPr>
              <a:t>QAOA circuit</a:t>
            </a:r>
            <a:endParaRPr kumimoji="0" lang="en-US" sz="2400" b="0" i="0" u="none" strike="noStrike" kern="0" cap="none" spc="0" normalizeH="0" baseline="0" noProof="0" dirty="0">
              <a:ln>
                <a:noFill/>
              </a:ln>
              <a:solidFill>
                <a:srgbClr val="0072C6">
                  <a:lumMod val="50000"/>
                </a:srgbClr>
              </a:solidFill>
              <a:effectLst/>
              <a:uLnTx/>
              <a:uFillTx/>
              <a:latin typeface="Calibri"/>
              <a:ea typeface="+mn-ea"/>
              <a:cs typeface="+mn-cs"/>
            </a:endParaRPr>
          </a:p>
        </p:txBody>
      </p:sp>
      <p:sp>
        <p:nvSpPr>
          <p:cNvPr id="14" name="TextBox 13">
            <a:extLst>
              <a:ext uri="{FF2B5EF4-FFF2-40B4-BE49-F238E27FC236}">
                <a16:creationId xmlns:a16="http://schemas.microsoft.com/office/drawing/2014/main" id="{77719531-5AD9-E156-6D8F-D9932B73CABD}"/>
              </a:ext>
            </a:extLst>
          </p:cNvPr>
          <p:cNvSpPr txBox="1"/>
          <p:nvPr/>
        </p:nvSpPr>
        <p:spPr>
          <a:xfrm>
            <a:off x="-24090" y="1100723"/>
            <a:ext cx="12216088" cy="461665"/>
          </a:xfrm>
          <a:prstGeom prst="rect">
            <a:avLst/>
          </a:prstGeom>
          <a:noFill/>
        </p:spPr>
        <p:txBody>
          <a:bodyPr wrap="square" rtlCol="0">
            <a:spAutoFit/>
          </a:bodyPr>
          <a:lstStyle/>
          <a:p>
            <a:pPr marL="342900" indent="-342900" defTabSz="1091246">
              <a:buFont typeface="Arial" panose="020B0604020202020204" pitchFamily="34" charset="0"/>
              <a:buChar char="•"/>
              <a:defRPr/>
            </a:pPr>
            <a:r>
              <a:rPr lang="en-US" sz="2400" dirty="0">
                <a:solidFill>
                  <a:schemeClr val="accent4">
                    <a:lumMod val="50000"/>
                  </a:schemeClr>
                </a:solidFill>
                <a:cs typeface="Calibri" panose="020F0502020204030204" pitchFamily="34" charset="0"/>
              </a:rPr>
              <a:t>Order the CPHASE blocks such that we maximize concurrency </a:t>
            </a:r>
          </a:p>
        </p:txBody>
      </p:sp>
      <p:sp>
        <p:nvSpPr>
          <p:cNvPr id="15" name="Frame 14">
            <a:extLst>
              <a:ext uri="{FF2B5EF4-FFF2-40B4-BE49-F238E27FC236}">
                <a16:creationId xmlns:a16="http://schemas.microsoft.com/office/drawing/2014/main" id="{62B8ACB9-F02D-1CE8-AC55-8FBE0252354E}"/>
              </a:ext>
            </a:extLst>
          </p:cNvPr>
          <p:cNvSpPr/>
          <p:nvPr/>
        </p:nvSpPr>
        <p:spPr>
          <a:xfrm>
            <a:off x="3657599" y="1839313"/>
            <a:ext cx="1024759" cy="1282449"/>
          </a:xfrm>
          <a:prstGeom prst="frame">
            <a:avLst>
              <a:gd name="adj1" fmla="val 4303"/>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6" name="Frame 15">
            <a:extLst>
              <a:ext uri="{FF2B5EF4-FFF2-40B4-BE49-F238E27FC236}">
                <a16:creationId xmlns:a16="http://schemas.microsoft.com/office/drawing/2014/main" id="{72C4882F-CB08-F7E5-BF6F-7E1A2D3ED8FC}"/>
              </a:ext>
            </a:extLst>
          </p:cNvPr>
          <p:cNvSpPr/>
          <p:nvPr/>
        </p:nvSpPr>
        <p:spPr>
          <a:xfrm>
            <a:off x="5710747" y="3065833"/>
            <a:ext cx="1024759" cy="1282449"/>
          </a:xfrm>
          <a:prstGeom prst="frame">
            <a:avLst>
              <a:gd name="adj1" fmla="val 4303"/>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7" name="Frame 16">
            <a:extLst>
              <a:ext uri="{FF2B5EF4-FFF2-40B4-BE49-F238E27FC236}">
                <a16:creationId xmlns:a16="http://schemas.microsoft.com/office/drawing/2014/main" id="{232E0E0B-1D69-E59C-E139-938F8F55D5EE}"/>
              </a:ext>
            </a:extLst>
          </p:cNvPr>
          <p:cNvSpPr/>
          <p:nvPr/>
        </p:nvSpPr>
        <p:spPr>
          <a:xfrm>
            <a:off x="4725349" y="2410237"/>
            <a:ext cx="1024759" cy="1282449"/>
          </a:xfrm>
          <a:prstGeom prst="frame">
            <a:avLst>
              <a:gd name="adj1" fmla="val 4303"/>
            </a:avLst>
          </a:prstGeom>
          <a:solidFill>
            <a:schemeClr val="accent4">
              <a:lumMod val="75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8" name="Frame 17">
            <a:extLst>
              <a:ext uri="{FF2B5EF4-FFF2-40B4-BE49-F238E27FC236}">
                <a16:creationId xmlns:a16="http://schemas.microsoft.com/office/drawing/2014/main" id="{8AA36E9A-1339-5A32-8E28-272037493557}"/>
              </a:ext>
            </a:extLst>
          </p:cNvPr>
          <p:cNvSpPr/>
          <p:nvPr/>
        </p:nvSpPr>
        <p:spPr>
          <a:xfrm>
            <a:off x="7797184" y="1861865"/>
            <a:ext cx="1024759" cy="2553191"/>
          </a:xfrm>
          <a:prstGeom prst="frame">
            <a:avLst>
              <a:gd name="adj1" fmla="val 4303"/>
            </a:avLst>
          </a:prstGeom>
          <a:solidFill>
            <a:schemeClr val="accent4">
              <a:lumMod val="75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9" name="Frame 18">
            <a:extLst>
              <a:ext uri="{FF2B5EF4-FFF2-40B4-BE49-F238E27FC236}">
                <a16:creationId xmlns:a16="http://schemas.microsoft.com/office/drawing/2014/main" id="{2F781445-15F8-656D-004F-81B0FB330AEC}"/>
              </a:ext>
            </a:extLst>
          </p:cNvPr>
          <p:cNvSpPr/>
          <p:nvPr/>
        </p:nvSpPr>
        <p:spPr>
          <a:xfrm>
            <a:off x="6753965" y="1861865"/>
            <a:ext cx="1024759" cy="1830821"/>
          </a:xfrm>
          <a:prstGeom prst="frame">
            <a:avLst>
              <a:gd name="adj1" fmla="val 4303"/>
            </a:avLst>
          </a:prstGeom>
          <a:solidFill>
            <a:srgbClr val="00B0F0"/>
          </a:solidFill>
          <a:ln>
            <a:solidFill>
              <a:schemeClr val="accent6">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0" name="Frame 19">
            <a:extLst>
              <a:ext uri="{FF2B5EF4-FFF2-40B4-BE49-F238E27FC236}">
                <a16:creationId xmlns:a16="http://schemas.microsoft.com/office/drawing/2014/main" id="{6D0F5334-5B74-1F9B-53A4-BAD0AA0666A7}"/>
              </a:ext>
            </a:extLst>
          </p:cNvPr>
          <p:cNvSpPr/>
          <p:nvPr/>
        </p:nvSpPr>
        <p:spPr>
          <a:xfrm>
            <a:off x="8782581" y="2584235"/>
            <a:ext cx="1024759" cy="1830821"/>
          </a:xfrm>
          <a:prstGeom prst="frame">
            <a:avLst>
              <a:gd name="adj1" fmla="val 4303"/>
            </a:avLst>
          </a:prstGeom>
          <a:solidFill>
            <a:srgbClr val="00B0F0"/>
          </a:solidFill>
          <a:ln>
            <a:solidFill>
              <a:schemeClr val="accent6">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2" name="TextBox 21">
            <a:extLst>
              <a:ext uri="{FF2B5EF4-FFF2-40B4-BE49-F238E27FC236}">
                <a16:creationId xmlns:a16="http://schemas.microsoft.com/office/drawing/2014/main" id="{89541AAC-C94B-3349-635C-4DC7D9EA1161}"/>
              </a:ext>
            </a:extLst>
          </p:cNvPr>
          <p:cNvSpPr txBox="1"/>
          <p:nvPr/>
        </p:nvSpPr>
        <p:spPr>
          <a:xfrm>
            <a:off x="-12488" y="5338300"/>
            <a:ext cx="12216088" cy="461665"/>
          </a:xfrm>
          <a:prstGeom prst="rect">
            <a:avLst/>
          </a:prstGeom>
          <a:noFill/>
        </p:spPr>
        <p:txBody>
          <a:bodyPr wrap="square" rtlCol="0">
            <a:spAutoFit/>
          </a:bodyPr>
          <a:lstStyle/>
          <a:p>
            <a:pPr marL="342900" indent="-342900" defTabSz="1091246">
              <a:buFont typeface="Arial" panose="020B0604020202020204" pitchFamily="34" charset="0"/>
              <a:buChar char="•"/>
              <a:defRPr/>
            </a:pPr>
            <a:r>
              <a:rPr lang="en-US" sz="2400" dirty="0">
                <a:solidFill>
                  <a:schemeClr val="accent4">
                    <a:lumMod val="50000"/>
                  </a:schemeClr>
                </a:solidFill>
                <a:cs typeface="Calibri" panose="020F0502020204030204" pitchFamily="34" charset="0"/>
              </a:rPr>
              <a:t>Introduce SWAPs such that CNOTs from the CPHASE and SWAPs cancel</a:t>
            </a:r>
          </a:p>
        </p:txBody>
      </p:sp>
      <p:sp>
        <p:nvSpPr>
          <p:cNvPr id="23" name="TextBox 22">
            <a:extLst>
              <a:ext uri="{FF2B5EF4-FFF2-40B4-BE49-F238E27FC236}">
                <a16:creationId xmlns:a16="http://schemas.microsoft.com/office/drawing/2014/main" id="{902AD3EB-7864-AF48-F682-60BB3AC72A99}"/>
              </a:ext>
            </a:extLst>
          </p:cNvPr>
          <p:cNvSpPr txBox="1"/>
          <p:nvPr/>
        </p:nvSpPr>
        <p:spPr>
          <a:xfrm>
            <a:off x="-20694" y="5811333"/>
            <a:ext cx="10554675"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effectLst/>
                <a:uLnTx/>
                <a:uFillTx/>
                <a:latin typeface="Calibri" panose="020F0502020204030204" pitchFamily="34" charset="0"/>
                <a:ea typeface="+mn-ea"/>
                <a:cs typeface="Calibri" panose="020F0502020204030204" pitchFamily="34" charset="0"/>
              </a:rPr>
              <a:t>Mahabubul</a:t>
            </a:r>
            <a:r>
              <a:rPr kumimoji="0" lang="en-US" sz="1400" b="0" i="0" u="none" strike="noStrike" kern="1200" cap="none" spc="0" normalizeH="0" baseline="0" noProof="0" dirty="0">
                <a:ln>
                  <a:noFill/>
                </a:ln>
                <a:effectLst/>
                <a:uLnTx/>
                <a:uFillTx/>
                <a:latin typeface="Calibri" panose="020F0502020204030204" pitchFamily="34" charset="0"/>
                <a:ea typeface="+mn-ea"/>
                <a:cs typeface="Calibri" panose="020F0502020204030204" pitchFamily="34" charset="0"/>
              </a:rPr>
              <a:t> </a:t>
            </a:r>
            <a:r>
              <a:rPr kumimoji="0" lang="en-US" sz="1400" b="0" i="0" u="none" strike="noStrike" kern="1200" cap="none" spc="0" normalizeH="0" baseline="0" noProof="0" dirty="0" err="1">
                <a:ln>
                  <a:noFill/>
                </a:ln>
                <a:effectLst/>
                <a:uLnTx/>
                <a:uFillTx/>
                <a:latin typeface="Calibri" panose="020F0502020204030204" pitchFamily="34" charset="0"/>
                <a:ea typeface="+mn-ea"/>
                <a:cs typeface="Calibri" panose="020F0502020204030204" pitchFamily="34" charset="0"/>
              </a:rPr>
              <a:t>Alam</a:t>
            </a:r>
            <a:r>
              <a:rPr kumimoji="0" lang="en-US" sz="1400" b="0" i="0" u="none" strike="noStrike" kern="1200" cap="none" spc="0" normalizeH="0" baseline="0" noProof="0" dirty="0">
                <a:ln>
                  <a:noFill/>
                </a:ln>
                <a:effectLst/>
                <a:uLnTx/>
                <a:uFillTx/>
                <a:latin typeface="Calibri" panose="020F0502020204030204" pitchFamily="34" charset="0"/>
                <a:ea typeface="+mn-ea"/>
                <a:cs typeface="Calibri" panose="020F0502020204030204" pitchFamily="34" charset="0"/>
              </a:rPr>
              <a:t> et al. </a:t>
            </a:r>
            <a:r>
              <a:rPr kumimoji="0" lang="en-US" sz="1400" b="0" i="0" u="none" strike="noStrike" kern="1200" cap="none" spc="0" normalizeH="0" noProof="0" dirty="0">
                <a:ln>
                  <a:noFill/>
                </a:ln>
                <a:effectLst/>
                <a:uLnTx/>
                <a:uFillTx/>
                <a:latin typeface="Calibri" panose="020F0502020204030204" pitchFamily="34" charset="0"/>
                <a:ea typeface="+mn-ea"/>
                <a:cs typeface="Calibri" panose="020F0502020204030204" pitchFamily="34" charset="0"/>
              </a:rPr>
              <a:t>“</a:t>
            </a:r>
            <a:r>
              <a:rPr lang="en-US" sz="1400" dirty="0"/>
              <a:t>Circuit Compilation Methodologies for Quantum Approximate Optimization Algorithm</a:t>
            </a:r>
            <a:r>
              <a:rPr kumimoji="0" lang="en-US" sz="1400" b="0" i="0" u="none" strike="noStrike" kern="1200" cap="none" spc="0" normalizeH="0" noProof="0" dirty="0">
                <a:ln>
                  <a:noFill/>
                </a:ln>
                <a:effectLst/>
                <a:uLnTx/>
                <a:uFillTx/>
                <a:latin typeface="Calibri" panose="020F0502020204030204" pitchFamily="34" charset="0"/>
                <a:ea typeface="+mn-ea"/>
                <a:cs typeface="Calibri" panose="020F0502020204030204" pitchFamily="34" charset="0"/>
              </a:rPr>
              <a:t>”, MICRO 2020</a:t>
            </a:r>
          </a:p>
        </p:txBody>
      </p:sp>
      <p:pic>
        <p:nvPicPr>
          <p:cNvPr id="24" name="Picture 23">
            <a:extLst>
              <a:ext uri="{FF2B5EF4-FFF2-40B4-BE49-F238E27FC236}">
                <a16:creationId xmlns:a16="http://schemas.microsoft.com/office/drawing/2014/main" id="{54A60C03-2CAE-FA79-9450-10AF1E6648BB}"/>
              </a:ext>
            </a:extLst>
          </p:cNvPr>
          <p:cNvPicPr>
            <a:picLocks noChangeAspect="1"/>
          </p:cNvPicPr>
          <p:nvPr/>
        </p:nvPicPr>
        <p:blipFill rotWithShape="1">
          <a:blip r:embed="rId5"/>
          <a:srcRect l="2977" t="22337" r="7046" b="5360"/>
          <a:stretch/>
        </p:blipFill>
        <p:spPr>
          <a:xfrm>
            <a:off x="2198170" y="1617522"/>
            <a:ext cx="8049911" cy="3041876"/>
          </a:xfrm>
          <a:prstGeom prst="rect">
            <a:avLst/>
          </a:prstGeom>
        </p:spPr>
      </p:pic>
    </p:spTree>
    <p:extLst>
      <p:ext uri="{BB962C8B-B14F-4D97-AF65-F5344CB8AC3E}">
        <p14:creationId xmlns:p14="http://schemas.microsoft.com/office/powerpoint/2010/main" val="1264191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1" nodeType="clickEffect">
                                  <p:stCondLst>
                                    <p:cond delay="0"/>
                                  </p:stCondLst>
                                  <p:childTnLst>
                                    <p:set>
                                      <p:cBhvr>
                                        <p:cTn id="24" dur="1" fill="hold">
                                          <p:stCondLst>
                                            <p:cond delay="0"/>
                                          </p:stCondLst>
                                        </p:cTn>
                                        <p:tgtEl>
                                          <p:spTgt spid="15"/>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16"/>
                                        </p:tgtEl>
                                        <p:attrNameLst>
                                          <p:attrName>style.visibility</p:attrName>
                                        </p:attrNameLst>
                                      </p:cBhvr>
                                      <p:to>
                                        <p:strVal val="hidden"/>
                                      </p:to>
                                    </p:set>
                                  </p:childTnLst>
                                </p:cTn>
                              </p:par>
                              <p:par>
                                <p:cTn id="27" presetID="1" presetClass="exit" presetSubtype="0" fill="hold" grpId="1" nodeType="withEffect">
                                  <p:stCondLst>
                                    <p:cond delay="0"/>
                                  </p:stCondLst>
                                  <p:childTnLst>
                                    <p:set>
                                      <p:cBhvr>
                                        <p:cTn id="28" dur="1" fill="hold">
                                          <p:stCondLst>
                                            <p:cond delay="0"/>
                                          </p:stCondLst>
                                        </p:cTn>
                                        <p:tgtEl>
                                          <p:spTgt spid="17"/>
                                        </p:tgtEl>
                                        <p:attrNameLst>
                                          <p:attrName>style.visibility</p:attrName>
                                        </p:attrNameLst>
                                      </p:cBhvr>
                                      <p:to>
                                        <p:strVal val="hidden"/>
                                      </p:to>
                                    </p:set>
                                  </p:childTnLst>
                                </p:cTn>
                              </p:par>
                              <p:par>
                                <p:cTn id="29" presetID="1" presetClass="exit" presetSubtype="0" fill="hold" grpId="1" nodeType="withEffect">
                                  <p:stCondLst>
                                    <p:cond delay="0"/>
                                  </p:stCondLst>
                                  <p:childTnLst>
                                    <p:set>
                                      <p:cBhvr>
                                        <p:cTn id="30" dur="1" fill="hold">
                                          <p:stCondLst>
                                            <p:cond delay="0"/>
                                          </p:stCondLst>
                                        </p:cTn>
                                        <p:tgtEl>
                                          <p:spTgt spid="18"/>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19"/>
                                        </p:tgtEl>
                                        <p:attrNameLst>
                                          <p:attrName>style.visibility</p:attrName>
                                        </p:attrNameLst>
                                      </p:cBhvr>
                                      <p:to>
                                        <p:strVal val="hidden"/>
                                      </p:to>
                                    </p:set>
                                  </p:childTnLst>
                                </p:cTn>
                              </p:par>
                              <p:par>
                                <p:cTn id="33" presetID="1" presetClass="exit" presetSubtype="0" fill="hold" grpId="1" nodeType="withEffect">
                                  <p:stCondLst>
                                    <p:cond delay="0"/>
                                  </p:stCondLst>
                                  <p:childTnLst>
                                    <p:set>
                                      <p:cBhvr>
                                        <p:cTn id="34" dur="1" fill="hold">
                                          <p:stCondLst>
                                            <p:cond delay="0"/>
                                          </p:stCondLst>
                                        </p:cTn>
                                        <p:tgtEl>
                                          <p:spTgt spid="20"/>
                                        </p:tgtEl>
                                        <p:attrNameLst>
                                          <p:attrName>style.visibility</p:attrName>
                                        </p:attrNameLst>
                                      </p:cBhvr>
                                      <p:to>
                                        <p:strVal val="hidden"/>
                                      </p:to>
                                    </p:set>
                                  </p:childTnLst>
                                </p:cTn>
                              </p:par>
                              <p:par>
                                <p:cTn id="35" presetID="1" presetClass="exit" presetSubtype="0" fill="hold" nodeType="withEffect">
                                  <p:stCondLst>
                                    <p:cond delay="0"/>
                                  </p:stCondLst>
                                  <p:childTnLst>
                                    <p:set>
                                      <p:cBhvr>
                                        <p:cTn id="36" dur="1" fill="hold">
                                          <p:stCondLst>
                                            <p:cond delay="0"/>
                                          </p:stCondLst>
                                        </p:cTn>
                                        <p:tgtEl>
                                          <p:spTgt spid="4"/>
                                        </p:tgtEl>
                                        <p:attrNameLst>
                                          <p:attrName>style.visibility</p:attrName>
                                        </p:attrNameLst>
                                      </p:cBhvr>
                                      <p:to>
                                        <p:strVal val="hidden"/>
                                      </p:to>
                                    </p:set>
                                  </p:childTnLst>
                                </p:cTn>
                              </p:par>
                              <p:par>
                                <p:cTn id="37" presetID="1" presetClass="entr" presetSubtype="0" fill="hold" nodeType="withEffect">
                                  <p:stCondLst>
                                    <p:cond delay="0"/>
                                  </p:stCondLst>
                                  <p:childTnLst>
                                    <p:set>
                                      <p:cBhvr>
                                        <p:cTn id="38" dur="1" fill="hold">
                                          <p:stCondLst>
                                            <p:cond delay="0"/>
                                          </p:stCondLst>
                                        </p:cTn>
                                        <p:tgtEl>
                                          <p:spTgt spid="2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5" grpId="0" animBg="1"/>
      <p:bldP spid="15" grpId="1" animBg="1"/>
      <p:bldP spid="16" grpId="0" animBg="1"/>
      <p:bldP spid="16" grpId="1" animBg="1"/>
      <p:bldP spid="17" grpId="0" animBg="1"/>
      <p:bldP spid="17" grpId="1" animBg="1"/>
      <p:bldP spid="18" grpId="0" animBg="1"/>
      <p:bldP spid="18" grpId="1" animBg="1"/>
      <p:bldP spid="19" grpId="0" animBg="1"/>
      <p:bldP spid="19" grpId="1" animBg="1"/>
      <p:bldP spid="20" grpId="0" animBg="1"/>
      <p:bldP spid="20" grpId="1" animBg="1"/>
      <p:bldP spid="22"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FCAF57EB-3D10-C993-E3D8-E1B965F82382}"/>
              </a:ext>
            </a:extLst>
          </p:cNvPr>
          <p:cNvSpPr txBox="1">
            <a:spLocks/>
          </p:cNvSpPr>
          <p:nvPr/>
        </p:nvSpPr>
        <p:spPr>
          <a:xfrm>
            <a:off x="82062" y="39406"/>
            <a:ext cx="12027875" cy="101476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i="0" kern="1200" baseline="0">
                <a:solidFill>
                  <a:srgbClr val="A7934B"/>
                </a:solidFill>
                <a:latin typeface="Roboto" panose="02000000000000000000" pitchFamily="2" charset="0"/>
                <a:ea typeface="Roboto" panose="02000000000000000000" pitchFamily="2" charset="0"/>
                <a:cs typeface="Roboto" panose="02000000000000000000" pitchFamily="2" charset="0"/>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3600" b="1" i="0" u="none" strike="noStrike" kern="1200" cap="none" spc="0" normalizeH="0" baseline="0" noProof="0" dirty="0">
                <a:ln>
                  <a:noFill/>
                </a:ln>
                <a:solidFill>
                  <a:srgbClr val="BE5700"/>
                </a:solidFill>
                <a:effectLst/>
                <a:uLnTx/>
                <a:uFillTx/>
                <a:latin typeface="Roboto" panose="02000000000000000000" pitchFamily="2" charset="0"/>
                <a:ea typeface="Roboto" panose="02000000000000000000" pitchFamily="2" charset="0"/>
                <a:cs typeface="Roboto" panose="02000000000000000000" pitchFamily="2" charset="0"/>
              </a:rPr>
              <a:t>QAOA Specific Low Overhead Circuit Cutting</a:t>
            </a:r>
          </a:p>
        </p:txBody>
      </p:sp>
      <p:cxnSp>
        <p:nvCxnSpPr>
          <p:cNvPr id="10" name="Straight Connector 9"/>
          <p:cNvCxnSpPr>
            <a:cxnSpLocks/>
          </p:cNvCxnSpPr>
          <p:nvPr/>
        </p:nvCxnSpPr>
        <p:spPr>
          <a:xfrm>
            <a:off x="0" y="1054167"/>
            <a:ext cx="12192000" cy="0"/>
          </a:xfrm>
          <a:prstGeom prst="line">
            <a:avLst/>
          </a:prstGeom>
          <a:ln w="19050">
            <a:solidFill>
              <a:srgbClr val="BF5700"/>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0867DB99-49B8-92B4-DEEC-ADA6D8375FCB}"/>
              </a:ext>
            </a:extLst>
          </p:cNvPr>
          <p:cNvSpPr txBox="1"/>
          <p:nvPr/>
        </p:nvSpPr>
        <p:spPr>
          <a:xfrm>
            <a:off x="-885" y="6126610"/>
            <a:ext cx="12192883" cy="731520"/>
          </a:xfrm>
          <a:prstGeom prst="rect">
            <a:avLst/>
          </a:prstGeom>
          <a:solidFill>
            <a:srgbClr val="BF5700"/>
          </a:solidFill>
        </p:spPr>
        <p:txBody>
          <a:bodyPr wrap="square" rtlCol="0">
            <a:noAutofit/>
          </a:bodyPr>
          <a:lstStyle/>
          <a:p>
            <a:pPr marL="0" marR="0" lvl="0" indent="0" algn="ctr" defTabSz="1091246"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Calibri"/>
                <a:ea typeface="+mn-ea"/>
                <a:cs typeface="+mn-cs"/>
              </a:rPr>
              <a:t>Hotspots contribute maximum number of operations and</a:t>
            </a:r>
            <a:r>
              <a:rPr kumimoji="0" lang="en-US" sz="2400" b="0" i="0" u="none" strike="noStrike" kern="0" cap="none" spc="0" normalizeH="0" noProof="0" dirty="0">
                <a:ln>
                  <a:noFill/>
                </a:ln>
                <a:solidFill>
                  <a:prstClr val="white"/>
                </a:solidFill>
                <a:effectLst/>
                <a:uLnTx/>
                <a:uFillTx/>
                <a:latin typeface="Calibri"/>
                <a:ea typeface="+mn-ea"/>
                <a:cs typeface="+mn-cs"/>
              </a:rPr>
              <a:t> SWAP overheads in QAOA</a:t>
            </a:r>
            <a:endParaRPr kumimoji="0" lang="en-US" sz="2400" b="0" i="0" u="none" strike="noStrike" kern="0" cap="none" spc="0" normalizeH="0" baseline="0" noProof="0" dirty="0">
              <a:ln>
                <a:noFill/>
              </a:ln>
              <a:solidFill>
                <a:prstClr val="white"/>
              </a:solidFill>
              <a:effectLst/>
              <a:uLnTx/>
              <a:uFillTx/>
              <a:latin typeface="Calibri"/>
              <a:ea typeface="+mn-ea"/>
              <a:cs typeface="+mn-cs"/>
            </a:endParaRPr>
          </a:p>
        </p:txBody>
      </p:sp>
      <p:sp>
        <p:nvSpPr>
          <p:cNvPr id="5" name="TextBox 4">
            <a:extLst>
              <a:ext uri="{FF2B5EF4-FFF2-40B4-BE49-F238E27FC236}">
                <a16:creationId xmlns:a16="http://schemas.microsoft.com/office/drawing/2014/main" id="{8089991A-2E3A-F5D5-3D35-A78FB3FD0802}"/>
              </a:ext>
            </a:extLst>
          </p:cNvPr>
          <p:cNvSpPr txBox="1"/>
          <p:nvPr/>
        </p:nvSpPr>
        <p:spPr>
          <a:xfrm>
            <a:off x="-20694" y="1074479"/>
            <a:ext cx="12216088" cy="1200329"/>
          </a:xfrm>
          <a:prstGeom prst="rect">
            <a:avLst/>
          </a:prstGeom>
          <a:noFill/>
        </p:spPr>
        <p:txBody>
          <a:bodyPr wrap="square" rtlCol="0">
            <a:spAutoFit/>
          </a:bodyPr>
          <a:lstStyle/>
          <a:p>
            <a:pPr marL="411480" indent="-411480" defTabSz="1091246">
              <a:buFont typeface="Arial" panose="020B0604020202020204" pitchFamily="34" charset="0"/>
              <a:buChar char="•"/>
              <a:defRPr/>
            </a:pPr>
            <a:r>
              <a:rPr lang="en-US" sz="2400" dirty="0">
                <a:solidFill>
                  <a:schemeClr val="accent4">
                    <a:lumMod val="50000"/>
                  </a:schemeClr>
                </a:solidFill>
                <a:cs typeface="Calibri" panose="020F0502020204030204" pitchFamily="34" charset="0"/>
              </a:rPr>
              <a:t>Real-world problem graphs tend to have hotspots</a:t>
            </a:r>
          </a:p>
          <a:p>
            <a:pPr marL="411480" indent="-411480" defTabSz="1091246">
              <a:buFont typeface="Arial" panose="020B0604020202020204" pitchFamily="34" charset="0"/>
              <a:buChar char="•"/>
              <a:defRPr/>
            </a:pPr>
            <a:endParaRPr lang="en-US" sz="2400" dirty="0">
              <a:solidFill>
                <a:schemeClr val="accent4">
                  <a:lumMod val="50000"/>
                </a:schemeClr>
              </a:solidFill>
              <a:cs typeface="Calibri" panose="020F0502020204030204" pitchFamily="34" charset="0"/>
            </a:endParaRPr>
          </a:p>
          <a:p>
            <a:pPr marL="411480" indent="-411480" defTabSz="1091246">
              <a:buFont typeface="Arial" panose="020B0604020202020204" pitchFamily="34" charset="0"/>
              <a:buChar char="•"/>
              <a:defRPr/>
            </a:pPr>
            <a:r>
              <a:rPr lang="en-US" sz="2400" dirty="0">
                <a:solidFill>
                  <a:schemeClr val="accent4">
                    <a:lumMod val="50000"/>
                  </a:schemeClr>
                </a:solidFill>
                <a:cs typeface="Calibri" panose="020F0502020204030204" pitchFamily="34" charset="0"/>
              </a:rPr>
              <a:t>Freeze the hotspots</a:t>
            </a:r>
          </a:p>
        </p:txBody>
      </p:sp>
      <p:grpSp>
        <p:nvGrpSpPr>
          <p:cNvPr id="12" name="Group 11">
            <a:extLst>
              <a:ext uri="{FF2B5EF4-FFF2-40B4-BE49-F238E27FC236}">
                <a16:creationId xmlns:a16="http://schemas.microsoft.com/office/drawing/2014/main" id="{2334E22A-A26A-42AB-C995-3586D553CED0}"/>
              </a:ext>
            </a:extLst>
          </p:cNvPr>
          <p:cNvGrpSpPr/>
          <p:nvPr/>
        </p:nvGrpSpPr>
        <p:grpSpPr>
          <a:xfrm>
            <a:off x="164123" y="2818276"/>
            <a:ext cx="12027875" cy="3308334"/>
            <a:chOff x="82061" y="2736367"/>
            <a:chExt cx="12027875" cy="3308334"/>
          </a:xfrm>
        </p:grpSpPr>
        <p:pic>
          <p:nvPicPr>
            <p:cNvPr id="7" name="Picture 6">
              <a:extLst>
                <a:ext uri="{FF2B5EF4-FFF2-40B4-BE49-F238E27FC236}">
                  <a16:creationId xmlns:a16="http://schemas.microsoft.com/office/drawing/2014/main" id="{868F6E29-6DAD-7A00-08EB-0FFD8B64D13A}"/>
                </a:ext>
              </a:extLst>
            </p:cNvPr>
            <p:cNvPicPr>
              <a:picLocks noChangeAspect="1"/>
            </p:cNvPicPr>
            <p:nvPr/>
          </p:nvPicPr>
          <p:blipFill>
            <a:blip r:embed="rId3"/>
            <a:stretch>
              <a:fillRect/>
            </a:stretch>
          </p:blipFill>
          <p:spPr>
            <a:xfrm>
              <a:off x="82061" y="2736367"/>
              <a:ext cx="12027875" cy="3308334"/>
            </a:xfrm>
            <a:prstGeom prst="rect">
              <a:avLst/>
            </a:prstGeom>
          </p:spPr>
        </p:pic>
        <p:sp>
          <p:nvSpPr>
            <p:cNvPr id="9" name="Rectangle 8">
              <a:extLst>
                <a:ext uri="{FF2B5EF4-FFF2-40B4-BE49-F238E27FC236}">
                  <a16:creationId xmlns:a16="http://schemas.microsoft.com/office/drawing/2014/main" id="{4D6793FC-2206-E379-6430-993817F2FA94}"/>
                </a:ext>
              </a:extLst>
            </p:cNvPr>
            <p:cNvSpPr/>
            <p:nvPr/>
          </p:nvSpPr>
          <p:spPr>
            <a:xfrm>
              <a:off x="5372482" y="2822244"/>
              <a:ext cx="5411131" cy="369330"/>
            </a:xfrm>
            <a:prstGeom prst="rect">
              <a:avLst/>
            </a:prstGeom>
            <a:solidFill>
              <a:srgbClr val="FFFFFF"/>
            </a:solidFill>
            <a:ln w="12700" cap="flat" cmpd="sng" algn="ctr">
              <a:solidFill>
                <a:srgbClr val="FFFFFF"/>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Univers"/>
                <a:ea typeface="+mn-ea"/>
                <a:cs typeface="+mn-cs"/>
              </a:endParaRPr>
            </a:p>
          </p:txBody>
        </p:sp>
        <p:sp>
          <p:nvSpPr>
            <p:cNvPr id="11" name="Rectangle 10">
              <a:extLst>
                <a:ext uri="{FF2B5EF4-FFF2-40B4-BE49-F238E27FC236}">
                  <a16:creationId xmlns:a16="http://schemas.microsoft.com/office/drawing/2014/main" id="{C4208A46-B88D-368E-65C6-BE8BF36B7D9E}"/>
                </a:ext>
              </a:extLst>
            </p:cNvPr>
            <p:cNvSpPr/>
            <p:nvPr/>
          </p:nvSpPr>
          <p:spPr>
            <a:xfrm>
              <a:off x="2481917" y="5298897"/>
              <a:ext cx="5411131" cy="369330"/>
            </a:xfrm>
            <a:prstGeom prst="rect">
              <a:avLst/>
            </a:prstGeom>
            <a:solidFill>
              <a:srgbClr val="FFFFFF"/>
            </a:solidFill>
            <a:ln w="12700" cap="flat" cmpd="sng" algn="ctr">
              <a:solidFill>
                <a:srgbClr val="FFFFFF"/>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Univers"/>
                <a:ea typeface="+mn-ea"/>
                <a:cs typeface="+mn-cs"/>
              </a:endParaRPr>
            </a:p>
          </p:txBody>
        </p:sp>
      </p:grpSp>
      <p:pic>
        <p:nvPicPr>
          <p:cNvPr id="4" name="Picture 3">
            <a:extLst>
              <a:ext uri="{FF2B5EF4-FFF2-40B4-BE49-F238E27FC236}">
                <a16:creationId xmlns:a16="http://schemas.microsoft.com/office/drawing/2014/main" id="{A79AB65A-63B3-1DC8-D8E9-C218C52E014A}"/>
              </a:ext>
            </a:extLst>
          </p:cNvPr>
          <p:cNvPicPr>
            <a:picLocks noChangeAspect="1"/>
          </p:cNvPicPr>
          <p:nvPr/>
        </p:nvPicPr>
        <p:blipFill>
          <a:blip r:embed="rId4"/>
          <a:stretch>
            <a:fillRect/>
          </a:stretch>
        </p:blipFill>
        <p:spPr>
          <a:xfrm>
            <a:off x="7092876" y="1104470"/>
            <a:ext cx="2957307" cy="1964572"/>
          </a:xfrm>
          <a:prstGeom prst="rect">
            <a:avLst/>
          </a:prstGeom>
        </p:spPr>
      </p:pic>
      <p:sp>
        <p:nvSpPr>
          <p:cNvPr id="13" name="TextBox 12">
            <a:extLst>
              <a:ext uri="{FF2B5EF4-FFF2-40B4-BE49-F238E27FC236}">
                <a16:creationId xmlns:a16="http://schemas.microsoft.com/office/drawing/2014/main" id="{CC400FB2-D697-1059-0702-D25A93F36479}"/>
              </a:ext>
            </a:extLst>
          </p:cNvPr>
          <p:cNvSpPr txBox="1"/>
          <p:nvPr/>
        </p:nvSpPr>
        <p:spPr>
          <a:xfrm>
            <a:off x="-20694" y="5811333"/>
            <a:ext cx="10554675"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effectLst/>
                <a:uLnTx/>
                <a:uFillTx/>
                <a:latin typeface="Calibri" panose="020F0502020204030204" pitchFamily="34" charset="0"/>
                <a:ea typeface="+mn-ea"/>
                <a:cs typeface="Calibri" panose="020F0502020204030204" pitchFamily="34" charset="0"/>
              </a:rPr>
              <a:t>Ramin</a:t>
            </a:r>
            <a:r>
              <a:rPr kumimoji="0" lang="en-US" sz="1400" b="0" i="0" u="none" strike="noStrike" kern="1200" cap="none" spc="0" normalizeH="0" baseline="0" noProof="0" dirty="0">
                <a:ln>
                  <a:noFill/>
                </a:ln>
                <a:effectLst/>
                <a:uLnTx/>
                <a:uFillTx/>
                <a:latin typeface="Calibri" panose="020F0502020204030204" pitchFamily="34" charset="0"/>
                <a:ea typeface="+mn-ea"/>
                <a:cs typeface="Calibri" panose="020F0502020204030204" pitchFamily="34" charset="0"/>
              </a:rPr>
              <a:t> </a:t>
            </a:r>
            <a:r>
              <a:rPr kumimoji="0" lang="en-US" sz="1400" b="0" i="0" u="none" strike="noStrike" kern="1200" cap="none" spc="0" normalizeH="0" baseline="0" noProof="0" dirty="0" err="1">
                <a:ln>
                  <a:noFill/>
                </a:ln>
                <a:effectLst/>
                <a:uLnTx/>
                <a:uFillTx/>
                <a:latin typeface="Calibri" panose="020F0502020204030204" pitchFamily="34" charset="0"/>
                <a:ea typeface="+mn-ea"/>
                <a:cs typeface="Calibri" panose="020F0502020204030204" pitchFamily="34" charset="0"/>
              </a:rPr>
              <a:t>Ayanzadeh</a:t>
            </a:r>
            <a:r>
              <a:rPr kumimoji="0" lang="en-US" sz="1400" b="0" i="0" u="none" strike="noStrike" kern="1200" cap="none" spc="0" normalizeH="0" baseline="0" noProof="0" dirty="0">
                <a:ln>
                  <a:noFill/>
                </a:ln>
                <a:effectLst/>
                <a:uLnTx/>
                <a:uFillTx/>
                <a:latin typeface="Calibri" panose="020F0502020204030204" pitchFamily="34" charset="0"/>
                <a:ea typeface="+mn-ea"/>
                <a:cs typeface="Calibri" panose="020F0502020204030204" pitchFamily="34" charset="0"/>
              </a:rPr>
              <a:t> et al. </a:t>
            </a:r>
            <a:r>
              <a:rPr kumimoji="0" lang="en-US" sz="1400" b="0" i="0" u="none" strike="noStrike" kern="1200" cap="none" spc="0" normalizeH="0" noProof="0" dirty="0">
                <a:ln>
                  <a:noFill/>
                </a:ln>
                <a:effectLst/>
                <a:uLnTx/>
                <a:uFillTx/>
                <a:latin typeface="Calibri" panose="020F0502020204030204" pitchFamily="34" charset="0"/>
                <a:ea typeface="+mn-ea"/>
                <a:cs typeface="Calibri" panose="020F0502020204030204" pitchFamily="34" charset="0"/>
              </a:rPr>
              <a:t>“</a:t>
            </a:r>
            <a:r>
              <a:rPr lang="en-US" sz="1400" dirty="0" err="1"/>
              <a:t>FrozenQubits</a:t>
            </a:r>
            <a:r>
              <a:rPr lang="en-US" sz="1400" dirty="0"/>
              <a:t>: Boosting Fidelity of QAOA by Skipping Hotspot Nodes</a:t>
            </a:r>
            <a:r>
              <a:rPr kumimoji="0" lang="en-US" sz="1400" b="0" i="0" u="none" strike="noStrike" kern="1200" cap="none" spc="0" normalizeH="0" noProof="0" dirty="0">
                <a:ln>
                  <a:noFill/>
                </a:ln>
                <a:effectLst/>
                <a:uLnTx/>
                <a:uFillTx/>
                <a:latin typeface="Calibri" panose="020F0502020204030204" pitchFamily="34" charset="0"/>
                <a:ea typeface="+mn-ea"/>
                <a:cs typeface="Calibri" panose="020F0502020204030204" pitchFamily="34" charset="0"/>
              </a:rPr>
              <a:t>”, ASPLOS 2023</a:t>
            </a:r>
          </a:p>
        </p:txBody>
      </p:sp>
    </p:spTree>
    <p:extLst>
      <p:ext uri="{BB962C8B-B14F-4D97-AF65-F5344CB8AC3E}">
        <p14:creationId xmlns:p14="http://schemas.microsoft.com/office/powerpoint/2010/main" val="1773694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p:cNvCxnSpPr/>
          <p:nvPr/>
        </p:nvCxnSpPr>
        <p:spPr>
          <a:xfrm>
            <a:off x="838200" y="4140200"/>
            <a:ext cx="7493000" cy="0"/>
          </a:xfrm>
          <a:prstGeom prst="line">
            <a:avLst/>
          </a:prstGeom>
          <a:ln w="19050">
            <a:solidFill>
              <a:srgbClr val="BF5700"/>
            </a:solidFill>
          </a:ln>
        </p:spPr>
        <p:style>
          <a:lnRef idx="1">
            <a:schemeClr val="accent1"/>
          </a:lnRef>
          <a:fillRef idx="0">
            <a:schemeClr val="accent1"/>
          </a:fillRef>
          <a:effectRef idx="0">
            <a:schemeClr val="accent1"/>
          </a:effectRef>
          <a:fontRef idx="minor">
            <a:schemeClr val="tx1"/>
          </a:fontRef>
        </p:style>
      </p:cxnSp>
      <p:sp>
        <p:nvSpPr>
          <p:cNvPr id="13" name="Title Placeholder 7"/>
          <p:cNvSpPr txBox="1">
            <a:spLocks/>
          </p:cNvSpPr>
          <p:nvPr/>
        </p:nvSpPr>
        <p:spPr>
          <a:xfrm>
            <a:off x="609600" y="1572260"/>
            <a:ext cx="11826240" cy="2336800"/>
          </a:xfrm>
          <a:prstGeom prst="rect">
            <a:avLst/>
          </a:prstGeom>
        </p:spPr>
        <p:txBody>
          <a:bodyPr vert="horz" wrap="square" lIns="121920" tIns="60960" rIns="121920" bIns="60960" rtlCol="0" anchor="b">
            <a:noAutofit/>
          </a:bodyPr>
          <a:lstStyle>
            <a:lvl1pPr algn="l" defTabSz="914400" rtl="0" eaLnBrk="1" latinLnBrk="0" hangingPunct="1">
              <a:lnSpc>
                <a:spcPts val="4000"/>
              </a:lnSpc>
              <a:spcBef>
                <a:spcPct val="0"/>
              </a:spcBef>
              <a:buNone/>
              <a:defRPr sz="4800" b="1" i="0" kern="800" cap="all" normalizeH="0" baseline="0">
                <a:solidFill>
                  <a:schemeClr val="bg1"/>
                </a:solidFill>
                <a:latin typeface="Arial Black" charset="0"/>
                <a:ea typeface="Arial Black" charset="0"/>
                <a:cs typeface="Arial Black" charset="0"/>
              </a:defRPr>
            </a:lvl1pPr>
          </a:lstStyle>
          <a:p>
            <a:pPr marL="0" marR="0" lvl="0" indent="0" algn="l" defTabSz="1219170" rtl="0" eaLnBrk="1" fontAlgn="auto" latinLnBrk="0" hangingPunct="1">
              <a:lnSpc>
                <a:spcPts val="5333"/>
              </a:lnSpc>
              <a:spcBef>
                <a:spcPct val="0"/>
              </a:spcBef>
              <a:spcAft>
                <a:spcPts val="0"/>
              </a:spcAft>
              <a:buClrTx/>
              <a:buSzTx/>
              <a:buFontTx/>
              <a:buNone/>
              <a:tabLst/>
              <a:defRPr/>
            </a:pPr>
            <a:r>
              <a:rPr kumimoji="0" lang="en-US" sz="6400" b="1" i="0" u="none" strike="noStrike" kern="800" cap="all" spc="0" normalizeH="0" baseline="0" noProof="0" dirty="0">
                <a:ln>
                  <a:noFill/>
                </a:ln>
                <a:solidFill>
                  <a:srgbClr val="BF5700"/>
                </a:solidFill>
                <a:effectLst/>
                <a:uLnTx/>
                <a:uFillTx/>
                <a:latin typeface="Arial Black" charset="0"/>
                <a:cs typeface="Arial Black" charset="0"/>
              </a:rPr>
              <a:t>REDUCE IMPACT OF TRANSIENT FAULTS</a:t>
            </a:r>
          </a:p>
        </p:txBody>
      </p:sp>
      <p:sp>
        <p:nvSpPr>
          <p:cNvPr id="15" name="Text Placeholder 9"/>
          <p:cNvSpPr txBox="1">
            <a:spLocks/>
          </p:cNvSpPr>
          <p:nvPr/>
        </p:nvSpPr>
        <p:spPr>
          <a:xfrm>
            <a:off x="731520" y="4445000"/>
            <a:ext cx="10515600" cy="609601"/>
          </a:xfrm>
          <a:prstGeom prst="rect">
            <a:avLst/>
          </a:prstGeom>
        </p:spPr>
        <p:txBody>
          <a:bodyPr vert="horz" lIns="121920" tIns="60960" rIns="121920" bIns="60960" rtlCol="0">
            <a:noAutofit/>
          </a:bodyPr>
          <a:lstStyle>
            <a:lvl1pPr marL="0" indent="0" algn="l" defTabSz="914400" rtl="0" eaLnBrk="1" latinLnBrk="0" hangingPunct="1">
              <a:lnSpc>
                <a:spcPct val="90000"/>
              </a:lnSpc>
              <a:spcBef>
                <a:spcPts val="1000"/>
              </a:spcBef>
              <a:buFont typeface="Arial"/>
              <a:buNone/>
              <a:defRPr sz="1400" b="0" i="0" kern="1200" baseline="0">
                <a:solidFill>
                  <a:schemeClr val="bg1"/>
                </a:solidFill>
                <a:latin typeface="Arial" charset="0"/>
                <a:ea typeface="Arial" charset="0"/>
                <a:cs typeface="Arial" charset="0"/>
              </a:defRPr>
            </a:lvl1pPr>
            <a:lvl2pPr marL="685800" indent="-228600" algn="l" defTabSz="914400" rtl="0" eaLnBrk="1" latinLnBrk="0" hangingPunct="1">
              <a:lnSpc>
                <a:spcPct val="90000"/>
              </a:lnSpc>
              <a:spcBef>
                <a:spcPts val="500"/>
              </a:spcBef>
              <a:buFont typeface="Arial"/>
              <a:buChar char="•"/>
              <a:defRPr sz="2400" b="0" i="0" kern="1200">
                <a:solidFill>
                  <a:schemeClr val="bg1"/>
                </a:solidFill>
                <a:latin typeface="Arial" charset="0"/>
                <a:ea typeface="Arial" charset="0"/>
                <a:cs typeface="Arial" charset="0"/>
              </a:defRPr>
            </a:lvl2pPr>
            <a:lvl3pPr marL="1143000" indent="-228600" algn="l" defTabSz="914400" rtl="0" eaLnBrk="1" latinLnBrk="0" hangingPunct="1">
              <a:lnSpc>
                <a:spcPct val="90000"/>
              </a:lnSpc>
              <a:spcBef>
                <a:spcPts val="500"/>
              </a:spcBef>
              <a:buFont typeface="Arial"/>
              <a:buChar char="•"/>
              <a:defRPr sz="2000" b="0" i="0" kern="1200">
                <a:solidFill>
                  <a:schemeClr val="bg1"/>
                </a:solidFill>
                <a:latin typeface="Arial" charset="0"/>
                <a:ea typeface="Arial" charset="0"/>
                <a:cs typeface="Arial" charset="0"/>
              </a:defRPr>
            </a:lvl3pPr>
            <a:lvl4pPr marL="1600200" indent="-228600" algn="l" defTabSz="914400" rtl="0" eaLnBrk="1" latinLnBrk="0" hangingPunct="1">
              <a:lnSpc>
                <a:spcPct val="90000"/>
              </a:lnSpc>
              <a:spcBef>
                <a:spcPts val="500"/>
              </a:spcBef>
              <a:buFont typeface="Arial"/>
              <a:buChar char="•"/>
              <a:defRPr sz="1800" b="0" i="0" kern="1200">
                <a:solidFill>
                  <a:schemeClr val="bg1"/>
                </a:solidFill>
                <a:latin typeface="Arial" charset="0"/>
                <a:ea typeface="Arial" charset="0"/>
                <a:cs typeface="Arial" charset="0"/>
              </a:defRPr>
            </a:lvl4pPr>
            <a:lvl5pPr marL="2057400" indent="-228600" algn="l" defTabSz="914400" rtl="0" eaLnBrk="1" latinLnBrk="0" hangingPunct="1">
              <a:lnSpc>
                <a:spcPct val="90000"/>
              </a:lnSpc>
              <a:spcBef>
                <a:spcPts val="500"/>
              </a:spcBef>
              <a:buFont typeface="Arial"/>
              <a:buChar char="•"/>
              <a:defRPr sz="1800" b="0" i="0" kern="1200">
                <a:solidFill>
                  <a:schemeClr val="bg1"/>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l" defTabSz="1219170" rtl="0" eaLnBrk="1" fontAlgn="auto" latinLnBrk="0" hangingPunct="1">
              <a:lnSpc>
                <a:spcPct val="90000"/>
              </a:lnSpc>
              <a:spcBef>
                <a:spcPts val="1333"/>
              </a:spcBef>
              <a:spcAft>
                <a:spcPts val="0"/>
              </a:spcAft>
              <a:buClrTx/>
              <a:buSzTx/>
              <a:buFont typeface="Arial"/>
              <a:buNone/>
              <a:tabLst/>
              <a:defRPr/>
            </a:pPr>
            <a:r>
              <a:rPr kumimoji="0" lang="en-US" sz="1867" b="0" i="1" u="none" strike="noStrike" kern="1200" cap="none" spc="0" normalizeH="0" baseline="0" noProof="0" dirty="0">
                <a:ln>
                  <a:noFill/>
                </a:ln>
                <a:solidFill>
                  <a:srgbClr val="333F48">
                    <a:lumMod val="40000"/>
                    <a:lumOff val="60000"/>
                  </a:srgbClr>
                </a:solidFill>
                <a:effectLst/>
                <a:uLnTx/>
                <a:uFillTx/>
                <a:latin typeface="Arial" charset="0"/>
                <a:cs typeface="Arial" charset="0"/>
              </a:rPr>
              <a:t>By reducing cloud latencies and number of training steps</a:t>
            </a:r>
          </a:p>
        </p:txBody>
      </p:sp>
    </p:spTree>
    <p:extLst>
      <p:ext uri="{BB962C8B-B14F-4D97-AF65-F5344CB8AC3E}">
        <p14:creationId xmlns:p14="http://schemas.microsoft.com/office/powerpoint/2010/main" val="8741630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FCAF57EB-3D10-C993-E3D8-E1B965F82382}"/>
              </a:ext>
            </a:extLst>
          </p:cNvPr>
          <p:cNvSpPr txBox="1">
            <a:spLocks/>
          </p:cNvSpPr>
          <p:nvPr/>
        </p:nvSpPr>
        <p:spPr>
          <a:xfrm>
            <a:off x="82062" y="39406"/>
            <a:ext cx="12027875" cy="101476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i="0" kern="1200" baseline="0">
                <a:solidFill>
                  <a:srgbClr val="A7934B"/>
                </a:solidFill>
                <a:latin typeface="Roboto" panose="02000000000000000000" pitchFamily="2" charset="0"/>
                <a:ea typeface="Roboto" panose="02000000000000000000" pitchFamily="2" charset="0"/>
                <a:cs typeface="Roboto" panose="02000000000000000000" pitchFamily="2" charset="0"/>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3600" b="1" i="0" u="none" strike="noStrike" kern="1200" cap="none" spc="0" normalizeH="0" baseline="0" noProof="0" dirty="0">
                <a:ln>
                  <a:noFill/>
                </a:ln>
                <a:solidFill>
                  <a:srgbClr val="BE5700"/>
                </a:solidFill>
                <a:effectLst/>
                <a:uLnTx/>
                <a:uFillTx/>
                <a:latin typeface="Roboto" panose="02000000000000000000" pitchFamily="2" charset="0"/>
                <a:ea typeface="Roboto" panose="02000000000000000000" pitchFamily="2" charset="0"/>
                <a:cs typeface="Roboto" panose="02000000000000000000" pitchFamily="2" charset="0"/>
              </a:rPr>
              <a:t>What Are Transient Faults?</a:t>
            </a:r>
          </a:p>
        </p:txBody>
      </p:sp>
      <p:cxnSp>
        <p:nvCxnSpPr>
          <p:cNvPr id="10" name="Straight Connector 9"/>
          <p:cNvCxnSpPr>
            <a:cxnSpLocks/>
          </p:cNvCxnSpPr>
          <p:nvPr/>
        </p:nvCxnSpPr>
        <p:spPr>
          <a:xfrm>
            <a:off x="0" y="1054167"/>
            <a:ext cx="12192000" cy="0"/>
          </a:xfrm>
          <a:prstGeom prst="line">
            <a:avLst/>
          </a:prstGeom>
          <a:ln w="19050">
            <a:solidFill>
              <a:srgbClr val="BF5700"/>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0867DB99-49B8-92B4-DEEC-ADA6D8375FCB}"/>
              </a:ext>
            </a:extLst>
          </p:cNvPr>
          <p:cNvSpPr txBox="1"/>
          <p:nvPr/>
        </p:nvSpPr>
        <p:spPr>
          <a:xfrm>
            <a:off x="-885" y="6126610"/>
            <a:ext cx="12192883" cy="731520"/>
          </a:xfrm>
          <a:prstGeom prst="rect">
            <a:avLst/>
          </a:prstGeom>
          <a:solidFill>
            <a:srgbClr val="BF5700"/>
          </a:solidFill>
        </p:spPr>
        <p:txBody>
          <a:bodyPr wrap="square" rtlCol="0">
            <a:noAutofit/>
          </a:bodyPr>
          <a:lstStyle/>
          <a:p>
            <a:pPr marL="0" marR="0" lvl="0" indent="0" algn="ctr" defTabSz="1091246"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Calibri"/>
                <a:ea typeface="+mn-ea"/>
                <a:cs typeface="+mn-cs"/>
              </a:rPr>
              <a:t>Transient faults are hard to fully eliminate at the device-level</a:t>
            </a:r>
          </a:p>
        </p:txBody>
      </p:sp>
      <p:grpSp>
        <p:nvGrpSpPr>
          <p:cNvPr id="38" name="object 3">
            <a:extLst>
              <a:ext uri="{FF2B5EF4-FFF2-40B4-BE49-F238E27FC236}">
                <a16:creationId xmlns:a16="http://schemas.microsoft.com/office/drawing/2014/main" id="{0D0CFC14-E6E8-DD80-91A4-C2F9E5C9B061}"/>
              </a:ext>
            </a:extLst>
          </p:cNvPr>
          <p:cNvGrpSpPr/>
          <p:nvPr/>
        </p:nvGrpSpPr>
        <p:grpSpPr>
          <a:xfrm>
            <a:off x="2046752" y="1685432"/>
            <a:ext cx="7609840" cy="2693670"/>
            <a:chOff x="2106387" y="2467306"/>
            <a:chExt cx="7609840" cy="2693670"/>
          </a:xfrm>
        </p:grpSpPr>
        <p:pic>
          <p:nvPicPr>
            <p:cNvPr id="39" name="object 4">
              <a:extLst>
                <a:ext uri="{FF2B5EF4-FFF2-40B4-BE49-F238E27FC236}">
                  <a16:creationId xmlns:a16="http://schemas.microsoft.com/office/drawing/2014/main" id="{6EE190CE-FF37-7E75-2DB3-2FB716CA91DF}"/>
                </a:ext>
              </a:extLst>
            </p:cNvPr>
            <p:cNvPicPr/>
            <p:nvPr/>
          </p:nvPicPr>
          <p:blipFill>
            <a:blip r:embed="rId3" cstate="print"/>
            <a:stretch>
              <a:fillRect/>
            </a:stretch>
          </p:blipFill>
          <p:spPr>
            <a:xfrm>
              <a:off x="2457956" y="2938148"/>
              <a:ext cx="6765154" cy="1607050"/>
            </a:xfrm>
            <a:prstGeom prst="rect">
              <a:avLst/>
            </a:prstGeom>
          </p:spPr>
        </p:pic>
        <p:sp>
          <p:nvSpPr>
            <p:cNvPr id="40" name="object 5">
              <a:extLst>
                <a:ext uri="{FF2B5EF4-FFF2-40B4-BE49-F238E27FC236}">
                  <a16:creationId xmlns:a16="http://schemas.microsoft.com/office/drawing/2014/main" id="{B9E58E23-BA4D-BBE2-CA96-5EFF1528476D}"/>
                </a:ext>
              </a:extLst>
            </p:cNvPr>
            <p:cNvSpPr/>
            <p:nvPr/>
          </p:nvSpPr>
          <p:spPr>
            <a:xfrm>
              <a:off x="2106383" y="2467317"/>
              <a:ext cx="7609840" cy="2693670"/>
            </a:xfrm>
            <a:custGeom>
              <a:avLst/>
              <a:gdLst/>
              <a:ahLst/>
              <a:cxnLst/>
              <a:rect l="l" t="t" r="r" b="b"/>
              <a:pathLst>
                <a:path w="7609840" h="2693670">
                  <a:moveTo>
                    <a:pt x="7609268" y="2578646"/>
                  </a:moveTo>
                  <a:lnTo>
                    <a:pt x="7379703" y="2463863"/>
                  </a:lnTo>
                  <a:lnTo>
                    <a:pt x="7379703" y="2540393"/>
                  </a:lnTo>
                  <a:lnTo>
                    <a:pt x="153047" y="2540393"/>
                  </a:lnTo>
                  <a:lnTo>
                    <a:pt x="153047" y="229565"/>
                  </a:lnTo>
                  <a:lnTo>
                    <a:pt x="229577" y="229565"/>
                  </a:lnTo>
                  <a:lnTo>
                    <a:pt x="210439" y="191300"/>
                  </a:lnTo>
                  <a:lnTo>
                    <a:pt x="114782" y="0"/>
                  </a:lnTo>
                  <a:lnTo>
                    <a:pt x="0" y="229565"/>
                  </a:lnTo>
                  <a:lnTo>
                    <a:pt x="76517" y="229565"/>
                  </a:lnTo>
                  <a:lnTo>
                    <a:pt x="76517" y="2592273"/>
                  </a:lnTo>
                  <a:lnTo>
                    <a:pt x="103657" y="2592273"/>
                  </a:lnTo>
                  <a:lnTo>
                    <a:pt x="103657" y="2616911"/>
                  </a:lnTo>
                  <a:lnTo>
                    <a:pt x="7379703" y="2616911"/>
                  </a:lnTo>
                  <a:lnTo>
                    <a:pt x="7379703" y="2693441"/>
                  </a:lnTo>
                  <a:lnTo>
                    <a:pt x="7532751" y="2616911"/>
                  </a:lnTo>
                  <a:lnTo>
                    <a:pt x="7609268" y="2578646"/>
                  </a:lnTo>
                  <a:close/>
                </a:path>
              </a:pathLst>
            </a:custGeom>
            <a:solidFill>
              <a:srgbClr val="40404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sp>
        <p:nvSpPr>
          <p:cNvPr id="41" name="object 6">
            <a:extLst>
              <a:ext uri="{FF2B5EF4-FFF2-40B4-BE49-F238E27FC236}">
                <a16:creationId xmlns:a16="http://schemas.microsoft.com/office/drawing/2014/main" id="{8E956761-0A98-8FBD-D6DC-07292AFEF339}"/>
              </a:ext>
            </a:extLst>
          </p:cNvPr>
          <p:cNvSpPr txBox="1"/>
          <p:nvPr/>
        </p:nvSpPr>
        <p:spPr>
          <a:xfrm>
            <a:off x="1139923" y="2450522"/>
            <a:ext cx="369570" cy="1028700"/>
          </a:xfrm>
          <a:prstGeom prst="rect">
            <a:avLst/>
          </a:prstGeom>
        </p:spPr>
        <p:txBody>
          <a:bodyPr vert="vert270" wrap="square" lIns="0" tIns="0" rIns="0" bIns="0" rtlCol="0">
            <a:spAutoFit/>
          </a:bodyPr>
          <a:lstStyle/>
          <a:p>
            <a:pPr marL="12700">
              <a:lnSpc>
                <a:spcPts val="2775"/>
              </a:lnSpc>
            </a:pPr>
            <a:r>
              <a:rPr sz="2400" b="1" kern="0" dirty="0">
                <a:solidFill>
                  <a:sysClr val="windowText" lastClr="000000"/>
                </a:solidFill>
                <a:latin typeface="Arial"/>
                <a:cs typeface="Arial"/>
              </a:rPr>
              <a:t>T1</a:t>
            </a:r>
            <a:r>
              <a:rPr sz="2400" b="1" kern="0" spc="5" dirty="0">
                <a:solidFill>
                  <a:sysClr val="windowText" lastClr="000000"/>
                </a:solidFill>
                <a:latin typeface="Arial"/>
                <a:cs typeface="Arial"/>
              </a:rPr>
              <a:t> </a:t>
            </a:r>
            <a:r>
              <a:rPr sz="2400" b="1" kern="0" spc="-20" dirty="0">
                <a:solidFill>
                  <a:sysClr val="windowText" lastClr="000000"/>
                </a:solidFill>
                <a:latin typeface="Arial"/>
                <a:cs typeface="Arial"/>
              </a:rPr>
              <a:t>(us)</a:t>
            </a:r>
            <a:endParaRPr sz="2400" kern="0">
              <a:solidFill>
                <a:sysClr val="windowText" lastClr="000000"/>
              </a:solidFill>
              <a:latin typeface="Arial"/>
              <a:cs typeface="Arial"/>
            </a:endParaRPr>
          </a:p>
        </p:txBody>
      </p:sp>
      <p:sp>
        <p:nvSpPr>
          <p:cNvPr id="42" name="object 7">
            <a:extLst>
              <a:ext uri="{FF2B5EF4-FFF2-40B4-BE49-F238E27FC236}">
                <a16:creationId xmlns:a16="http://schemas.microsoft.com/office/drawing/2014/main" id="{1ECC9CFF-CDCF-AECF-93B2-148D5E90E607}"/>
              </a:ext>
            </a:extLst>
          </p:cNvPr>
          <p:cNvSpPr txBox="1"/>
          <p:nvPr/>
        </p:nvSpPr>
        <p:spPr>
          <a:xfrm>
            <a:off x="3161123" y="4351257"/>
            <a:ext cx="327660" cy="350520"/>
          </a:xfrm>
          <a:prstGeom prst="rect">
            <a:avLst/>
          </a:prstGeom>
        </p:spPr>
        <p:txBody>
          <a:bodyPr vert="horz" wrap="square" lIns="0" tIns="16510" rIns="0" bIns="0" rtlCol="0">
            <a:spAutoFit/>
          </a:bodyPr>
          <a:lstStyle/>
          <a:p>
            <a:pPr marL="12700">
              <a:spcBef>
                <a:spcPts val="130"/>
              </a:spcBef>
            </a:pPr>
            <a:r>
              <a:rPr sz="2100" b="1" kern="0" spc="-25" dirty="0">
                <a:solidFill>
                  <a:sysClr val="windowText" lastClr="000000"/>
                </a:solidFill>
                <a:latin typeface="Arial"/>
                <a:cs typeface="Arial"/>
              </a:rPr>
              <a:t>10</a:t>
            </a:r>
            <a:endParaRPr sz="2100" kern="0">
              <a:solidFill>
                <a:sysClr val="windowText" lastClr="000000"/>
              </a:solidFill>
              <a:latin typeface="Arial"/>
              <a:cs typeface="Arial"/>
            </a:endParaRPr>
          </a:p>
        </p:txBody>
      </p:sp>
      <p:sp>
        <p:nvSpPr>
          <p:cNvPr id="43" name="object 8">
            <a:extLst>
              <a:ext uri="{FF2B5EF4-FFF2-40B4-BE49-F238E27FC236}">
                <a16:creationId xmlns:a16="http://schemas.microsoft.com/office/drawing/2014/main" id="{28C125DC-F490-3404-B409-15C8ADFF2FDF}"/>
              </a:ext>
            </a:extLst>
          </p:cNvPr>
          <p:cNvSpPr/>
          <p:nvPr/>
        </p:nvSpPr>
        <p:spPr>
          <a:xfrm>
            <a:off x="3322862" y="4163909"/>
            <a:ext cx="0" cy="223520"/>
          </a:xfrm>
          <a:custGeom>
            <a:avLst/>
            <a:gdLst/>
            <a:ahLst/>
            <a:cxnLst/>
            <a:rect l="l" t="t" r="r" b="b"/>
            <a:pathLst>
              <a:path h="223520">
                <a:moveTo>
                  <a:pt x="0" y="0"/>
                </a:moveTo>
                <a:lnTo>
                  <a:pt x="1" y="223279"/>
                </a:lnTo>
              </a:path>
            </a:pathLst>
          </a:custGeom>
          <a:ln w="34011">
            <a:solidFill>
              <a:srgbClr val="595959"/>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4" name="object 9">
            <a:extLst>
              <a:ext uri="{FF2B5EF4-FFF2-40B4-BE49-F238E27FC236}">
                <a16:creationId xmlns:a16="http://schemas.microsoft.com/office/drawing/2014/main" id="{53A4515F-470B-831D-3579-E3CCFF403E76}"/>
              </a:ext>
            </a:extLst>
          </p:cNvPr>
          <p:cNvSpPr txBox="1"/>
          <p:nvPr/>
        </p:nvSpPr>
        <p:spPr>
          <a:xfrm>
            <a:off x="4315348" y="4351257"/>
            <a:ext cx="327660" cy="350520"/>
          </a:xfrm>
          <a:prstGeom prst="rect">
            <a:avLst/>
          </a:prstGeom>
        </p:spPr>
        <p:txBody>
          <a:bodyPr vert="horz" wrap="square" lIns="0" tIns="16510" rIns="0" bIns="0" rtlCol="0">
            <a:spAutoFit/>
          </a:bodyPr>
          <a:lstStyle/>
          <a:p>
            <a:pPr marL="12700">
              <a:spcBef>
                <a:spcPts val="130"/>
              </a:spcBef>
            </a:pPr>
            <a:r>
              <a:rPr sz="2100" b="1" kern="0" spc="-25" dirty="0">
                <a:solidFill>
                  <a:sysClr val="windowText" lastClr="000000"/>
                </a:solidFill>
                <a:latin typeface="Arial"/>
                <a:cs typeface="Arial"/>
              </a:rPr>
              <a:t>20</a:t>
            </a:r>
            <a:endParaRPr sz="2100" kern="0">
              <a:solidFill>
                <a:sysClr val="windowText" lastClr="000000"/>
              </a:solidFill>
              <a:latin typeface="Arial"/>
              <a:cs typeface="Arial"/>
            </a:endParaRPr>
          </a:p>
        </p:txBody>
      </p:sp>
      <p:grpSp>
        <p:nvGrpSpPr>
          <p:cNvPr id="45" name="object 10">
            <a:extLst>
              <a:ext uri="{FF2B5EF4-FFF2-40B4-BE49-F238E27FC236}">
                <a16:creationId xmlns:a16="http://schemas.microsoft.com/office/drawing/2014/main" id="{CB20342D-12F0-77A5-82F8-0EF4747865C5}"/>
              </a:ext>
            </a:extLst>
          </p:cNvPr>
          <p:cNvGrpSpPr/>
          <p:nvPr/>
        </p:nvGrpSpPr>
        <p:grpSpPr>
          <a:xfrm>
            <a:off x="4463327" y="4146764"/>
            <a:ext cx="3552190" cy="257810"/>
            <a:chOff x="4522962" y="4928638"/>
            <a:chExt cx="3552190" cy="257810"/>
          </a:xfrm>
        </p:grpSpPr>
        <p:sp>
          <p:nvSpPr>
            <p:cNvPr id="46" name="object 11">
              <a:extLst>
                <a:ext uri="{FF2B5EF4-FFF2-40B4-BE49-F238E27FC236}">
                  <a16:creationId xmlns:a16="http://schemas.microsoft.com/office/drawing/2014/main" id="{F4A312FB-DCC1-993E-F173-6D0E9468A5DE}"/>
                </a:ext>
              </a:extLst>
            </p:cNvPr>
            <p:cNvSpPr/>
            <p:nvPr/>
          </p:nvSpPr>
          <p:spPr>
            <a:xfrm>
              <a:off x="4540107" y="4945783"/>
              <a:ext cx="0" cy="223520"/>
            </a:xfrm>
            <a:custGeom>
              <a:avLst/>
              <a:gdLst/>
              <a:ahLst/>
              <a:cxnLst/>
              <a:rect l="l" t="t" r="r" b="b"/>
              <a:pathLst>
                <a:path h="223520">
                  <a:moveTo>
                    <a:pt x="0" y="0"/>
                  </a:moveTo>
                  <a:lnTo>
                    <a:pt x="1" y="223279"/>
                  </a:lnTo>
                </a:path>
              </a:pathLst>
            </a:custGeom>
            <a:ln w="34011">
              <a:solidFill>
                <a:srgbClr val="595959"/>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 name="object 12">
              <a:extLst>
                <a:ext uri="{FF2B5EF4-FFF2-40B4-BE49-F238E27FC236}">
                  <a16:creationId xmlns:a16="http://schemas.microsoft.com/office/drawing/2014/main" id="{2BEC1BF7-16A9-84C3-952F-3D27D7527D99}"/>
                </a:ext>
              </a:extLst>
            </p:cNvPr>
            <p:cNvSpPr/>
            <p:nvPr/>
          </p:nvSpPr>
          <p:spPr>
            <a:xfrm>
              <a:off x="5719982" y="4945783"/>
              <a:ext cx="0" cy="223520"/>
            </a:xfrm>
            <a:custGeom>
              <a:avLst/>
              <a:gdLst/>
              <a:ahLst/>
              <a:cxnLst/>
              <a:rect l="l" t="t" r="r" b="b"/>
              <a:pathLst>
                <a:path h="223520">
                  <a:moveTo>
                    <a:pt x="0" y="0"/>
                  </a:moveTo>
                  <a:lnTo>
                    <a:pt x="1" y="223279"/>
                  </a:lnTo>
                </a:path>
              </a:pathLst>
            </a:custGeom>
            <a:ln w="34011">
              <a:solidFill>
                <a:srgbClr val="595959"/>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8" name="object 13">
              <a:extLst>
                <a:ext uri="{FF2B5EF4-FFF2-40B4-BE49-F238E27FC236}">
                  <a16:creationId xmlns:a16="http://schemas.microsoft.com/office/drawing/2014/main" id="{7FE49520-A8D2-C2EF-F9B0-72350AA990E4}"/>
                </a:ext>
              </a:extLst>
            </p:cNvPr>
            <p:cNvSpPr/>
            <p:nvPr/>
          </p:nvSpPr>
          <p:spPr>
            <a:xfrm>
              <a:off x="6918408" y="4945783"/>
              <a:ext cx="0" cy="223520"/>
            </a:xfrm>
            <a:custGeom>
              <a:avLst/>
              <a:gdLst/>
              <a:ahLst/>
              <a:cxnLst/>
              <a:rect l="l" t="t" r="r" b="b"/>
              <a:pathLst>
                <a:path h="223520">
                  <a:moveTo>
                    <a:pt x="0" y="0"/>
                  </a:moveTo>
                  <a:lnTo>
                    <a:pt x="1" y="223279"/>
                  </a:lnTo>
                </a:path>
              </a:pathLst>
            </a:custGeom>
            <a:ln w="34011">
              <a:solidFill>
                <a:srgbClr val="595959"/>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9" name="object 14">
              <a:extLst>
                <a:ext uri="{FF2B5EF4-FFF2-40B4-BE49-F238E27FC236}">
                  <a16:creationId xmlns:a16="http://schemas.microsoft.com/office/drawing/2014/main" id="{D9E55635-8768-8800-625E-E3DABB00892D}"/>
                </a:ext>
              </a:extLst>
            </p:cNvPr>
            <p:cNvSpPr/>
            <p:nvPr/>
          </p:nvSpPr>
          <p:spPr>
            <a:xfrm>
              <a:off x="8057469" y="4945783"/>
              <a:ext cx="0" cy="223520"/>
            </a:xfrm>
            <a:custGeom>
              <a:avLst/>
              <a:gdLst/>
              <a:ahLst/>
              <a:cxnLst/>
              <a:rect l="l" t="t" r="r" b="b"/>
              <a:pathLst>
                <a:path h="223520">
                  <a:moveTo>
                    <a:pt x="0" y="0"/>
                  </a:moveTo>
                  <a:lnTo>
                    <a:pt x="1" y="223279"/>
                  </a:lnTo>
                </a:path>
              </a:pathLst>
            </a:custGeom>
            <a:ln w="34011">
              <a:solidFill>
                <a:srgbClr val="595959"/>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sp>
        <p:nvSpPr>
          <p:cNvPr id="50" name="object 15">
            <a:extLst>
              <a:ext uri="{FF2B5EF4-FFF2-40B4-BE49-F238E27FC236}">
                <a16:creationId xmlns:a16="http://schemas.microsoft.com/office/drawing/2014/main" id="{FCBF0F0C-B87E-245D-FF34-2354B46D30CB}"/>
              </a:ext>
            </a:extLst>
          </p:cNvPr>
          <p:cNvSpPr txBox="1"/>
          <p:nvPr/>
        </p:nvSpPr>
        <p:spPr>
          <a:xfrm>
            <a:off x="8966386" y="4351257"/>
            <a:ext cx="327660" cy="350520"/>
          </a:xfrm>
          <a:prstGeom prst="rect">
            <a:avLst/>
          </a:prstGeom>
        </p:spPr>
        <p:txBody>
          <a:bodyPr vert="horz" wrap="square" lIns="0" tIns="16510" rIns="0" bIns="0" rtlCol="0">
            <a:spAutoFit/>
          </a:bodyPr>
          <a:lstStyle/>
          <a:p>
            <a:pPr marL="12700">
              <a:spcBef>
                <a:spcPts val="130"/>
              </a:spcBef>
            </a:pPr>
            <a:r>
              <a:rPr sz="2100" b="1" kern="0" spc="-25" dirty="0">
                <a:solidFill>
                  <a:sysClr val="windowText" lastClr="000000"/>
                </a:solidFill>
                <a:latin typeface="Arial"/>
                <a:cs typeface="Arial"/>
              </a:rPr>
              <a:t>60</a:t>
            </a:r>
            <a:endParaRPr sz="2100" kern="0">
              <a:solidFill>
                <a:sysClr val="windowText" lastClr="000000"/>
              </a:solidFill>
              <a:latin typeface="Arial"/>
              <a:cs typeface="Arial"/>
            </a:endParaRPr>
          </a:p>
        </p:txBody>
      </p:sp>
      <p:grpSp>
        <p:nvGrpSpPr>
          <p:cNvPr id="51" name="object 16">
            <a:extLst>
              <a:ext uri="{FF2B5EF4-FFF2-40B4-BE49-F238E27FC236}">
                <a16:creationId xmlns:a16="http://schemas.microsoft.com/office/drawing/2014/main" id="{80BBC2F3-F8A7-9FDE-BF90-58687923A0E6}"/>
              </a:ext>
            </a:extLst>
          </p:cNvPr>
          <p:cNvGrpSpPr/>
          <p:nvPr/>
        </p:nvGrpSpPr>
        <p:grpSpPr>
          <a:xfrm>
            <a:off x="2036796" y="2347270"/>
            <a:ext cx="7110095" cy="2057400"/>
            <a:chOff x="2096431" y="3129144"/>
            <a:chExt cx="7110095" cy="2057400"/>
          </a:xfrm>
        </p:grpSpPr>
        <p:sp>
          <p:nvSpPr>
            <p:cNvPr id="52" name="object 17">
              <a:extLst>
                <a:ext uri="{FF2B5EF4-FFF2-40B4-BE49-F238E27FC236}">
                  <a16:creationId xmlns:a16="http://schemas.microsoft.com/office/drawing/2014/main" id="{D67FEF08-B0AF-28EA-3045-D3305C8C70DA}"/>
                </a:ext>
              </a:extLst>
            </p:cNvPr>
            <p:cNvSpPr/>
            <p:nvPr/>
          </p:nvSpPr>
          <p:spPr>
            <a:xfrm>
              <a:off x="9189109" y="4945783"/>
              <a:ext cx="0" cy="223520"/>
            </a:xfrm>
            <a:custGeom>
              <a:avLst/>
              <a:gdLst/>
              <a:ahLst/>
              <a:cxnLst/>
              <a:rect l="l" t="t" r="r" b="b"/>
              <a:pathLst>
                <a:path h="223520">
                  <a:moveTo>
                    <a:pt x="0" y="0"/>
                  </a:moveTo>
                  <a:lnTo>
                    <a:pt x="1" y="223279"/>
                  </a:lnTo>
                </a:path>
              </a:pathLst>
            </a:custGeom>
            <a:ln w="34011">
              <a:solidFill>
                <a:srgbClr val="595959"/>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3" name="object 18">
              <a:extLst>
                <a:ext uri="{FF2B5EF4-FFF2-40B4-BE49-F238E27FC236}">
                  <a16:creationId xmlns:a16="http://schemas.microsoft.com/office/drawing/2014/main" id="{2C35AE95-60C6-4E2F-570E-97D084BB2020}"/>
                </a:ext>
              </a:extLst>
            </p:cNvPr>
            <p:cNvSpPr/>
            <p:nvPr/>
          </p:nvSpPr>
          <p:spPr>
            <a:xfrm>
              <a:off x="2113576" y="4615567"/>
              <a:ext cx="219075" cy="0"/>
            </a:xfrm>
            <a:custGeom>
              <a:avLst/>
              <a:gdLst/>
              <a:ahLst/>
              <a:cxnLst/>
              <a:rect l="l" t="t" r="r" b="b"/>
              <a:pathLst>
                <a:path w="219075">
                  <a:moveTo>
                    <a:pt x="218691" y="0"/>
                  </a:moveTo>
                  <a:lnTo>
                    <a:pt x="0" y="1"/>
                  </a:lnTo>
                </a:path>
              </a:pathLst>
            </a:custGeom>
            <a:ln w="34011">
              <a:solidFill>
                <a:srgbClr val="595959"/>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4" name="object 19">
              <a:extLst>
                <a:ext uri="{FF2B5EF4-FFF2-40B4-BE49-F238E27FC236}">
                  <a16:creationId xmlns:a16="http://schemas.microsoft.com/office/drawing/2014/main" id="{0D8BD36E-9632-EBD8-1289-D4D5B337BC9F}"/>
                </a:ext>
              </a:extLst>
            </p:cNvPr>
            <p:cNvSpPr/>
            <p:nvPr/>
          </p:nvSpPr>
          <p:spPr>
            <a:xfrm>
              <a:off x="2117286" y="4114676"/>
              <a:ext cx="219075" cy="0"/>
            </a:xfrm>
            <a:custGeom>
              <a:avLst/>
              <a:gdLst/>
              <a:ahLst/>
              <a:cxnLst/>
              <a:rect l="l" t="t" r="r" b="b"/>
              <a:pathLst>
                <a:path w="219075">
                  <a:moveTo>
                    <a:pt x="218691" y="0"/>
                  </a:moveTo>
                  <a:lnTo>
                    <a:pt x="0" y="1"/>
                  </a:lnTo>
                </a:path>
              </a:pathLst>
            </a:custGeom>
            <a:ln w="34011">
              <a:solidFill>
                <a:srgbClr val="595959"/>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5" name="object 20">
              <a:extLst>
                <a:ext uri="{FF2B5EF4-FFF2-40B4-BE49-F238E27FC236}">
                  <a16:creationId xmlns:a16="http://schemas.microsoft.com/office/drawing/2014/main" id="{08DBCB0E-EDEE-1D78-6CD7-EF5D924FEB21}"/>
                </a:ext>
              </a:extLst>
            </p:cNvPr>
            <p:cNvSpPr/>
            <p:nvPr/>
          </p:nvSpPr>
          <p:spPr>
            <a:xfrm>
              <a:off x="2113576" y="3613787"/>
              <a:ext cx="219075" cy="0"/>
            </a:xfrm>
            <a:custGeom>
              <a:avLst/>
              <a:gdLst/>
              <a:ahLst/>
              <a:cxnLst/>
              <a:rect l="l" t="t" r="r" b="b"/>
              <a:pathLst>
                <a:path w="219075">
                  <a:moveTo>
                    <a:pt x="218691" y="0"/>
                  </a:moveTo>
                  <a:lnTo>
                    <a:pt x="0" y="1"/>
                  </a:lnTo>
                </a:path>
              </a:pathLst>
            </a:custGeom>
            <a:ln w="34011">
              <a:solidFill>
                <a:srgbClr val="595959"/>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6" name="object 21">
              <a:extLst>
                <a:ext uri="{FF2B5EF4-FFF2-40B4-BE49-F238E27FC236}">
                  <a16:creationId xmlns:a16="http://schemas.microsoft.com/office/drawing/2014/main" id="{8171FD41-0810-3950-C1FB-86090EE2C096}"/>
                </a:ext>
              </a:extLst>
            </p:cNvPr>
            <p:cNvSpPr/>
            <p:nvPr/>
          </p:nvSpPr>
          <p:spPr>
            <a:xfrm>
              <a:off x="2113576" y="3146289"/>
              <a:ext cx="219075" cy="0"/>
            </a:xfrm>
            <a:custGeom>
              <a:avLst/>
              <a:gdLst/>
              <a:ahLst/>
              <a:cxnLst/>
              <a:rect l="l" t="t" r="r" b="b"/>
              <a:pathLst>
                <a:path w="219075">
                  <a:moveTo>
                    <a:pt x="218691" y="0"/>
                  </a:moveTo>
                  <a:lnTo>
                    <a:pt x="0" y="1"/>
                  </a:lnTo>
                </a:path>
              </a:pathLst>
            </a:custGeom>
            <a:ln w="34011">
              <a:solidFill>
                <a:srgbClr val="595959"/>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sp>
        <p:nvSpPr>
          <p:cNvPr id="57" name="object 22">
            <a:extLst>
              <a:ext uri="{FF2B5EF4-FFF2-40B4-BE49-F238E27FC236}">
                <a16:creationId xmlns:a16="http://schemas.microsoft.com/office/drawing/2014/main" id="{25E69C65-A782-30B2-84DF-D8C7F0311629}"/>
              </a:ext>
            </a:extLst>
          </p:cNvPr>
          <p:cNvSpPr txBox="1"/>
          <p:nvPr/>
        </p:nvSpPr>
        <p:spPr>
          <a:xfrm>
            <a:off x="1677636" y="3653721"/>
            <a:ext cx="327660" cy="350520"/>
          </a:xfrm>
          <a:prstGeom prst="rect">
            <a:avLst/>
          </a:prstGeom>
        </p:spPr>
        <p:txBody>
          <a:bodyPr vert="horz" wrap="square" lIns="0" tIns="16510" rIns="0" bIns="0" rtlCol="0">
            <a:spAutoFit/>
          </a:bodyPr>
          <a:lstStyle/>
          <a:p>
            <a:pPr marL="12700">
              <a:spcBef>
                <a:spcPts val="130"/>
              </a:spcBef>
            </a:pPr>
            <a:r>
              <a:rPr sz="2100" b="1" kern="0" spc="-25" dirty="0">
                <a:solidFill>
                  <a:sysClr val="windowText" lastClr="000000"/>
                </a:solidFill>
                <a:latin typeface="Arial"/>
                <a:cs typeface="Arial"/>
              </a:rPr>
              <a:t>25</a:t>
            </a:r>
            <a:endParaRPr sz="2100" kern="0">
              <a:solidFill>
                <a:sysClr val="windowText" lastClr="000000"/>
              </a:solidFill>
              <a:latin typeface="Arial"/>
              <a:cs typeface="Arial"/>
            </a:endParaRPr>
          </a:p>
        </p:txBody>
      </p:sp>
      <p:sp>
        <p:nvSpPr>
          <p:cNvPr id="58" name="object 23">
            <a:extLst>
              <a:ext uri="{FF2B5EF4-FFF2-40B4-BE49-F238E27FC236}">
                <a16:creationId xmlns:a16="http://schemas.microsoft.com/office/drawing/2014/main" id="{25916E04-8181-CDAD-F68C-76DD8FCBA5C8}"/>
              </a:ext>
            </a:extLst>
          </p:cNvPr>
          <p:cNvSpPr txBox="1"/>
          <p:nvPr/>
        </p:nvSpPr>
        <p:spPr>
          <a:xfrm>
            <a:off x="1571168" y="2038259"/>
            <a:ext cx="478155" cy="1461770"/>
          </a:xfrm>
          <a:prstGeom prst="rect">
            <a:avLst/>
          </a:prstGeom>
        </p:spPr>
        <p:txBody>
          <a:bodyPr vert="horz" wrap="square" lIns="0" tIns="159385" rIns="0" bIns="0" rtlCol="0">
            <a:spAutoFit/>
          </a:bodyPr>
          <a:lstStyle/>
          <a:p>
            <a:pPr marL="12700">
              <a:spcBef>
                <a:spcPts val="1255"/>
              </a:spcBef>
            </a:pPr>
            <a:r>
              <a:rPr sz="2100" b="1" kern="0" spc="-25" dirty="0">
                <a:solidFill>
                  <a:sysClr val="windowText" lastClr="000000"/>
                </a:solidFill>
                <a:latin typeface="Arial"/>
                <a:cs typeface="Arial"/>
              </a:rPr>
              <a:t>100</a:t>
            </a:r>
            <a:endParaRPr sz="2100" kern="0">
              <a:solidFill>
                <a:sysClr val="windowText" lastClr="000000"/>
              </a:solidFill>
              <a:latin typeface="Arial"/>
              <a:cs typeface="Arial"/>
            </a:endParaRPr>
          </a:p>
          <a:p>
            <a:pPr marL="118745">
              <a:spcBef>
                <a:spcPts val="1160"/>
              </a:spcBef>
            </a:pPr>
            <a:r>
              <a:rPr sz="2100" b="1" kern="0" spc="-25" dirty="0">
                <a:solidFill>
                  <a:sysClr val="windowText" lastClr="000000"/>
                </a:solidFill>
                <a:latin typeface="Arial"/>
                <a:cs typeface="Arial"/>
              </a:rPr>
              <a:t>75</a:t>
            </a:r>
            <a:endParaRPr sz="2100" kern="0">
              <a:solidFill>
                <a:sysClr val="windowText" lastClr="000000"/>
              </a:solidFill>
              <a:latin typeface="Arial"/>
              <a:cs typeface="Arial"/>
            </a:endParaRPr>
          </a:p>
          <a:p>
            <a:pPr marL="121920">
              <a:spcBef>
                <a:spcPts val="1425"/>
              </a:spcBef>
            </a:pPr>
            <a:r>
              <a:rPr sz="2100" b="1" kern="0" spc="-25" dirty="0">
                <a:solidFill>
                  <a:sysClr val="windowText" lastClr="000000"/>
                </a:solidFill>
                <a:latin typeface="Arial"/>
                <a:cs typeface="Arial"/>
              </a:rPr>
              <a:t>50</a:t>
            </a:r>
            <a:endParaRPr sz="2100" kern="0">
              <a:solidFill>
                <a:sysClr val="windowText" lastClr="000000"/>
              </a:solidFill>
              <a:latin typeface="Arial"/>
              <a:cs typeface="Arial"/>
            </a:endParaRPr>
          </a:p>
        </p:txBody>
      </p:sp>
      <p:grpSp>
        <p:nvGrpSpPr>
          <p:cNvPr id="59" name="object 24">
            <a:extLst>
              <a:ext uri="{FF2B5EF4-FFF2-40B4-BE49-F238E27FC236}">
                <a16:creationId xmlns:a16="http://schemas.microsoft.com/office/drawing/2014/main" id="{22841876-C4DB-80E1-F7F5-124B3EC4FF75}"/>
              </a:ext>
            </a:extLst>
          </p:cNvPr>
          <p:cNvGrpSpPr/>
          <p:nvPr/>
        </p:nvGrpSpPr>
        <p:grpSpPr>
          <a:xfrm>
            <a:off x="2698380" y="3391015"/>
            <a:ext cx="5746115" cy="469900"/>
            <a:chOff x="2758015" y="4172889"/>
            <a:chExt cx="5746115" cy="469900"/>
          </a:xfrm>
        </p:grpSpPr>
        <p:sp>
          <p:nvSpPr>
            <p:cNvPr id="60" name="object 25">
              <a:extLst>
                <a:ext uri="{FF2B5EF4-FFF2-40B4-BE49-F238E27FC236}">
                  <a16:creationId xmlns:a16="http://schemas.microsoft.com/office/drawing/2014/main" id="{2A4B092B-7520-C627-63F3-465EC3A10264}"/>
                </a:ext>
              </a:extLst>
            </p:cNvPr>
            <p:cNvSpPr/>
            <p:nvPr/>
          </p:nvSpPr>
          <p:spPr>
            <a:xfrm>
              <a:off x="2766588" y="4237117"/>
              <a:ext cx="987425" cy="397510"/>
            </a:xfrm>
            <a:custGeom>
              <a:avLst/>
              <a:gdLst/>
              <a:ahLst/>
              <a:cxnLst/>
              <a:rect l="l" t="t" r="r" b="b"/>
              <a:pathLst>
                <a:path w="987425" h="397510">
                  <a:moveTo>
                    <a:pt x="493469" y="0"/>
                  </a:moveTo>
                  <a:lnTo>
                    <a:pt x="426509" y="1812"/>
                  </a:lnTo>
                  <a:lnTo>
                    <a:pt x="362286" y="7090"/>
                  </a:lnTo>
                  <a:lnTo>
                    <a:pt x="301389" y="15599"/>
                  </a:lnTo>
                  <a:lnTo>
                    <a:pt x="244406" y="27101"/>
                  </a:lnTo>
                  <a:lnTo>
                    <a:pt x="191925" y="41360"/>
                  </a:lnTo>
                  <a:lnTo>
                    <a:pt x="144534" y="58139"/>
                  </a:lnTo>
                  <a:lnTo>
                    <a:pt x="102820" y="77203"/>
                  </a:lnTo>
                  <a:lnTo>
                    <a:pt x="67373" y="98313"/>
                  </a:lnTo>
                  <a:lnTo>
                    <a:pt x="17627" y="145731"/>
                  </a:lnTo>
                  <a:lnTo>
                    <a:pt x="0" y="198500"/>
                  </a:lnTo>
                  <a:lnTo>
                    <a:pt x="4504" y="225436"/>
                  </a:lnTo>
                  <a:lnTo>
                    <a:pt x="38779" y="275766"/>
                  </a:lnTo>
                  <a:lnTo>
                    <a:pt x="102820" y="319798"/>
                  </a:lnTo>
                  <a:lnTo>
                    <a:pt x="144534" y="338862"/>
                  </a:lnTo>
                  <a:lnTo>
                    <a:pt x="191925" y="355641"/>
                  </a:lnTo>
                  <a:lnTo>
                    <a:pt x="244406" y="369900"/>
                  </a:lnTo>
                  <a:lnTo>
                    <a:pt x="301389" y="381402"/>
                  </a:lnTo>
                  <a:lnTo>
                    <a:pt x="362286" y="389911"/>
                  </a:lnTo>
                  <a:lnTo>
                    <a:pt x="426509" y="395189"/>
                  </a:lnTo>
                  <a:lnTo>
                    <a:pt x="493469" y="397001"/>
                  </a:lnTo>
                  <a:lnTo>
                    <a:pt x="560430" y="395189"/>
                  </a:lnTo>
                  <a:lnTo>
                    <a:pt x="624653" y="389911"/>
                  </a:lnTo>
                  <a:lnTo>
                    <a:pt x="685550" y="381402"/>
                  </a:lnTo>
                  <a:lnTo>
                    <a:pt x="742532" y="369900"/>
                  </a:lnTo>
                  <a:lnTo>
                    <a:pt x="795013" y="355641"/>
                  </a:lnTo>
                  <a:lnTo>
                    <a:pt x="842404" y="338862"/>
                  </a:lnTo>
                  <a:lnTo>
                    <a:pt x="884117" y="319798"/>
                  </a:lnTo>
                  <a:lnTo>
                    <a:pt x="919564" y="298688"/>
                  </a:lnTo>
                  <a:lnTo>
                    <a:pt x="969310" y="251270"/>
                  </a:lnTo>
                  <a:lnTo>
                    <a:pt x="986937" y="198500"/>
                  </a:lnTo>
                  <a:lnTo>
                    <a:pt x="982432" y="171565"/>
                  </a:lnTo>
                  <a:lnTo>
                    <a:pt x="948158" y="121235"/>
                  </a:lnTo>
                  <a:lnTo>
                    <a:pt x="884117" y="77203"/>
                  </a:lnTo>
                  <a:lnTo>
                    <a:pt x="842404" y="58139"/>
                  </a:lnTo>
                  <a:lnTo>
                    <a:pt x="795013" y="41360"/>
                  </a:lnTo>
                  <a:lnTo>
                    <a:pt x="742532" y="27101"/>
                  </a:lnTo>
                  <a:lnTo>
                    <a:pt x="685550" y="15599"/>
                  </a:lnTo>
                  <a:lnTo>
                    <a:pt x="624653" y="7090"/>
                  </a:lnTo>
                  <a:lnTo>
                    <a:pt x="560430" y="1812"/>
                  </a:lnTo>
                  <a:lnTo>
                    <a:pt x="493469" y="0"/>
                  </a:lnTo>
                  <a:close/>
                </a:path>
              </a:pathLst>
            </a:custGeom>
            <a:solidFill>
              <a:srgbClr val="FF8682">
                <a:alpha val="10198"/>
              </a:srgbClr>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1" name="object 26">
              <a:extLst>
                <a:ext uri="{FF2B5EF4-FFF2-40B4-BE49-F238E27FC236}">
                  <a16:creationId xmlns:a16="http://schemas.microsoft.com/office/drawing/2014/main" id="{812B971D-A1B1-F63E-0FF1-4AD74411ACD5}"/>
                </a:ext>
              </a:extLst>
            </p:cNvPr>
            <p:cNvSpPr/>
            <p:nvPr/>
          </p:nvSpPr>
          <p:spPr>
            <a:xfrm>
              <a:off x="2766588" y="4237117"/>
              <a:ext cx="987425" cy="397510"/>
            </a:xfrm>
            <a:custGeom>
              <a:avLst/>
              <a:gdLst/>
              <a:ahLst/>
              <a:cxnLst/>
              <a:rect l="l" t="t" r="r" b="b"/>
              <a:pathLst>
                <a:path w="987425" h="397510">
                  <a:moveTo>
                    <a:pt x="0" y="198500"/>
                  </a:moveTo>
                  <a:lnTo>
                    <a:pt x="17627" y="145731"/>
                  </a:lnTo>
                  <a:lnTo>
                    <a:pt x="67373" y="98313"/>
                  </a:lnTo>
                  <a:lnTo>
                    <a:pt x="102820" y="77202"/>
                  </a:lnTo>
                  <a:lnTo>
                    <a:pt x="144533" y="58139"/>
                  </a:lnTo>
                  <a:lnTo>
                    <a:pt x="191925" y="41360"/>
                  </a:lnTo>
                  <a:lnTo>
                    <a:pt x="244406" y="27101"/>
                  </a:lnTo>
                  <a:lnTo>
                    <a:pt x="301388" y="15599"/>
                  </a:lnTo>
                  <a:lnTo>
                    <a:pt x="362285" y="7090"/>
                  </a:lnTo>
                  <a:lnTo>
                    <a:pt x="426508" y="1812"/>
                  </a:lnTo>
                  <a:lnTo>
                    <a:pt x="493469" y="0"/>
                  </a:lnTo>
                  <a:lnTo>
                    <a:pt x="560430" y="1812"/>
                  </a:lnTo>
                  <a:lnTo>
                    <a:pt x="624653" y="7090"/>
                  </a:lnTo>
                  <a:lnTo>
                    <a:pt x="685550" y="15599"/>
                  </a:lnTo>
                  <a:lnTo>
                    <a:pt x="742533" y="27101"/>
                  </a:lnTo>
                  <a:lnTo>
                    <a:pt x="795014" y="41360"/>
                  </a:lnTo>
                  <a:lnTo>
                    <a:pt x="842405" y="58139"/>
                  </a:lnTo>
                  <a:lnTo>
                    <a:pt x="884118" y="77202"/>
                  </a:lnTo>
                  <a:lnTo>
                    <a:pt x="919566" y="98313"/>
                  </a:lnTo>
                  <a:lnTo>
                    <a:pt x="969312" y="145731"/>
                  </a:lnTo>
                  <a:lnTo>
                    <a:pt x="986939" y="198500"/>
                  </a:lnTo>
                  <a:lnTo>
                    <a:pt x="982434" y="225435"/>
                  </a:lnTo>
                  <a:lnTo>
                    <a:pt x="948160" y="275765"/>
                  </a:lnTo>
                  <a:lnTo>
                    <a:pt x="884118" y="319798"/>
                  </a:lnTo>
                  <a:lnTo>
                    <a:pt x="842405" y="338861"/>
                  </a:lnTo>
                  <a:lnTo>
                    <a:pt x="795014" y="355641"/>
                  </a:lnTo>
                  <a:lnTo>
                    <a:pt x="742533" y="369899"/>
                  </a:lnTo>
                  <a:lnTo>
                    <a:pt x="685550" y="381401"/>
                  </a:lnTo>
                  <a:lnTo>
                    <a:pt x="624653" y="389910"/>
                  </a:lnTo>
                  <a:lnTo>
                    <a:pt x="560430" y="395189"/>
                  </a:lnTo>
                  <a:lnTo>
                    <a:pt x="493469" y="397001"/>
                  </a:lnTo>
                  <a:lnTo>
                    <a:pt x="426508" y="395189"/>
                  </a:lnTo>
                  <a:lnTo>
                    <a:pt x="362285" y="389910"/>
                  </a:lnTo>
                  <a:lnTo>
                    <a:pt x="301388" y="381401"/>
                  </a:lnTo>
                  <a:lnTo>
                    <a:pt x="244406" y="369899"/>
                  </a:lnTo>
                  <a:lnTo>
                    <a:pt x="191925" y="355641"/>
                  </a:lnTo>
                  <a:lnTo>
                    <a:pt x="144533" y="338861"/>
                  </a:lnTo>
                  <a:lnTo>
                    <a:pt x="102820" y="319798"/>
                  </a:lnTo>
                  <a:lnTo>
                    <a:pt x="67373" y="298687"/>
                  </a:lnTo>
                  <a:lnTo>
                    <a:pt x="17627" y="251269"/>
                  </a:lnTo>
                  <a:lnTo>
                    <a:pt x="0" y="198500"/>
                  </a:lnTo>
                  <a:close/>
                </a:path>
              </a:pathLst>
            </a:custGeom>
            <a:ln w="17005">
              <a:solidFill>
                <a:srgbClr val="FF7E79"/>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2" name="object 27">
              <a:extLst>
                <a:ext uri="{FF2B5EF4-FFF2-40B4-BE49-F238E27FC236}">
                  <a16:creationId xmlns:a16="http://schemas.microsoft.com/office/drawing/2014/main" id="{D64E2F23-5048-5226-DF75-EA3DC28F6B18}"/>
                </a:ext>
              </a:extLst>
            </p:cNvPr>
            <p:cNvSpPr/>
            <p:nvPr/>
          </p:nvSpPr>
          <p:spPr>
            <a:xfrm>
              <a:off x="4395407" y="4222276"/>
              <a:ext cx="1718310" cy="297180"/>
            </a:xfrm>
            <a:custGeom>
              <a:avLst/>
              <a:gdLst/>
              <a:ahLst/>
              <a:cxnLst/>
              <a:rect l="l" t="t" r="r" b="b"/>
              <a:pathLst>
                <a:path w="1718310" h="297179">
                  <a:moveTo>
                    <a:pt x="858934" y="0"/>
                  </a:moveTo>
                  <a:lnTo>
                    <a:pt x="784822" y="544"/>
                  </a:lnTo>
                  <a:lnTo>
                    <a:pt x="712460" y="2149"/>
                  </a:lnTo>
                  <a:lnTo>
                    <a:pt x="642107" y="4769"/>
                  </a:lnTo>
                  <a:lnTo>
                    <a:pt x="574021" y="8359"/>
                  </a:lnTo>
                  <a:lnTo>
                    <a:pt x="508458" y="12876"/>
                  </a:lnTo>
                  <a:lnTo>
                    <a:pt x="445677" y="18274"/>
                  </a:lnTo>
                  <a:lnTo>
                    <a:pt x="385937" y="24510"/>
                  </a:lnTo>
                  <a:lnTo>
                    <a:pt x="329493" y="31538"/>
                  </a:lnTo>
                  <a:lnTo>
                    <a:pt x="276606" y="39313"/>
                  </a:lnTo>
                  <a:lnTo>
                    <a:pt x="227531" y="47793"/>
                  </a:lnTo>
                  <a:lnTo>
                    <a:pt x="182528" y="56931"/>
                  </a:lnTo>
                  <a:lnTo>
                    <a:pt x="141853" y="66684"/>
                  </a:lnTo>
                  <a:lnTo>
                    <a:pt x="74522" y="87854"/>
                  </a:lnTo>
                  <a:lnTo>
                    <a:pt x="27601" y="110947"/>
                  </a:lnTo>
                  <a:lnTo>
                    <a:pt x="0" y="148412"/>
                  </a:lnTo>
                  <a:lnTo>
                    <a:pt x="3152" y="161217"/>
                  </a:lnTo>
                  <a:lnTo>
                    <a:pt x="48382" y="197641"/>
                  </a:lnTo>
                  <a:lnTo>
                    <a:pt x="105766" y="219817"/>
                  </a:lnTo>
                  <a:lnTo>
                    <a:pt x="182528" y="239892"/>
                  </a:lnTo>
                  <a:lnTo>
                    <a:pt x="227531" y="249030"/>
                  </a:lnTo>
                  <a:lnTo>
                    <a:pt x="276606" y="257510"/>
                  </a:lnTo>
                  <a:lnTo>
                    <a:pt x="329493" y="265286"/>
                  </a:lnTo>
                  <a:lnTo>
                    <a:pt x="385937" y="272313"/>
                  </a:lnTo>
                  <a:lnTo>
                    <a:pt x="445677" y="278549"/>
                  </a:lnTo>
                  <a:lnTo>
                    <a:pt x="508458" y="283947"/>
                  </a:lnTo>
                  <a:lnTo>
                    <a:pt x="574021" y="288464"/>
                  </a:lnTo>
                  <a:lnTo>
                    <a:pt x="642107" y="292055"/>
                  </a:lnTo>
                  <a:lnTo>
                    <a:pt x="712460" y="294675"/>
                  </a:lnTo>
                  <a:lnTo>
                    <a:pt x="784822" y="296279"/>
                  </a:lnTo>
                  <a:lnTo>
                    <a:pt x="858934" y="296824"/>
                  </a:lnTo>
                  <a:lnTo>
                    <a:pt x="933046" y="296279"/>
                  </a:lnTo>
                  <a:lnTo>
                    <a:pt x="1005407" y="294675"/>
                  </a:lnTo>
                  <a:lnTo>
                    <a:pt x="1075760" y="292055"/>
                  </a:lnTo>
                  <a:lnTo>
                    <a:pt x="1143846" y="288464"/>
                  </a:lnTo>
                  <a:lnTo>
                    <a:pt x="1209409" y="283947"/>
                  </a:lnTo>
                  <a:lnTo>
                    <a:pt x="1272190" y="278549"/>
                  </a:lnTo>
                  <a:lnTo>
                    <a:pt x="1331930" y="272313"/>
                  </a:lnTo>
                  <a:lnTo>
                    <a:pt x="1388374" y="265286"/>
                  </a:lnTo>
                  <a:lnTo>
                    <a:pt x="1441261" y="257510"/>
                  </a:lnTo>
                  <a:lnTo>
                    <a:pt x="1490336" y="249030"/>
                  </a:lnTo>
                  <a:lnTo>
                    <a:pt x="1535339" y="239892"/>
                  </a:lnTo>
                  <a:lnTo>
                    <a:pt x="1576014" y="230139"/>
                  </a:lnTo>
                  <a:lnTo>
                    <a:pt x="1643345" y="208969"/>
                  </a:lnTo>
                  <a:lnTo>
                    <a:pt x="1690266" y="185876"/>
                  </a:lnTo>
                  <a:lnTo>
                    <a:pt x="1717868" y="148412"/>
                  </a:lnTo>
                  <a:lnTo>
                    <a:pt x="1714715" y="135606"/>
                  </a:lnTo>
                  <a:lnTo>
                    <a:pt x="1669485" y="99182"/>
                  </a:lnTo>
                  <a:lnTo>
                    <a:pt x="1612101" y="77006"/>
                  </a:lnTo>
                  <a:lnTo>
                    <a:pt x="1535339" y="56931"/>
                  </a:lnTo>
                  <a:lnTo>
                    <a:pt x="1490336" y="47793"/>
                  </a:lnTo>
                  <a:lnTo>
                    <a:pt x="1441261" y="39313"/>
                  </a:lnTo>
                  <a:lnTo>
                    <a:pt x="1388374" y="31538"/>
                  </a:lnTo>
                  <a:lnTo>
                    <a:pt x="1331930" y="24510"/>
                  </a:lnTo>
                  <a:lnTo>
                    <a:pt x="1272190" y="18274"/>
                  </a:lnTo>
                  <a:lnTo>
                    <a:pt x="1209409" y="12876"/>
                  </a:lnTo>
                  <a:lnTo>
                    <a:pt x="1143846" y="8359"/>
                  </a:lnTo>
                  <a:lnTo>
                    <a:pt x="1075760" y="4769"/>
                  </a:lnTo>
                  <a:lnTo>
                    <a:pt x="1005407" y="2149"/>
                  </a:lnTo>
                  <a:lnTo>
                    <a:pt x="933046" y="544"/>
                  </a:lnTo>
                  <a:lnTo>
                    <a:pt x="858934" y="0"/>
                  </a:lnTo>
                  <a:close/>
                </a:path>
              </a:pathLst>
            </a:custGeom>
            <a:solidFill>
              <a:srgbClr val="FF8682">
                <a:alpha val="10198"/>
              </a:srgbClr>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3" name="object 28">
              <a:extLst>
                <a:ext uri="{FF2B5EF4-FFF2-40B4-BE49-F238E27FC236}">
                  <a16:creationId xmlns:a16="http://schemas.microsoft.com/office/drawing/2014/main" id="{80BF770C-7711-7D06-7ABF-5174667CF7C5}"/>
                </a:ext>
              </a:extLst>
            </p:cNvPr>
            <p:cNvSpPr/>
            <p:nvPr/>
          </p:nvSpPr>
          <p:spPr>
            <a:xfrm>
              <a:off x="4395407" y="4222276"/>
              <a:ext cx="1718310" cy="297180"/>
            </a:xfrm>
            <a:custGeom>
              <a:avLst/>
              <a:gdLst/>
              <a:ahLst/>
              <a:cxnLst/>
              <a:rect l="l" t="t" r="r" b="b"/>
              <a:pathLst>
                <a:path w="1718310" h="297179">
                  <a:moveTo>
                    <a:pt x="0" y="148411"/>
                  </a:moveTo>
                  <a:lnTo>
                    <a:pt x="27601" y="110947"/>
                  </a:lnTo>
                  <a:lnTo>
                    <a:pt x="74522" y="87854"/>
                  </a:lnTo>
                  <a:lnTo>
                    <a:pt x="141853" y="66684"/>
                  </a:lnTo>
                  <a:lnTo>
                    <a:pt x="182528" y="56931"/>
                  </a:lnTo>
                  <a:lnTo>
                    <a:pt x="227531" y="47793"/>
                  </a:lnTo>
                  <a:lnTo>
                    <a:pt x="276605" y="39314"/>
                  </a:lnTo>
                  <a:lnTo>
                    <a:pt x="329493" y="31538"/>
                  </a:lnTo>
                  <a:lnTo>
                    <a:pt x="385936" y="24510"/>
                  </a:lnTo>
                  <a:lnTo>
                    <a:pt x="445677" y="18274"/>
                  </a:lnTo>
                  <a:lnTo>
                    <a:pt x="508458" y="12876"/>
                  </a:lnTo>
                  <a:lnTo>
                    <a:pt x="574020" y="8359"/>
                  </a:lnTo>
                  <a:lnTo>
                    <a:pt x="642107" y="4769"/>
                  </a:lnTo>
                  <a:lnTo>
                    <a:pt x="712460" y="2149"/>
                  </a:lnTo>
                  <a:lnTo>
                    <a:pt x="784821" y="544"/>
                  </a:lnTo>
                  <a:lnTo>
                    <a:pt x="858933" y="0"/>
                  </a:lnTo>
                  <a:lnTo>
                    <a:pt x="933046" y="544"/>
                  </a:lnTo>
                  <a:lnTo>
                    <a:pt x="1005407" y="2149"/>
                  </a:lnTo>
                  <a:lnTo>
                    <a:pt x="1075760" y="4769"/>
                  </a:lnTo>
                  <a:lnTo>
                    <a:pt x="1143847" y="8359"/>
                  </a:lnTo>
                  <a:lnTo>
                    <a:pt x="1209409" y="12876"/>
                  </a:lnTo>
                  <a:lnTo>
                    <a:pt x="1272190" y="18274"/>
                  </a:lnTo>
                  <a:lnTo>
                    <a:pt x="1331931" y="24510"/>
                  </a:lnTo>
                  <a:lnTo>
                    <a:pt x="1388374" y="31538"/>
                  </a:lnTo>
                  <a:lnTo>
                    <a:pt x="1441261" y="39314"/>
                  </a:lnTo>
                  <a:lnTo>
                    <a:pt x="1490336" y="47793"/>
                  </a:lnTo>
                  <a:lnTo>
                    <a:pt x="1535339" y="56931"/>
                  </a:lnTo>
                  <a:lnTo>
                    <a:pt x="1576014" y="66684"/>
                  </a:lnTo>
                  <a:lnTo>
                    <a:pt x="1643344" y="87854"/>
                  </a:lnTo>
                  <a:lnTo>
                    <a:pt x="1690266" y="110947"/>
                  </a:lnTo>
                  <a:lnTo>
                    <a:pt x="1717867" y="148411"/>
                  </a:lnTo>
                  <a:lnTo>
                    <a:pt x="1714715" y="161217"/>
                  </a:lnTo>
                  <a:lnTo>
                    <a:pt x="1669485" y="197641"/>
                  </a:lnTo>
                  <a:lnTo>
                    <a:pt x="1612101" y="219816"/>
                  </a:lnTo>
                  <a:lnTo>
                    <a:pt x="1535339" y="239891"/>
                  </a:lnTo>
                  <a:lnTo>
                    <a:pt x="1490336" y="249030"/>
                  </a:lnTo>
                  <a:lnTo>
                    <a:pt x="1441261" y="257509"/>
                  </a:lnTo>
                  <a:lnTo>
                    <a:pt x="1388374" y="265285"/>
                  </a:lnTo>
                  <a:lnTo>
                    <a:pt x="1331931" y="272313"/>
                  </a:lnTo>
                  <a:lnTo>
                    <a:pt x="1272190" y="278548"/>
                  </a:lnTo>
                  <a:lnTo>
                    <a:pt x="1209409" y="283947"/>
                  </a:lnTo>
                  <a:lnTo>
                    <a:pt x="1143847" y="288464"/>
                  </a:lnTo>
                  <a:lnTo>
                    <a:pt x="1075760" y="292054"/>
                  </a:lnTo>
                  <a:lnTo>
                    <a:pt x="1005407" y="294674"/>
                  </a:lnTo>
                  <a:lnTo>
                    <a:pt x="933046" y="296279"/>
                  </a:lnTo>
                  <a:lnTo>
                    <a:pt x="858933" y="296823"/>
                  </a:lnTo>
                  <a:lnTo>
                    <a:pt x="784821" y="296279"/>
                  </a:lnTo>
                  <a:lnTo>
                    <a:pt x="712460" y="294674"/>
                  </a:lnTo>
                  <a:lnTo>
                    <a:pt x="642107" y="292054"/>
                  </a:lnTo>
                  <a:lnTo>
                    <a:pt x="574020" y="288464"/>
                  </a:lnTo>
                  <a:lnTo>
                    <a:pt x="508458" y="283947"/>
                  </a:lnTo>
                  <a:lnTo>
                    <a:pt x="445677" y="278548"/>
                  </a:lnTo>
                  <a:lnTo>
                    <a:pt x="385936" y="272313"/>
                  </a:lnTo>
                  <a:lnTo>
                    <a:pt x="329493" y="265285"/>
                  </a:lnTo>
                  <a:lnTo>
                    <a:pt x="276605" y="257509"/>
                  </a:lnTo>
                  <a:lnTo>
                    <a:pt x="227531" y="249030"/>
                  </a:lnTo>
                  <a:lnTo>
                    <a:pt x="182528" y="239891"/>
                  </a:lnTo>
                  <a:lnTo>
                    <a:pt x="141853" y="230139"/>
                  </a:lnTo>
                  <a:lnTo>
                    <a:pt x="74522" y="208969"/>
                  </a:lnTo>
                  <a:lnTo>
                    <a:pt x="27601" y="185876"/>
                  </a:lnTo>
                  <a:lnTo>
                    <a:pt x="0" y="148411"/>
                  </a:lnTo>
                  <a:close/>
                </a:path>
              </a:pathLst>
            </a:custGeom>
            <a:ln w="17005">
              <a:solidFill>
                <a:srgbClr val="FF7E79"/>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4" name="object 29">
              <a:extLst>
                <a:ext uri="{FF2B5EF4-FFF2-40B4-BE49-F238E27FC236}">
                  <a16:creationId xmlns:a16="http://schemas.microsoft.com/office/drawing/2014/main" id="{E732C5B0-D017-0A30-5F66-97872858E9C6}"/>
                </a:ext>
              </a:extLst>
            </p:cNvPr>
            <p:cNvSpPr/>
            <p:nvPr/>
          </p:nvSpPr>
          <p:spPr>
            <a:xfrm>
              <a:off x="7764355" y="4181462"/>
              <a:ext cx="731520" cy="144780"/>
            </a:xfrm>
            <a:custGeom>
              <a:avLst/>
              <a:gdLst/>
              <a:ahLst/>
              <a:cxnLst/>
              <a:rect l="l" t="t" r="r" b="b"/>
              <a:pathLst>
                <a:path w="731520" h="144779">
                  <a:moveTo>
                    <a:pt x="365465" y="0"/>
                  </a:moveTo>
                  <a:lnTo>
                    <a:pt x="291811" y="1469"/>
                  </a:lnTo>
                  <a:lnTo>
                    <a:pt x="223209" y="5685"/>
                  </a:lnTo>
                  <a:lnTo>
                    <a:pt x="161130" y="12356"/>
                  </a:lnTo>
                  <a:lnTo>
                    <a:pt x="107042" y="21191"/>
                  </a:lnTo>
                  <a:lnTo>
                    <a:pt x="62415" y="31898"/>
                  </a:lnTo>
                  <a:lnTo>
                    <a:pt x="7424" y="57769"/>
                  </a:lnTo>
                  <a:lnTo>
                    <a:pt x="0" y="72350"/>
                  </a:lnTo>
                  <a:lnTo>
                    <a:pt x="7424" y="86931"/>
                  </a:lnTo>
                  <a:lnTo>
                    <a:pt x="62415" y="112802"/>
                  </a:lnTo>
                  <a:lnTo>
                    <a:pt x="107042" y="123510"/>
                  </a:lnTo>
                  <a:lnTo>
                    <a:pt x="161130" y="132345"/>
                  </a:lnTo>
                  <a:lnTo>
                    <a:pt x="223209" y="139016"/>
                  </a:lnTo>
                  <a:lnTo>
                    <a:pt x="291811" y="143232"/>
                  </a:lnTo>
                  <a:lnTo>
                    <a:pt x="365465" y="144702"/>
                  </a:lnTo>
                  <a:lnTo>
                    <a:pt x="439119" y="143232"/>
                  </a:lnTo>
                  <a:lnTo>
                    <a:pt x="507720" y="139016"/>
                  </a:lnTo>
                  <a:lnTo>
                    <a:pt x="569799" y="132345"/>
                  </a:lnTo>
                  <a:lnTo>
                    <a:pt x="623887" y="123510"/>
                  </a:lnTo>
                  <a:lnTo>
                    <a:pt x="668513" y="112802"/>
                  </a:lnTo>
                  <a:lnTo>
                    <a:pt x="723504" y="86931"/>
                  </a:lnTo>
                  <a:lnTo>
                    <a:pt x="730929" y="72350"/>
                  </a:lnTo>
                  <a:lnTo>
                    <a:pt x="723504" y="57769"/>
                  </a:lnTo>
                  <a:lnTo>
                    <a:pt x="668513" y="31898"/>
                  </a:lnTo>
                  <a:lnTo>
                    <a:pt x="623887" y="21191"/>
                  </a:lnTo>
                  <a:lnTo>
                    <a:pt x="569799" y="12356"/>
                  </a:lnTo>
                  <a:lnTo>
                    <a:pt x="507720" y="5685"/>
                  </a:lnTo>
                  <a:lnTo>
                    <a:pt x="439119" y="1469"/>
                  </a:lnTo>
                  <a:lnTo>
                    <a:pt x="365465" y="0"/>
                  </a:lnTo>
                  <a:close/>
                </a:path>
              </a:pathLst>
            </a:custGeom>
            <a:solidFill>
              <a:srgbClr val="FF8682">
                <a:alpha val="10198"/>
              </a:srgbClr>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5" name="object 30">
              <a:extLst>
                <a:ext uri="{FF2B5EF4-FFF2-40B4-BE49-F238E27FC236}">
                  <a16:creationId xmlns:a16="http://schemas.microsoft.com/office/drawing/2014/main" id="{A11F37D0-BE09-D1D8-51E2-D10AF3DD473D}"/>
                </a:ext>
              </a:extLst>
            </p:cNvPr>
            <p:cNvSpPr/>
            <p:nvPr/>
          </p:nvSpPr>
          <p:spPr>
            <a:xfrm>
              <a:off x="7764355" y="4181462"/>
              <a:ext cx="731520" cy="144780"/>
            </a:xfrm>
            <a:custGeom>
              <a:avLst/>
              <a:gdLst/>
              <a:ahLst/>
              <a:cxnLst/>
              <a:rect l="l" t="t" r="r" b="b"/>
              <a:pathLst>
                <a:path w="731520" h="144779">
                  <a:moveTo>
                    <a:pt x="0" y="72350"/>
                  </a:moveTo>
                  <a:lnTo>
                    <a:pt x="28719" y="44188"/>
                  </a:lnTo>
                  <a:lnTo>
                    <a:pt x="107041" y="21190"/>
                  </a:lnTo>
                  <a:lnTo>
                    <a:pt x="161129" y="12356"/>
                  </a:lnTo>
                  <a:lnTo>
                    <a:pt x="223209" y="5685"/>
                  </a:lnTo>
                  <a:lnTo>
                    <a:pt x="291810" y="1469"/>
                  </a:lnTo>
                  <a:lnTo>
                    <a:pt x="365464" y="0"/>
                  </a:lnTo>
                  <a:lnTo>
                    <a:pt x="439118" y="1469"/>
                  </a:lnTo>
                  <a:lnTo>
                    <a:pt x="507719" y="5685"/>
                  </a:lnTo>
                  <a:lnTo>
                    <a:pt x="569798" y="12356"/>
                  </a:lnTo>
                  <a:lnTo>
                    <a:pt x="623886" y="21190"/>
                  </a:lnTo>
                  <a:lnTo>
                    <a:pt x="668512" y="31898"/>
                  </a:lnTo>
                  <a:lnTo>
                    <a:pt x="723503" y="57769"/>
                  </a:lnTo>
                  <a:lnTo>
                    <a:pt x="730928" y="72350"/>
                  </a:lnTo>
                  <a:lnTo>
                    <a:pt x="723503" y="86931"/>
                  </a:lnTo>
                  <a:lnTo>
                    <a:pt x="668512" y="112802"/>
                  </a:lnTo>
                  <a:lnTo>
                    <a:pt x="623886" y="123509"/>
                  </a:lnTo>
                  <a:lnTo>
                    <a:pt x="569798" y="132344"/>
                  </a:lnTo>
                  <a:lnTo>
                    <a:pt x="507719" y="139015"/>
                  </a:lnTo>
                  <a:lnTo>
                    <a:pt x="439118" y="143230"/>
                  </a:lnTo>
                  <a:lnTo>
                    <a:pt x="365464" y="144700"/>
                  </a:lnTo>
                  <a:lnTo>
                    <a:pt x="291810" y="143230"/>
                  </a:lnTo>
                  <a:lnTo>
                    <a:pt x="223209" y="139015"/>
                  </a:lnTo>
                  <a:lnTo>
                    <a:pt x="161129" y="132344"/>
                  </a:lnTo>
                  <a:lnTo>
                    <a:pt x="107041" y="123509"/>
                  </a:lnTo>
                  <a:lnTo>
                    <a:pt x="62415" y="112802"/>
                  </a:lnTo>
                  <a:lnTo>
                    <a:pt x="7424" y="86931"/>
                  </a:lnTo>
                  <a:lnTo>
                    <a:pt x="0" y="72350"/>
                  </a:lnTo>
                  <a:close/>
                </a:path>
              </a:pathLst>
            </a:custGeom>
            <a:ln w="17005">
              <a:solidFill>
                <a:srgbClr val="FF7E79"/>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sp>
        <p:nvSpPr>
          <p:cNvPr id="66" name="object 31">
            <a:extLst>
              <a:ext uri="{FF2B5EF4-FFF2-40B4-BE49-F238E27FC236}">
                <a16:creationId xmlns:a16="http://schemas.microsoft.com/office/drawing/2014/main" id="{1C0CC626-32AF-B05A-4BAD-E30EF211EF86}"/>
              </a:ext>
            </a:extLst>
          </p:cNvPr>
          <p:cNvSpPr txBox="1"/>
          <p:nvPr/>
        </p:nvSpPr>
        <p:spPr>
          <a:xfrm>
            <a:off x="4636869" y="3669313"/>
            <a:ext cx="3765550" cy="1466850"/>
          </a:xfrm>
          <a:prstGeom prst="rect">
            <a:avLst/>
          </a:prstGeom>
        </p:spPr>
        <p:txBody>
          <a:bodyPr vert="horz" wrap="square" lIns="0" tIns="181610" rIns="0" bIns="0" rtlCol="0">
            <a:spAutoFit/>
          </a:bodyPr>
          <a:lstStyle/>
          <a:p>
            <a:pPr marL="12700">
              <a:spcBef>
                <a:spcPts val="1430"/>
              </a:spcBef>
            </a:pPr>
            <a:r>
              <a:rPr sz="2400" b="1" kern="0" dirty="0">
                <a:solidFill>
                  <a:srgbClr val="FF7E79"/>
                </a:solidFill>
                <a:latin typeface="Arial"/>
                <a:cs typeface="Arial"/>
              </a:rPr>
              <a:t>Potential</a:t>
            </a:r>
            <a:r>
              <a:rPr sz="2400" b="1" kern="0" spc="-35" dirty="0">
                <a:solidFill>
                  <a:srgbClr val="FF7E79"/>
                </a:solidFill>
                <a:latin typeface="Arial"/>
                <a:cs typeface="Arial"/>
              </a:rPr>
              <a:t> </a:t>
            </a:r>
            <a:r>
              <a:rPr sz="2400" b="1" kern="0" dirty="0">
                <a:solidFill>
                  <a:srgbClr val="FF7E79"/>
                </a:solidFill>
                <a:latin typeface="Arial"/>
                <a:cs typeface="Arial"/>
              </a:rPr>
              <a:t>transient</a:t>
            </a:r>
            <a:r>
              <a:rPr sz="2400" b="1" kern="0" spc="-35" dirty="0">
                <a:solidFill>
                  <a:srgbClr val="FF7E79"/>
                </a:solidFill>
                <a:latin typeface="Arial"/>
                <a:cs typeface="Arial"/>
              </a:rPr>
              <a:t> </a:t>
            </a:r>
            <a:r>
              <a:rPr sz="2400" b="1" kern="0" spc="-10" dirty="0">
                <a:solidFill>
                  <a:srgbClr val="FF7E79"/>
                </a:solidFill>
                <a:latin typeface="Arial"/>
                <a:cs typeface="Arial"/>
              </a:rPr>
              <a:t>errors!</a:t>
            </a:r>
            <a:endParaRPr sz="2400" kern="0">
              <a:solidFill>
                <a:sysClr val="windowText" lastClr="000000"/>
              </a:solidFill>
              <a:latin typeface="Arial"/>
              <a:cs typeface="Arial"/>
            </a:endParaRPr>
          </a:p>
          <a:p>
            <a:pPr marL="873760">
              <a:spcBef>
                <a:spcPts val="1190"/>
              </a:spcBef>
              <a:tabLst>
                <a:tab pos="2070100" algn="l"/>
                <a:tab pos="3209290" algn="l"/>
              </a:tabLst>
            </a:pPr>
            <a:r>
              <a:rPr sz="2100" b="1" kern="0" spc="-25" dirty="0">
                <a:solidFill>
                  <a:sysClr val="windowText" lastClr="000000"/>
                </a:solidFill>
                <a:latin typeface="Arial"/>
                <a:cs typeface="Arial"/>
              </a:rPr>
              <a:t>30</a:t>
            </a:r>
            <a:r>
              <a:rPr sz="2100" b="1" kern="0" dirty="0">
                <a:solidFill>
                  <a:sysClr val="windowText" lastClr="000000"/>
                </a:solidFill>
                <a:latin typeface="Arial"/>
                <a:cs typeface="Arial"/>
              </a:rPr>
              <a:t>	</a:t>
            </a:r>
            <a:r>
              <a:rPr sz="2100" b="1" kern="0" spc="-25" dirty="0">
                <a:solidFill>
                  <a:sysClr val="windowText" lastClr="000000"/>
                </a:solidFill>
                <a:latin typeface="Arial"/>
                <a:cs typeface="Arial"/>
              </a:rPr>
              <a:t>40</a:t>
            </a:r>
            <a:r>
              <a:rPr sz="2100" b="1" kern="0" dirty="0">
                <a:solidFill>
                  <a:sysClr val="windowText" lastClr="000000"/>
                </a:solidFill>
                <a:latin typeface="Arial"/>
                <a:cs typeface="Arial"/>
              </a:rPr>
              <a:t>	</a:t>
            </a:r>
            <a:r>
              <a:rPr sz="2100" b="1" kern="0" spc="-25" dirty="0">
                <a:solidFill>
                  <a:sysClr val="windowText" lastClr="000000"/>
                </a:solidFill>
                <a:latin typeface="Arial"/>
                <a:cs typeface="Arial"/>
              </a:rPr>
              <a:t>50</a:t>
            </a:r>
            <a:endParaRPr sz="2100" kern="0">
              <a:solidFill>
                <a:sysClr val="windowText" lastClr="000000"/>
              </a:solidFill>
              <a:latin typeface="Arial"/>
              <a:cs typeface="Arial"/>
            </a:endParaRPr>
          </a:p>
          <a:p>
            <a:pPr marL="285750">
              <a:spcBef>
                <a:spcPts val="540"/>
              </a:spcBef>
            </a:pPr>
            <a:r>
              <a:rPr sz="2400" b="1" kern="0" dirty="0">
                <a:solidFill>
                  <a:sysClr val="windowText" lastClr="000000"/>
                </a:solidFill>
                <a:latin typeface="Arial"/>
                <a:cs typeface="Arial"/>
              </a:rPr>
              <a:t>Time</a:t>
            </a:r>
            <a:r>
              <a:rPr sz="2400" b="1" kern="0" spc="-75" dirty="0">
                <a:solidFill>
                  <a:sysClr val="windowText" lastClr="000000"/>
                </a:solidFill>
                <a:latin typeface="Arial"/>
                <a:cs typeface="Arial"/>
              </a:rPr>
              <a:t> </a:t>
            </a:r>
            <a:r>
              <a:rPr sz="2400" b="1" kern="0" spc="-10" dirty="0">
                <a:solidFill>
                  <a:sysClr val="windowText" lastClr="000000"/>
                </a:solidFill>
                <a:latin typeface="Arial"/>
                <a:cs typeface="Arial"/>
              </a:rPr>
              <a:t>(hours)</a:t>
            </a:r>
            <a:endParaRPr sz="2400" kern="0">
              <a:solidFill>
                <a:sysClr val="windowText" lastClr="000000"/>
              </a:solidFill>
              <a:latin typeface="Arial"/>
              <a:cs typeface="Arial"/>
            </a:endParaRPr>
          </a:p>
        </p:txBody>
      </p:sp>
      <p:sp>
        <p:nvSpPr>
          <p:cNvPr id="67" name="object 32">
            <a:extLst>
              <a:ext uri="{FF2B5EF4-FFF2-40B4-BE49-F238E27FC236}">
                <a16:creationId xmlns:a16="http://schemas.microsoft.com/office/drawing/2014/main" id="{5E9F6F60-29D9-293D-547A-B0E7E10BFCD0}"/>
              </a:ext>
            </a:extLst>
          </p:cNvPr>
          <p:cNvSpPr/>
          <p:nvPr/>
        </p:nvSpPr>
        <p:spPr>
          <a:xfrm>
            <a:off x="3693888" y="3521101"/>
            <a:ext cx="4119245" cy="492125"/>
          </a:xfrm>
          <a:custGeom>
            <a:avLst/>
            <a:gdLst/>
            <a:ahLst/>
            <a:cxnLst/>
            <a:rect l="l" t="t" r="r" b="b"/>
            <a:pathLst>
              <a:path w="4119245" h="492125">
                <a:moveTo>
                  <a:pt x="4118838" y="4648"/>
                </a:moveTo>
                <a:lnTo>
                  <a:pt x="4004856" y="0"/>
                </a:lnTo>
                <a:lnTo>
                  <a:pt x="4022293" y="38760"/>
                </a:lnTo>
                <a:lnTo>
                  <a:pt x="3164306" y="424891"/>
                </a:lnTo>
                <a:lnTo>
                  <a:pt x="2981274" y="407593"/>
                </a:lnTo>
                <a:lnTo>
                  <a:pt x="2207984" y="190944"/>
                </a:lnTo>
                <a:lnTo>
                  <a:pt x="2209279" y="186359"/>
                </a:lnTo>
                <a:lnTo>
                  <a:pt x="2219464" y="150012"/>
                </a:lnTo>
                <a:lnTo>
                  <a:pt x="2107450" y="171602"/>
                </a:lnTo>
                <a:lnTo>
                  <a:pt x="2191931" y="248259"/>
                </a:lnTo>
                <a:lnTo>
                  <a:pt x="2203399" y="207314"/>
                </a:lnTo>
                <a:lnTo>
                  <a:pt x="2886202" y="398614"/>
                </a:lnTo>
                <a:lnTo>
                  <a:pt x="102374" y="135636"/>
                </a:lnTo>
                <a:lnTo>
                  <a:pt x="102527" y="134035"/>
                </a:lnTo>
                <a:lnTo>
                  <a:pt x="106375" y="93306"/>
                </a:lnTo>
                <a:lnTo>
                  <a:pt x="0" y="134505"/>
                </a:lnTo>
                <a:lnTo>
                  <a:pt x="96786" y="194894"/>
                </a:lnTo>
                <a:lnTo>
                  <a:pt x="100774" y="152565"/>
                </a:lnTo>
                <a:lnTo>
                  <a:pt x="2978188" y="424383"/>
                </a:lnTo>
                <a:lnTo>
                  <a:pt x="3219640" y="492023"/>
                </a:lnTo>
                <a:lnTo>
                  <a:pt x="3224225" y="475653"/>
                </a:lnTo>
                <a:lnTo>
                  <a:pt x="3073260" y="433362"/>
                </a:lnTo>
                <a:lnTo>
                  <a:pt x="3171152" y="442607"/>
                </a:lnTo>
                <a:lnTo>
                  <a:pt x="3171355" y="440372"/>
                </a:lnTo>
                <a:lnTo>
                  <a:pt x="4029278" y="54267"/>
                </a:lnTo>
                <a:lnTo>
                  <a:pt x="4046728" y="93040"/>
                </a:lnTo>
                <a:lnTo>
                  <a:pt x="4096689" y="31788"/>
                </a:lnTo>
                <a:lnTo>
                  <a:pt x="4118838" y="4648"/>
                </a:lnTo>
                <a:close/>
              </a:path>
            </a:pathLst>
          </a:custGeom>
          <a:solidFill>
            <a:srgbClr val="FF7E79"/>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8" name="object 34">
            <a:extLst>
              <a:ext uri="{FF2B5EF4-FFF2-40B4-BE49-F238E27FC236}">
                <a16:creationId xmlns:a16="http://schemas.microsoft.com/office/drawing/2014/main" id="{A603883E-0ED3-C62F-E66E-C31544967AD2}"/>
              </a:ext>
            </a:extLst>
          </p:cNvPr>
          <p:cNvSpPr txBox="1"/>
          <p:nvPr/>
        </p:nvSpPr>
        <p:spPr>
          <a:xfrm>
            <a:off x="312474" y="4810321"/>
            <a:ext cx="2760345" cy="739140"/>
          </a:xfrm>
          <a:prstGeom prst="rect">
            <a:avLst/>
          </a:prstGeom>
          <a:solidFill>
            <a:srgbClr val="E2F0D9"/>
          </a:solidFill>
          <a:ln w="9525">
            <a:solidFill>
              <a:srgbClr val="70AD47"/>
            </a:solidFill>
          </a:ln>
        </p:spPr>
        <p:txBody>
          <a:bodyPr vert="horz" wrap="square" lIns="0" tIns="30480" rIns="0" bIns="0" rtlCol="0">
            <a:spAutoFit/>
          </a:bodyPr>
          <a:lstStyle/>
          <a:p>
            <a:pPr marL="90805" marR="113030" indent="45720">
              <a:lnSpc>
                <a:spcPct val="101400"/>
              </a:lnSpc>
              <a:spcBef>
                <a:spcPts val="240"/>
              </a:spcBef>
            </a:pPr>
            <a:r>
              <a:rPr sz="1400" kern="0" spc="-195" dirty="0">
                <a:solidFill>
                  <a:sysClr val="windowText" lastClr="000000"/>
                </a:solidFill>
                <a:latin typeface="Arial Black"/>
                <a:cs typeface="Arial Black"/>
              </a:rPr>
              <a:t>T1</a:t>
            </a:r>
            <a:r>
              <a:rPr sz="1400" kern="0" spc="-75" dirty="0">
                <a:solidFill>
                  <a:sysClr val="windowText" lastClr="000000"/>
                </a:solidFill>
                <a:latin typeface="Arial Black"/>
                <a:cs typeface="Arial Black"/>
              </a:rPr>
              <a:t> </a:t>
            </a:r>
            <a:r>
              <a:rPr sz="1400" kern="0" spc="-65" dirty="0">
                <a:solidFill>
                  <a:sysClr val="windowText" lastClr="000000"/>
                </a:solidFill>
                <a:latin typeface="Arial Black"/>
                <a:cs typeface="Arial Black"/>
              </a:rPr>
              <a:t>relaxation:</a:t>
            </a:r>
            <a:r>
              <a:rPr sz="1400" kern="0" spc="-80" dirty="0">
                <a:solidFill>
                  <a:sysClr val="windowText" lastClr="000000"/>
                </a:solidFill>
                <a:latin typeface="Arial Black"/>
                <a:cs typeface="Arial Black"/>
              </a:rPr>
              <a:t> </a:t>
            </a:r>
            <a:r>
              <a:rPr sz="1400" kern="0" spc="-114" dirty="0">
                <a:solidFill>
                  <a:sysClr val="windowText" lastClr="000000"/>
                </a:solidFill>
                <a:latin typeface="Arial Black"/>
                <a:cs typeface="Arial Black"/>
              </a:rPr>
              <a:t>loss</a:t>
            </a:r>
            <a:r>
              <a:rPr sz="1400" kern="0" spc="-75" dirty="0">
                <a:solidFill>
                  <a:sysClr val="windowText" lastClr="000000"/>
                </a:solidFill>
                <a:latin typeface="Arial Black"/>
                <a:cs typeface="Arial Black"/>
              </a:rPr>
              <a:t> </a:t>
            </a:r>
            <a:r>
              <a:rPr sz="1400" kern="0" spc="-55" dirty="0">
                <a:solidFill>
                  <a:sysClr val="windowText" lastClr="000000"/>
                </a:solidFill>
                <a:latin typeface="Arial Black"/>
                <a:cs typeface="Arial Black"/>
              </a:rPr>
              <a:t>of</a:t>
            </a:r>
            <a:r>
              <a:rPr sz="1400" kern="0" spc="-85" dirty="0">
                <a:solidFill>
                  <a:sysClr val="windowText" lastClr="000000"/>
                </a:solidFill>
                <a:latin typeface="Arial Black"/>
                <a:cs typeface="Arial Black"/>
              </a:rPr>
              <a:t> </a:t>
            </a:r>
            <a:r>
              <a:rPr sz="1400" kern="0" spc="-45" dirty="0">
                <a:solidFill>
                  <a:sysClr val="windowText" lastClr="000000"/>
                </a:solidFill>
                <a:latin typeface="Arial Black"/>
                <a:cs typeface="Arial Black"/>
              </a:rPr>
              <a:t>energy </a:t>
            </a:r>
            <a:r>
              <a:rPr sz="1400" kern="0" spc="-50" dirty="0">
                <a:solidFill>
                  <a:sysClr val="windowText" lastClr="000000"/>
                </a:solidFill>
                <a:latin typeface="Arial Black"/>
                <a:cs typeface="Arial Black"/>
              </a:rPr>
              <a:t>of</a:t>
            </a:r>
            <a:r>
              <a:rPr sz="1400" kern="0" spc="-95" dirty="0">
                <a:solidFill>
                  <a:sysClr val="windowText" lastClr="000000"/>
                </a:solidFill>
                <a:latin typeface="Arial Black"/>
                <a:cs typeface="Arial Black"/>
              </a:rPr>
              <a:t> </a:t>
            </a:r>
            <a:r>
              <a:rPr sz="1400" kern="0" spc="-40" dirty="0">
                <a:solidFill>
                  <a:sysClr val="windowText" lastClr="000000"/>
                </a:solidFill>
                <a:latin typeface="Arial Black"/>
                <a:cs typeface="Arial Black"/>
              </a:rPr>
              <a:t>qubit</a:t>
            </a:r>
            <a:r>
              <a:rPr sz="1400" kern="0" spc="-85" dirty="0">
                <a:solidFill>
                  <a:sysClr val="windowText" lastClr="000000"/>
                </a:solidFill>
                <a:latin typeface="Arial Black"/>
                <a:cs typeface="Arial Black"/>
              </a:rPr>
              <a:t> </a:t>
            </a:r>
            <a:r>
              <a:rPr sz="1400" kern="0" spc="-35" dirty="0">
                <a:solidFill>
                  <a:sysClr val="windowText" lastClr="000000"/>
                </a:solidFill>
                <a:latin typeface="Arial Black"/>
                <a:cs typeface="Arial Black"/>
              </a:rPr>
              <a:t>from</a:t>
            </a:r>
            <a:r>
              <a:rPr sz="1400" kern="0" spc="-90" dirty="0">
                <a:solidFill>
                  <a:sysClr val="windowText" lastClr="000000"/>
                </a:solidFill>
                <a:latin typeface="Arial Black"/>
                <a:cs typeface="Arial Black"/>
              </a:rPr>
              <a:t> </a:t>
            </a:r>
            <a:r>
              <a:rPr sz="1400" kern="0" spc="-105" dirty="0">
                <a:solidFill>
                  <a:sysClr val="windowText" lastClr="000000"/>
                </a:solidFill>
                <a:latin typeface="Arial Black"/>
                <a:cs typeface="Arial Black"/>
              </a:rPr>
              <a:t>excited</a:t>
            </a:r>
            <a:r>
              <a:rPr sz="1400" kern="0" spc="-90" dirty="0">
                <a:solidFill>
                  <a:sysClr val="windowText" lastClr="000000"/>
                </a:solidFill>
                <a:latin typeface="Arial Black"/>
                <a:cs typeface="Arial Black"/>
              </a:rPr>
              <a:t> </a:t>
            </a:r>
            <a:r>
              <a:rPr sz="1400" kern="0" spc="-20" dirty="0">
                <a:solidFill>
                  <a:sysClr val="windowText" lastClr="000000"/>
                </a:solidFill>
                <a:latin typeface="Arial Black"/>
                <a:cs typeface="Arial Black"/>
              </a:rPr>
              <a:t>state</a:t>
            </a:r>
            <a:endParaRPr sz="1400" kern="0">
              <a:solidFill>
                <a:sysClr val="windowText" lastClr="000000"/>
              </a:solidFill>
              <a:latin typeface="Arial Black"/>
              <a:cs typeface="Arial Black"/>
            </a:endParaRPr>
          </a:p>
          <a:p>
            <a:pPr marL="90805">
              <a:spcBef>
                <a:spcPts val="20"/>
              </a:spcBef>
            </a:pPr>
            <a:r>
              <a:rPr sz="1400" kern="0" dirty="0">
                <a:solidFill>
                  <a:sysClr val="windowText" lastClr="000000"/>
                </a:solidFill>
                <a:latin typeface="Arial Black"/>
                <a:cs typeface="Arial Black"/>
              </a:rPr>
              <a:t>|1&gt;</a:t>
            </a:r>
            <a:r>
              <a:rPr sz="1400" kern="0" spc="-75" dirty="0">
                <a:solidFill>
                  <a:sysClr val="windowText" lastClr="000000"/>
                </a:solidFill>
                <a:latin typeface="Arial Black"/>
                <a:cs typeface="Arial Black"/>
              </a:rPr>
              <a:t> </a:t>
            </a:r>
            <a:r>
              <a:rPr sz="1400" kern="0" spc="-50" dirty="0">
                <a:solidFill>
                  <a:sysClr val="windowText" lastClr="000000"/>
                </a:solidFill>
                <a:latin typeface="Arial Black"/>
                <a:cs typeface="Arial Black"/>
              </a:rPr>
              <a:t>to</a:t>
            </a:r>
            <a:r>
              <a:rPr sz="1400" kern="0" spc="-75" dirty="0">
                <a:solidFill>
                  <a:sysClr val="windowText" lastClr="000000"/>
                </a:solidFill>
                <a:latin typeface="Arial Black"/>
                <a:cs typeface="Arial Black"/>
              </a:rPr>
              <a:t> </a:t>
            </a:r>
            <a:r>
              <a:rPr sz="1400" kern="0" spc="-55" dirty="0">
                <a:solidFill>
                  <a:sysClr val="windowText" lastClr="000000"/>
                </a:solidFill>
                <a:latin typeface="Arial Black"/>
                <a:cs typeface="Arial Black"/>
              </a:rPr>
              <a:t>the</a:t>
            </a:r>
            <a:r>
              <a:rPr sz="1400" kern="0" spc="-80" dirty="0">
                <a:solidFill>
                  <a:sysClr val="windowText" lastClr="000000"/>
                </a:solidFill>
                <a:latin typeface="Arial Black"/>
                <a:cs typeface="Arial Black"/>
              </a:rPr>
              <a:t> </a:t>
            </a:r>
            <a:r>
              <a:rPr sz="1400" kern="0" spc="-45" dirty="0">
                <a:solidFill>
                  <a:sysClr val="windowText" lastClr="000000"/>
                </a:solidFill>
                <a:latin typeface="Arial Black"/>
                <a:cs typeface="Arial Black"/>
              </a:rPr>
              <a:t>ground</a:t>
            </a:r>
            <a:r>
              <a:rPr sz="1400" kern="0" spc="-70" dirty="0">
                <a:solidFill>
                  <a:sysClr val="windowText" lastClr="000000"/>
                </a:solidFill>
                <a:latin typeface="Arial Black"/>
                <a:cs typeface="Arial Black"/>
              </a:rPr>
              <a:t> </a:t>
            </a:r>
            <a:r>
              <a:rPr sz="1400" kern="0" spc="-85" dirty="0">
                <a:solidFill>
                  <a:sysClr val="windowText" lastClr="000000"/>
                </a:solidFill>
                <a:latin typeface="Arial Black"/>
                <a:cs typeface="Arial Black"/>
              </a:rPr>
              <a:t>state</a:t>
            </a:r>
            <a:r>
              <a:rPr sz="1400" kern="0" spc="-70" dirty="0">
                <a:solidFill>
                  <a:sysClr val="windowText" lastClr="000000"/>
                </a:solidFill>
                <a:latin typeface="Arial Black"/>
                <a:cs typeface="Arial Black"/>
              </a:rPr>
              <a:t> </a:t>
            </a:r>
            <a:r>
              <a:rPr sz="1400" kern="0" spc="-25" dirty="0">
                <a:solidFill>
                  <a:sysClr val="windowText" lastClr="000000"/>
                </a:solidFill>
                <a:latin typeface="Arial Black"/>
                <a:cs typeface="Arial Black"/>
              </a:rPr>
              <a:t>|0&gt;</a:t>
            </a:r>
            <a:endParaRPr sz="1400" kern="0">
              <a:solidFill>
                <a:sysClr val="windowText" lastClr="000000"/>
              </a:solidFill>
              <a:latin typeface="Arial Black"/>
              <a:cs typeface="Arial Black"/>
            </a:endParaRPr>
          </a:p>
        </p:txBody>
      </p:sp>
      <p:sp>
        <p:nvSpPr>
          <p:cNvPr id="69" name="object 35">
            <a:extLst>
              <a:ext uri="{FF2B5EF4-FFF2-40B4-BE49-F238E27FC236}">
                <a16:creationId xmlns:a16="http://schemas.microsoft.com/office/drawing/2014/main" id="{6E0330BF-B0E1-3805-3B1F-95FA8A07F3F8}"/>
              </a:ext>
            </a:extLst>
          </p:cNvPr>
          <p:cNvSpPr txBox="1"/>
          <p:nvPr/>
        </p:nvSpPr>
        <p:spPr>
          <a:xfrm>
            <a:off x="9404489" y="1535470"/>
            <a:ext cx="2432685" cy="1264449"/>
          </a:xfrm>
          <a:prstGeom prst="rect">
            <a:avLst/>
          </a:prstGeom>
          <a:solidFill>
            <a:srgbClr val="FBE5D6"/>
          </a:solidFill>
          <a:ln w="9525">
            <a:solidFill>
              <a:srgbClr val="ED7D31"/>
            </a:solidFill>
          </a:ln>
        </p:spPr>
        <p:txBody>
          <a:bodyPr vert="horz" wrap="square" lIns="0" tIns="33020" rIns="0" bIns="0" rtlCol="0">
            <a:spAutoFit/>
          </a:bodyPr>
          <a:lstStyle/>
          <a:p>
            <a:pPr marL="377825" indent="-286385">
              <a:lnSpc>
                <a:spcPts val="1910"/>
              </a:lnSpc>
              <a:spcBef>
                <a:spcPts val="260"/>
              </a:spcBef>
              <a:buFont typeface="Arial"/>
              <a:buChar char="►"/>
              <a:tabLst>
                <a:tab pos="377825" algn="l"/>
              </a:tabLst>
            </a:pPr>
            <a:r>
              <a:rPr sz="1600" b="1" kern="0" spc="10" dirty="0">
                <a:solidFill>
                  <a:sysClr val="windowText" lastClr="000000"/>
                </a:solidFill>
                <a:cs typeface="Calibri"/>
              </a:rPr>
              <a:t>Fabrica</a:t>
            </a:r>
            <a:r>
              <a:rPr lang="en-US" sz="1600" b="1" kern="0" spc="10" dirty="0">
                <a:solidFill>
                  <a:sysClr val="windowText" lastClr="000000"/>
                </a:solidFill>
                <a:cs typeface="Calibri"/>
              </a:rPr>
              <a:t>ti</a:t>
            </a:r>
            <a:r>
              <a:rPr sz="1600" b="1" kern="0" spc="10" dirty="0">
                <a:solidFill>
                  <a:sysClr val="windowText" lastClr="000000"/>
                </a:solidFill>
                <a:cs typeface="Calibri"/>
              </a:rPr>
              <a:t>on</a:t>
            </a:r>
            <a:r>
              <a:rPr sz="1600" b="1" kern="0" spc="320" dirty="0">
                <a:solidFill>
                  <a:sysClr val="windowText" lastClr="000000"/>
                </a:solidFill>
                <a:cs typeface="Calibri"/>
              </a:rPr>
              <a:t> </a:t>
            </a:r>
            <a:r>
              <a:rPr sz="1600" b="1" kern="0" spc="-10" dirty="0">
                <a:solidFill>
                  <a:sysClr val="windowText" lastClr="000000"/>
                </a:solidFill>
                <a:cs typeface="Calibri"/>
              </a:rPr>
              <a:t>defects</a:t>
            </a:r>
            <a:endParaRPr sz="1600" kern="0" dirty="0">
              <a:solidFill>
                <a:sysClr val="windowText" lastClr="000000"/>
              </a:solidFill>
              <a:cs typeface="Calibri"/>
            </a:endParaRPr>
          </a:p>
          <a:p>
            <a:pPr marL="377825" indent="-286385">
              <a:lnSpc>
                <a:spcPts val="1895"/>
              </a:lnSpc>
              <a:buFont typeface="Arial"/>
              <a:buChar char="►"/>
              <a:tabLst>
                <a:tab pos="377825" algn="l"/>
              </a:tabLst>
            </a:pPr>
            <a:r>
              <a:rPr sz="1600" b="1" kern="0" spc="55" dirty="0">
                <a:solidFill>
                  <a:sysClr val="windowText" lastClr="000000"/>
                </a:solidFill>
                <a:cs typeface="Calibri"/>
              </a:rPr>
              <a:t>Paras</a:t>
            </a:r>
            <a:r>
              <a:rPr lang="en-US" sz="1600" b="1" kern="0" spc="55" dirty="0">
                <a:solidFill>
                  <a:sysClr val="windowText" lastClr="000000"/>
                </a:solidFill>
                <a:cs typeface="Calibri"/>
              </a:rPr>
              <a:t>itic</a:t>
            </a:r>
            <a:r>
              <a:rPr sz="1600" b="1" kern="0" spc="20" dirty="0">
                <a:solidFill>
                  <a:sysClr val="windowText" lastClr="000000"/>
                </a:solidFill>
                <a:cs typeface="Calibri"/>
              </a:rPr>
              <a:t> </a:t>
            </a:r>
            <a:r>
              <a:rPr sz="1600" b="1" kern="0" spc="-10" dirty="0">
                <a:solidFill>
                  <a:sysClr val="windowText" lastClr="000000"/>
                </a:solidFill>
                <a:cs typeface="Calibri"/>
              </a:rPr>
              <a:t>coupling</a:t>
            </a:r>
            <a:endParaRPr sz="1600" kern="0" dirty="0">
              <a:solidFill>
                <a:sysClr val="windowText" lastClr="000000"/>
              </a:solidFill>
              <a:cs typeface="Calibri"/>
            </a:endParaRPr>
          </a:p>
          <a:p>
            <a:pPr marL="377825" indent="-286385">
              <a:lnSpc>
                <a:spcPts val="1910"/>
              </a:lnSpc>
              <a:buFont typeface="Arial"/>
              <a:buChar char="►"/>
              <a:tabLst>
                <a:tab pos="377825" algn="l"/>
              </a:tabLst>
            </a:pPr>
            <a:r>
              <a:rPr sz="1600" b="1" kern="0" dirty="0">
                <a:solidFill>
                  <a:sysClr val="windowText" lastClr="000000"/>
                </a:solidFill>
                <a:cs typeface="Calibri"/>
              </a:rPr>
              <a:t>Two</a:t>
            </a:r>
            <a:r>
              <a:rPr sz="1600" b="1" kern="0" spc="-60" dirty="0">
                <a:solidFill>
                  <a:sysClr val="windowText" lastClr="000000"/>
                </a:solidFill>
                <a:cs typeface="Calibri"/>
              </a:rPr>
              <a:t> </a:t>
            </a:r>
            <a:r>
              <a:rPr sz="1600" b="1" kern="0" dirty="0">
                <a:solidFill>
                  <a:sysClr val="windowText" lastClr="000000"/>
                </a:solidFill>
                <a:cs typeface="Calibri"/>
              </a:rPr>
              <a:t>level</a:t>
            </a:r>
            <a:r>
              <a:rPr sz="1600" b="1" kern="0" spc="-65" dirty="0">
                <a:solidFill>
                  <a:sysClr val="windowText" lastClr="000000"/>
                </a:solidFill>
                <a:cs typeface="Calibri"/>
              </a:rPr>
              <a:t> </a:t>
            </a:r>
            <a:r>
              <a:rPr sz="1600" b="1" kern="0" spc="-10" dirty="0">
                <a:solidFill>
                  <a:sysClr val="windowText" lastClr="000000"/>
                </a:solidFill>
                <a:cs typeface="Calibri"/>
              </a:rPr>
              <a:t>systems</a:t>
            </a:r>
            <a:endParaRPr sz="1600" kern="0" dirty="0">
              <a:solidFill>
                <a:sysClr val="windowText" lastClr="000000"/>
              </a:solidFill>
              <a:cs typeface="Calibri"/>
            </a:endParaRPr>
          </a:p>
          <a:p>
            <a:pPr marL="377825" indent="-286385">
              <a:lnSpc>
                <a:spcPts val="1910"/>
              </a:lnSpc>
              <a:spcBef>
                <a:spcPts val="95"/>
              </a:spcBef>
              <a:buFont typeface="Arial"/>
              <a:buChar char="►"/>
              <a:tabLst>
                <a:tab pos="377825" algn="l"/>
              </a:tabLst>
            </a:pPr>
            <a:r>
              <a:rPr sz="1600" b="1" kern="0" dirty="0">
                <a:solidFill>
                  <a:sysClr val="windowText" lastClr="000000"/>
                </a:solidFill>
                <a:cs typeface="Calibri"/>
              </a:rPr>
              <a:t>Thermal</a:t>
            </a:r>
            <a:r>
              <a:rPr sz="1600" b="1" kern="0" spc="-55" dirty="0">
                <a:solidFill>
                  <a:sysClr val="windowText" lastClr="000000"/>
                </a:solidFill>
                <a:cs typeface="Calibri"/>
              </a:rPr>
              <a:t> </a:t>
            </a:r>
            <a:r>
              <a:rPr sz="1600" b="1" kern="0" spc="35" dirty="0">
                <a:solidFill>
                  <a:sysClr val="windowText" lastClr="000000"/>
                </a:solidFill>
                <a:cs typeface="Calibri"/>
              </a:rPr>
              <a:t>ﬂuctua</a:t>
            </a:r>
            <a:r>
              <a:rPr lang="en-US" sz="1600" b="1" kern="0" spc="35" dirty="0">
                <a:solidFill>
                  <a:sysClr val="windowText" lastClr="000000"/>
                </a:solidFill>
                <a:cs typeface="Calibri"/>
              </a:rPr>
              <a:t>ti</a:t>
            </a:r>
            <a:r>
              <a:rPr sz="1600" b="1" kern="0" spc="35" dirty="0">
                <a:solidFill>
                  <a:sysClr val="windowText" lastClr="000000"/>
                </a:solidFill>
                <a:cs typeface="Calibri"/>
              </a:rPr>
              <a:t>ons</a:t>
            </a:r>
            <a:endParaRPr sz="1600" kern="0" dirty="0">
              <a:solidFill>
                <a:sysClr val="windowText" lastClr="000000"/>
              </a:solidFill>
              <a:cs typeface="Calibri"/>
            </a:endParaRPr>
          </a:p>
          <a:p>
            <a:pPr marL="377825" indent="-286385">
              <a:lnSpc>
                <a:spcPts val="1910"/>
              </a:lnSpc>
              <a:buFont typeface="Arial"/>
              <a:buChar char="►"/>
              <a:tabLst>
                <a:tab pos="377825" algn="l"/>
              </a:tabLst>
            </a:pPr>
            <a:r>
              <a:rPr sz="1600" b="1" kern="0" dirty="0">
                <a:solidFill>
                  <a:sysClr val="windowText" lastClr="000000"/>
                </a:solidFill>
                <a:cs typeface="Calibri"/>
              </a:rPr>
              <a:t>Quasi</a:t>
            </a:r>
            <a:r>
              <a:rPr sz="1600" b="1" kern="0" spc="-35" dirty="0">
                <a:solidFill>
                  <a:sysClr val="windowText" lastClr="000000"/>
                </a:solidFill>
                <a:cs typeface="Calibri"/>
              </a:rPr>
              <a:t> </a:t>
            </a:r>
            <a:r>
              <a:rPr sz="1600" b="1" kern="0" spc="55" dirty="0">
                <a:solidFill>
                  <a:sysClr val="windowText" lastClr="000000"/>
                </a:solidFill>
                <a:cs typeface="Calibri"/>
              </a:rPr>
              <a:t>par</a:t>
            </a:r>
            <a:r>
              <a:rPr lang="en-US" sz="1600" b="1" kern="0" spc="55" dirty="0">
                <a:solidFill>
                  <a:sysClr val="windowText" lastClr="000000"/>
                </a:solidFill>
                <a:cs typeface="Calibri"/>
              </a:rPr>
              <a:t>ti</a:t>
            </a:r>
            <a:r>
              <a:rPr sz="1600" b="1" kern="0" spc="55" dirty="0">
                <a:solidFill>
                  <a:sysClr val="windowText" lastClr="000000"/>
                </a:solidFill>
                <a:cs typeface="Calibri"/>
              </a:rPr>
              <a:t>cles</a:t>
            </a:r>
            <a:endParaRPr sz="1600" kern="0" dirty="0">
              <a:solidFill>
                <a:sysClr val="windowText" lastClr="000000"/>
              </a:solidFill>
              <a:cs typeface="Calibri"/>
            </a:endParaRPr>
          </a:p>
        </p:txBody>
      </p:sp>
      <p:sp>
        <p:nvSpPr>
          <p:cNvPr id="71" name="TextBox 70">
            <a:extLst>
              <a:ext uri="{FF2B5EF4-FFF2-40B4-BE49-F238E27FC236}">
                <a16:creationId xmlns:a16="http://schemas.microsoft.com/office/drawing/2014/main" id="{5927DE07-D39F-F11F-6B79-55904EFB486E}"/>
              </a:ext>
            </a:extLst>
          </p:cNvPr>
          <p:cNvSpPr txBox="1"/>
          <p:nvPr/>
        </p:nvSpPr>
        <p:spPr>
          <a:xfrm>
            <a:off x="0" y="5775467"/>
            <a:ext cx="10554675" cy="523220"/>
          </a:xfrm>
          <a:prstGeom prst="rect">
            <a:avLst/>
          </a:prstGeom>
          <a:noFill/>
        </p:spPr>
        <p:txBody>
          <a:bodyPr wrap="square" rtlCol="0">
            <a:spAutoFit/>
          </a:bodyPr>
          <a:lstStyle/>
          <a:p>
            <a:pPr>
              <a:defRPr/>
            </a:pPr>
            <a:r>
              <a:rPr lang="en-US" sz="1400" dirty="0"/>
              <a:t>Burnett et al. “Decoherence benchmarking of superconducting qubits” NPJ Quantum 2019</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noProof="0" dirty="0">
              <a:ln>
                <a:noFill/>
              </a:ln>
              <a:effectLst/>
              <a:uLnTx/>
              <a:uFillTx/>
              <a:latin typeface="Calibri" panose="020F0502020204030204" pitchFamily="34" charset="0"/>
              <a:ea typeface="+mn-ea"/>
              <a:cs typeface="Calibri" panose="020F0502020204030204" pitchFamily="34" charset="0"/>
            </a:endParaRPr>
          </a:p>
        </p:txBody>
      </p:sp>
    </p:spTree>
    <p:extLst>
      <p:ext uri="{BB962C8B-B14F-4D97-AF65-F5344CB8AC3E}">
        <p14:creationId xmlns:p14="http://schemas.microsoft.com/office/powerpoint/2010/main" val="443822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FCAF57EB-3D10-C993-E3D8-E1B965F82382}"/>
              </a:ext>
            </a:extLst>
          </p:cNvPr>
          <p:cNvSpPr txBox="1">
            <a:spLocks/>
          </p:cNvSpPr>
          <p:nvPr/>
        </p:nvSpPr>
        <p:spPr>
          <a:xfrm>
            <a:off x="82062" y="39406"/>
            <a:ext cx="12027875" cy="101476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i="0" kern="1200" baseline="0">
                <a:solidFill>
                  <a:srgbClr val="A7934B"/>
                </a:solidFill>
                <a:latin typeface="Roboto" panose="02000000000000000000" pitchFamily="2" charset="0"/>
                <a:ea typeface="Roboto" panose="02000000000000000000" pitchFamily="2" charset="0"/>
                <a:cs typeface="Roboto" panose="02000000000000000000" pitchFamily="2" charset="0"/>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3600" b="1" i="0" u="none" strike="noStrike" kern="1200" cap="none" spc="0" normalizeH="0" baseline="0" noProof="0" dirty="0">
                <a:ln>
                  <a:noFill/>
                </a:ln>
                <a:solidFill>
                  <a:srgbClr val="BE5700"/>
                </a:solidFill>
                <a:effectLst/>
                <a:uLnTx/>
                <a:uFillTx/>
                <a:latin typeface="Roboto" panose="02000000000000000000" pitchFamily="2" charset="0"/>
                <a:ea typeface="Roboto" panose="02000000000000000000" pitchFamily="2" charset="0"/>
                <a:cs typeface="Roboto" panose="02000000000000000000" pitchFamily="2" charset="0"/>
              </a:rPr>
              <a:t>Transient Faults Impact Variational Loop Performance</a:t>
            </a:r>
          </a:p>
        </p:txBody>
      </p:sp>
      <p:cxnSp>
        <p:nvCxnSpPr>
          <p:cNvPr id="10" name="Straight Connector 9"/>
          <p:cNvCxnSpPr>
            <a:cxnSpLocks/>
          </p:cNvCxnSpPr>
          <p:nvPr/>
        </p:nvCxnSpPr>
        <p:spPr>
          <a:xfrm>
            <a:off x="0" y="1054167"/>
            <a:ext cx="12192000" cy="0"/>
          </a:xfrm>
          <a:prstGeom prst="line">
            <a:avLst/>
          </a:prstGeom>
          <a:ln w="19050">
            <a:solidFill>
              <a:srgbClr val="BF5700"/>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0867DB99-49B8-92B4-DEEC-ADA6D8375FCB}"/>
              </a:ext>
            </a:extLst>
          </p:cNvPr>
          <p:cNvSpPr txBox="1"/>
          <p:nvPr/>
        </p:nvSpPr>
        <p:spPr>
          <a:xfrm>
            <a:off x="-885" y="6126610"/>
            <a:ext cx="12192883" cy="731520"/>
          </a:xfrm>
          <a:prstGeom prst="rect">
            <a:avLst/>
          </a:prstGeom>
          <a:solidFill>
            <a:srgbClr val="BF5700"/>
          </a:solidFill>
        </p:spPr>
        <p:txBody>
          <a:bodyPr wrap="square" rtlCol="0">
            <a:noAutofit/>
          </a:bodyPr>
          <a:lstStyle/>
          <a:p>
            <a:pPr marL="0" marR="0" lvl="0" indent="0" algn="ctr" defTabSz="1091246"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Calibri"/>
                <a:ea typeface="+mn-ea"/>
                <a:cs typeface="+mn-cs"/>
              </a:rPr>
              <a:t>Transient faults may lead to traversal along incorrect paths </a:t>
            </a:r>
            <a:r>
              <a:rPr lang="en-US" sz="2400" kern="0" dirty="0">
                <a:solidFill>
                  <a:prstClr val="white"/>
                </a:solidFill>
                <a:latin typeface="Calibri"/>
              </a:rPr>
              <a:t>on the optimization landscape</a:t>
            </a:r>
            <a:endParaRPr kumimoji="0" lang="en-US" sz="2400" b="0" i="0" u="none" strike="noStrike" kern="0" cap="none" spc="0" normalizeH="0" baseline="0" noProof="0" dirty="0">
              <a:ln>
                <a:noFill/>
              </a:ln>
              <a:solidFill>
                <a:prstClr val="white"/>
              </a:solidFill>
              <a:effectLst/>
              <a:uLnTx/>
              <a:uFillTx/>
              <a:latin typeface="Calibri"/>
              <a:ea typeface="+mn-ea"/>
              <a:cs typeface="+mn-cs"/>
            </a:endParaRPr>
          </a:p>
        </p:txBody>
      </p:sp>
      <p:grpSp>
        <p:nvGrpSpPr>
          <p:cNvPr id="283" name="Group 282">
            <a:extLst>
              <a:ext uri="{FF2B5EF4-FFF2-40B4-BE49-F238E27FC236}">
                <a16:creationId xmlns:a16="http://schemas.microsoft.com/office/drawing/2014/main" id="{9CEE9A87-AC62-47EB-01B1-82790B82D256}"/>
              </a:ext>
            </a:extLst>
          </p:cNvPr>
          <p:cNvGrpSpPr/>
          <p:nvPr/>
        </p:nvGrpSpPr>
        <p:grpSpPr>
          <a:xfrm>
            <a:off x="2770627" y="1210335"/>
            <a:ext cx="6649858" cy="4760106"/>
            <a:chOff x="2630068" y="1210335"/>
            <a:chExt cx="6649858" cy="4760106"/>
          </a:xfrm>
        </p:grpSpPr>
        <p:grpSp>
          <p:nvGrpSpPr>
            <p:cNvPr id="144" name="object 2">
              <a:extLst>
                <a:ext uri="{FF2B5EF4-FFF2-40B4-BE49-F238E27FC236}">
                  <a16:creationId xmlns:a16="http://schemas.microsoft.com/office/drawing/2014/main" id="{5AA7879D-6C12-6142-EB4D-58EE0F3D0AF1}"/>
                </a:ext>
              </a:extLst>
            </p:cNvPr>
            <p:cNvGrpSpPr/>
            <p:nvPr/>
          </p:nvGrpSpPr>
          <p:grpSpPr>
            <a:xfrm>
              <a:off x="3544836" y="5538063"/>
              <a:ext cx="93980" cy="190500"/>
              <a:chOff x="3699819" y="6195300"/>
              <a:chExt cx="93980" cy="190500"/>
            </a:xfrm>
          </p:grpSpPr>
          <p:sp>
            <p:nvSpPr>
              <p:cNvPr id="145" name="object 3">
                <a:extLst>
                  <a:ext uri="{FF2B5EF4-FFF2-40B4-BE49-F238E27FC236}">
                    <a16:creationId xmlns:a16="http://schemas.microsoft.com/office/drawing/2014/main" id="{FF2F36F0-2012-DE74-4B06-49EAE622FD23}"/>
                  </a:ext>
                </a:extLst>
              </p:cNvPr>
              <p:cNvSpPr/>
              <p:nvPr/>
            </p:nvSpPr>
            <p:spPr>
              <a:xfrm>
                <a:off x="3746610" y="6195300"/>
                <a:ext cx="0" cy="23495"/>
              </a:xfrm>
              <a:custGeom>
                <a:avLst/>
                <a:gdLst/>
                <a:ahLst/>
                <a:cxnLst/>
                <a:rect l="l" t="t" r="r" b="b"/>
                <a:pathLst>
                  <a:path h="23495">
                    <a:moveTo>
                      <a:pt x="0" y="0"/>
                    </a:moveTo>
                    <a:lnTo>
                      <a:pt x="0" y="23204"/>
                    </a:lnTo>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46" name="object 4">
                <a:extLst>
                  <a:ext uri="{FF2B5EF4-FFF2-40B4-BE49-F238E27FC236}">
                    <a16:creationId xmlns:a16="http://schemas.microsoft.com/office/drawing/2014/main" id="{59AD2ACA-2C7D-BCD8-9FB8-D86B66D34970}"/>
                  </a:ext>
                </a:extLst>
              </p:cNvPr>
              <p:cNvSpPr/>
              <p:nvPr/>
            </p:nvSpPr>
            <p:spPr>
              <a:xfrm>
                <a:off x="3746610" y="6195300"/>
                <a:ext cx="0" cy="23495"/>
              </a:xfrm>
              <a:custGeom>
                <a:avLst/>
                <a:gdLst/>
                <a:ahLst/>
                <a:cxnLst/>
                <a:rect l="l" t="t" r="r" b="b"/>
                <a:pathLst>
                  <a:path h="23495">
                    <a:moveTo>
                      <a:pt x="0" y="0"/>
                    </a:moveTo>
                    <a:lnTo>
                      <a:pt x="0" y="23204"/>
                    </a:lnTo>
                  </a:path>
                </a:pathLst>
              </a:custGeom>
              <a:ln w="5303">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pic>
            <p:nvPicPr>
              <p:cNvPr id="147" name="object 5">
                <a:extLst>
                  <a:ext uri="{FF2B5EF4-FFF2-40B4-BE49-F238E27FC236}">
                    <a16:creationId xmlns:a16="http://schemas.microsoft.com/office/drawing/2014/main" id="{8E8C77E3-A46A-02B8-92C5-95818FB27911}"/>
                  </a:ext>
                </a:extLst>
              </p:cNvPr>
              <p:cNvPicPr/>
              <p:nvPr/>
            </p:nvPicPr>
            <p:blipFill>
              <a:blip r:embed="rId3" cstate="print"/>
              <a:stretch>
                <a:fillRect/>
              </a:stretch>
            </p:blipFill>
            <p:spPr>
              <a:xfrm>
                <a:off x="3699819" y="6245060"/>
                <a:ext cx="93550" cy="140157"/>
              </a:xfrm>
              <a:prstGeom prst="rect">
                <a:avLst/>
              </a:prstGeom>
            </p:spPr>
          </p:pic>
        </p:grpSp>
        <p:grpSp>
          <p:nvGrpSpPr>
            <p:cNvPr id="148" name="object 6">
              <a:extLst>
                <a:ext uri="{FF2B5EF4-FFF2-40B4-BE49-F238E27FC236}">
                  <a16:creationId xmlns:a16="http://schemas.microsoft.com/office/drawing/2014/main" id="{FD58C6FE-0FA3-4038-A694-E8791E43D122}"/>
                </a:ext>
              </a:extLst>
            </p:cNvPr>
            <p:cNvGrpSpPr/>
            <p:nvPr/>
          </p:nvGrpSpPr>
          <p:grpSpPr>
            <a:xfrm>
              <a:off x="4675936" y="5538063"/>
              <a:ext cx="5715" cy="23495"/>
              <a:chOff x="4830919" y="6195300"/>
              <a:chExt cx="5715" cy="23495"/>
            </a:xfrm>
          </p:grpSpPr>
          <p:sp>
            <p:nvSpPr>
              <p:cNvPr id="149" name="object 7">
                <a:extLst>
                  <a:ext uri="{FF2B5EF4-FFF2-40B4-BE49-F238E27FC236}">
                    <a16:creationId xmlns:a16="http://schemas.microsoft.com/office/drawing/2014/main" id="{2E62F783-1AE9-AFBB-82BD-9696B8088450}"/>
                  </a:ext>
                </a:extLst>
              </p:cNvPr>
              <p:cNvSpPr/>
              <p:nvPr/>
            </p:nvSpPr>
            <p:spPr>
              <a:xfrm>
                <a:off x="4833570" y="6195300"/>
                <a:ext cx="0" cy="23495"/>
              </a:xfrm>
              <a:custGeom>
                <a:avLst/>
                <a:gdLst/>
                <a:ahLst/>
                <a:cxnLst/>
                <a:rect l="l" t="t" r="r" b="b"/>
                <a:pathLst>
                  <a:path h="23495">
                    <a:moveTo>
                      <a:pt x="0" y="0"/>
                    </a:moveTo>
                    <a:lnTo>
                      <a:pt x="0" y="23204"/>
                    </a:lnTo>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50" name="object 8">
                <a:extLst>
                  <a:ext uri="{FF2B5EF4-FFF2-40B4-BE49-F238E27FC236}">
                    <a16:creationId xmlns:a16="http://schemas.microsoft.com/office/drawing/2014/main" id="{B80C939D-591A-891A-01CD-60C438997A97}"/>
                  </a:ext>
                </a:extLst>
              </p:cNvPr>
              <p:cNvSpPr/>
              <p:nvPr/>
            </p:nvSpPr>
            <p:spPr>
              <a:xfrm>
                <a:off x="4833570" y="6195300"/>
                <a:ext cx="0" cy="23495"/>
              </a:xfrm>
              <a:custGeom>
                <a:avLst/>
                <a:gdLst/>
                <a:ahLst/>
                <a:cxnLst/>
                <a:rect l="l" t="t" r="r" b="b"/>
                <a:pathLst>
                  <a:path h="23495">
                    <a:moveTo>
                      <a:pt x="0" y="0"/>
                    </a:moveTo>
                    <a:lnTo>
                      <a:pt x="0" y="23204"/>
                    </a:lnTo>
                  </a:path>
                </a:pathLst>
              </a:custGeom>
              <a:ln w="5303">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grpSp>
          <p:nvGrpSpPr>
            <p:cNvPr id="151" name="object 9">
              <a:extLst>
                <a:ext uri="{FF2B5EF4-FFF2-40B4-BE49-F238E27FC236}">
                  <a16:creationId xmlns:a16="http://schemas.microsoft.com/office/drawing/2014/main" id="{6BB2FDE1-0114-8B3F-073C-0573B8CA9297}"/>
                </a:ext>
              </a:extLst>
            </p:cNvPr>
            <p:cNvGrpSpPr/>
            <p:nvPr/>
          </p:nvGrpSpPr>
          <p:grpSpPr>
            <a:xfrm>
              <a:off x="4521883" y="5587823"/>
              <a:ext cx="321945" cy="140335"/>
              <a:chOff x="4676866" y="6245060"/>
              <a:chExt cx="321945" cy="140335"/>
            </a:xfrm>
          </p:grpSpPr>
          <p:pic>
            <p:nvPicPr>
              <p:cNvPr id="152" name="object 10">
                <a:extLst>
                  <a:ext uri="{FF2B5EF4-FFF2-40B4-BE49-F238E27FC236}">
                    <a16:creationId xmlns:a16="http://schemas.microsoft.com/office/drawing/2014/main" id="{7DBFB12D-A924-12BC-5B5E-8F605CF2F47F}"/>
                  </a:ext>
                </a:extLst>
              </p:cNvPr>
              <p:cNvPicPr/>
              <p:nvPr/>
            </p:nvPicPr>
            <p:blipFill>
              <a:blip r:embed="rId4" cstate="print"/>
              <a:stretch>
                <a:fillRect/>
              </a:stretch>
            </p:blipFill>
            <p:spPr>
              <a:xfrm>
                <a:off x="4676866" y="6247473"/>
                <a:ext cx="80557" cy="135331"/>
              </a:xfrm>
              <a:prstGeom prst="rect">
                <a:avLst/>
              </a:prstGeom>
            </p:spPr>
          </p:pic>
          <p:pic>
            <p:nvPicPr>
              <p:cNvPr id="153" name="object 11">
                <a:extLst>
                  <a:ext uri="{FF2B5EF4-FFF2-40B4-BE49-F238E27FC236}">
                    <a16:creationId xmlns:a16="http://schemas.microsoft.com/office/drawing/2014/main" id="{F6C3B70D-9D75-478E-19C0-48F7306EBCFA}"/>
                  </a:ext>
                </a:extLst>
              </p:cNvPr>
              <p:cNvPicPr/>
              <p:nvPr/>
            </p:nvPicPr>
            <p:blipFill>
              <a:blip r:embed="rId5" cstate="print"/>
              <a:stretch>
                <a:fillRect/>
              </a:stretch>
            </p:blipFill>
            <p:spPr>
              <a:xfrm>
                <a:off x="4786750" y="6245060"/>
                <a:ext cx="93550" cy="140157"/>
              </a:xfrm>
              <a:prstGeom prst="rect">
                <a:avLst/>
              </a:prstGeom>
            </p:spPr>
          </p:pic>
          <p:pic>
            <p:nvPicPr>
              <p:cNvPr id="154" name="object 12">
                <a:extLst>
                  <a:ext uri="{FF2B5EF4-FFF2-40B4-BE49-F238E27FC236}">
                    <a16:creationId xmlns:a16="http://schemas.microsoft.com/office/drawing/2014/main" id="{2D639CFF-7421-A6F9-F20A-3B3A39A71746}"/>
                  </a:ext>
                </a:extLst>
              </p:cNvPr>
              <p:cNvPicPr/>
              <p:nvPr/>
            </p:nvPicPr>
            <p:blipFill>
              <a:blip r:embed="rId6" cstate="print"/>
              <a:stretch>
                <a:fillRect/>
              </a:stretch>
            </p:blipFill>
            <p:spPr>
              <a:xfrm>
                <a:off x="4904802" y="6245060"/>
                <a:ext cx="93550" cy="140157"/>
              </a:xfrm>
              <a:prstGeom prst="rect">
                <a:avLst/>
              </a:prstGeom>
            </p:spPr>
          </p:pic>
        </p:grpSp>
        <p:grpSp>
          <p:nvGrpSpPr>
            <p:cNvPr id="155" name="object 13">
              <a:extLst>
                <a:ext uri="{FF2B5EF4-FFF2-40B4-BE49-F238E27FC236}">
                  <a16:creationId xmlns:a16="http://schemas.microsoft.com/office/drawing/2014/main" id="{49A8EC70-9787-5D81-CE5E-A4DB56D54AF1}"/>
                </a:ext>
              </a:extLst>
            </p:cNvPr>
            <p:cNvGrpSpPr/>
            <p:nvPr/>
          </p:nvGrpSpPr>
          <p:grpSpPr>
            <a:xfrm>
              <a:off x="5762896" y="5538063"/>
              <a:ext cx="5715" cy="23495"/>
              <a:chOff x="5917879" y="6195300"/>
              <a:chExt cx="5715" cy="23495"/>
            </a:xfrm>
          </p:grpSpPr>
          <p:sp>
            <p:nvSpPr>
              <p:cNvPr id="156" name="object 14">
                <a:extLst>
                  <a:ext uri="{FF2B5EF4-FFF2-40B4-BE49-F238E27FC236}">
                    <a16:creationId xmlns:a16="http://schemas.microsoft.com/office/drawing/2014/main" id="{B465F4ED-5F81-D025-2BEB-7FE97A260364}"/>
                  </a:ext>
                </a:extLst>
              </p:cNvPr>
              <p:cNvSpPr/>
              <p:nvPr/>
            </p:nvSpPr>
            <p:spPr>
              <a:xfrm>
                <a:off x="5920530" y="6195300"/>
                <a:ext cx="0" cy="23495"/>
              </a:xfrm>
              <a:custGeom>
                <a:avLst/>
                <a:gdLst/>
                <a:ahLst/>
                <a:cxnLst/>
                <a:rect l="l" t="t" r="r" b="b"/>
                <a:pathLst>
                  <a:path h="23495">
                    <a:moveTo>
                      <a:pt x="0" y="0"/>
                    </a:moveTo>
                    <a:lnTo>
                      <a:pt x="0" y="23204"/>
                    </a:lnTo>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57" name="object 15">
                <a:extLst>
                  <a:ext uri="{FF2B5EF4-FFF2-40B4-BE49-F238E27FC236}">
                    <a16:creationId xmlns:a16="http://schemas.microsoft.com/office/drawing/2014/main" id="{5E21058B-C699-5963-1F47-3CA38BF2FABA}"/>
                  </a:ext>
                </a:extLst>
              </p:cNvPr>
              <p:cNvSpPr/>
              <p:nvPr/>
            </p:nvSpPr>
            <p:spPr>
              <a:xfrm>
                <a:off x="5920530" y="6195300"/>
                <a:ext cx="0" cy="23495"/>
              </a:xfrm>
              <a:custGeom>
                <a:avLst/>
                <a:gdLst/>
                <a:ahLst/>
                <a:cxnLst/>
                <a:rect l="l" t="t" r="r" b="b"/>
                <a:pathLst>
                  <a:path h="23495">
                    <a:moveTo>
                      <a:pt x="0" y="0"/>
                    </a:moveTo>
                    <a:lnTo>
                      <a:pt x="0" y="23204"/>
                    </a:lnTo>
                  </a:path>
                </a:pathLst>
              </a:custGeom>
              <a:ln w="5303">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grpSp>
          <p:nvGrpSpPr>
            <p:cNvPr id="158" name="object 16">
              <a:extLst>
                <a:ext uri="{FF2B5EF4-FFF2-40B4-BE49-F238E27FC236}">
                  <a16:creationId xmlns:a16="http://schemas.microsoft.com/office/drawing/2014/main" id="{12B57270-F674-EBA1-D901-D68C634A010C}"/>
                </a:ext>
              </a:extLst>
            </p:cNvPr>
            <p:cNvGrpSpPr/>
            <p:nvPr/>
          </p:nvGrpSpPr>
          <p:grpSpPr>
            <a:xfrm>
              <a:off x="5601975" y="5587823"/>
              <a:ext cx="328930" cy="140335"/>
              <a:chOff x="5756958" y="6245060"/>
              <a:chExt cx="328930" cy="140335"/>
            </a:xfrm>
          </p:grpSpPr>
          <p:pic>
            <p:nvPicPr>
              <p:cNvPr id="159" name="object 17">
                <a:extLst>
                  <a:ext uri="{FF2B5EF4-FFF2-40B4-BE49-F238E27FC236}">
                    <a16:creationId xmlns:a16="http://schemas.microsoft.com/office/drawing/2014/main" id="{DD666F25-A83F-9B17-3B51-008E1059BE2A}"/>
                  </a:ext>
                </a:extLst>
              </p:cNvPr>
              <p:cNvPicPr/>
              <p:nvPr/>
            </p:nvPicPr>
            <p:blipFill>
              <a:blip r:embed="rId7" cstate="print"/>
              <a:stretch>
                <a:fillRect/>
              </a:stretch>
            </p:blipFill>
            <p:spPr>
              <a:xfrm>
                <a:off x="5756958" y="6245060"/>
                <a:ext cx="85939" cy="137744"/>
              </a:xfrm>
              <a:prstGeom prst="rect">
                <a:avLst/>
              </a:prstGeom>
            </p:spPr>
          </p:pic>
          <p:pic>
            <p:nvPicPr>
              <p:cNvPr id="160" name="object 18">
                <a:extLst>
                  <a:ext uri="{FF2B5EF4-FFF2-40B4-BE49-F238E27FC236}">
                    <a16:creationId xmlns:a16="http://schemas.microsoft.com/office/drawing/2014/main" id="{84F05591-B8C8-9996-FCE8-D50D4C9850E1}"/>
                  </a:ext>
                </a:extLst>
              </p:cNvPr>
              <p:cNvPicPr/>
              <p:nvPr/>
            </p:nvPicPr>
            <p:blipFill>
              <a:blip r:embed="rId6" cstate="print"/>
              <a:stretch>
                <a:fillRect/>
              </a:stretch>
            </p:blipFill>
            <p:spPr>
              <a:xfrm>
                <a:off x="5873710" y="6245060"/>
                <a:ext cx="93550" cy="140157"/>
              </a:xfrm>
              <a:prstGeom prst="rect">
                <a:avLst/>
              </a:prstGeom>
            </p:spPr>
          </p:pic>
          <p:pic>
            <p:nvPicPr>
              <p:cNvPr id="161" name="object 19">
                <a:extLst>
                  <a:ext uri="{FF2B5EF4-FFF2-40B4-BE49-F238E27FC236}">
                    <a16:creationId xmlns:a16="http://schemas.microsoft.com/office/drawing/2014/main" id="{C4F8A1ED-8A94-B5CD-B486-7655E4306A5E}"/>
                  </a:ext>
                </a:extLst>
              </p:cNvPr>
              <p:cNvPicPr/>
              <p:nvPr/>
            </p:nvPicPr>
            <p:blipFill>
              <a:blip r:embed="rId3" cstate="print"/>
              <a:stretch>
                <a:fillRect/>
              </a:stretch>
            </p:blipFill>
            <p:spPr>
              <a:xfrm>
                <a:off x="5991762" y="6245060"/>
                <a:ext cx="93550" cy="140157"/>
              </a:xfrm>
              <a:prstGeom prst="rect">
                <a:avLst/>
              </a:prstGeom>
            </p:spPr>
          </p:pic>
        </p:grpSp>
        <p:grpSp>
          <p:nvGrpSpPr>
            <p:cNvPr id="162" name="object 20">
              <a:extLst>
                <a:ext uri="{FF2B5EF4-FFF2-40B4-BE49-F238E27FC236}">
                  <a16:creationId xmlns:a16="http://schemas.microsoft.com/office/drawing/2014/main" id="{27DC772A-EFC4-3A38-5077-F2E64042CCC9}"/>
                </a:ext>
              </a:extLst>
            </p:cNvPr>
            <p:cNvGrpSpPr/>
            <p:nvPr/>
          </p:nvGrpSpPr>
          <p:grpSpPr>
            <a:xfrm>
              <a:off x="6849856" y="5538063"/>
              <a:ext cx="5715" cy="23495"/>
              <a:chOff x="7004839" y="6195300"/>
              <a:chExt cx="5715" cy="23495"/>
            </a:xfrm>
          </p:grpSpPr>
          <p:sp>
            <p:nvSpPr>
              <p:cNvPr id="163" name="object 21">
                <a:extLst>
                  <a:ext uri="{FF2B5EF4-FFF2-40B4-BE49-F238E27FC236}">
                    <a16:creationId xmlns:a16="http://schemas.microsoft.com/office/drawing/2014/main" id="{63FB34EB-7B73-1421-2A02-2FA94E37516A}"/>
                  </a:ext>
                </a:extLst>
              </p:cNvPr>
              <p:cNvSpPr/>
              <p:nvPr/>
            </p:nvSpPr>
            <p:spPr>
              <a:xfrm>
                <a:off x="7007491" y="6195300"/>
                <a:ext cx="0" cy="23495"/>
              </a:xfrm>
              <a:custGeom>
                <a:avLst/>
                <a:gdLst/>
                <a:ahLst/>
                <a:cxnLst/>
                <a:rect l="l" t="t" r="r" b="b"/>
                <a:pathLst>
                  <a:path h="23495">
                    <a:moveTo>
                      <a:pt x="0" y="0"/>
                    </a:moveTo>
                    <a:lnTo>
                      <a:pt x="0" y="23204"/>
                    </a:lnTo>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64" name="object 22">
                <a:extLst>
                  <a:ext uri="{FF2B5EF4-FFF2-40B4-BE49-F238E27FC236}">
                    <a16:creationId xmlns:a16="http://schemas.microsoft.com/office/drawing/2014/main" id="{D59836FC-03AE-A2FC-AD9A-91417B676755}"/>
                  </a:ext>
                </a:extLst>
              </p:cNvPr>
              <p:cNvSpPr/>
              <p:nvPr/>
            </p:nvSpPr>
            <p:spPr>
              <a:xfrm>
                <a:off x="7007491" y="6195300"/>
                <a:ext cx="0" cy="23495"/>
              </a:xfrm>
              <a:custGeom>
                <a:avLst/>
                <a:gdLst/>
                <a:ahLst/>
                <a:cxnLst/>
                <a:rect l="l" t="t" r="r" b="b"/>
                <a:pathLst>
                  <a:path h="23495">
                    <a:moveTo>
                      <a:pt x="0" y="0"/>
                    </a:moveTo>
                    <a:lnTo>
                      <a:pt x="0" y="23204"/>
                    </a:lnTo>
                  </a:path>
                </a:pathLst>
              </a:custGeom>
              <a:ln w="5303">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grpSp>
          <p:nvGrpSpPr>
            <p:cNvPr id="165" name="object 23">
              <a:extLst>
                <a:ext uri="{FF2B5EF4-FFF2-40B4-BE49-F238E27FC236}">
                  <a16:creationId xmlns:a16="http://schemas.microsoft.com/office/drawing/2014/main" id="{E5870356-8D50-E904-E103-E6885D33DF88}"/>
                </a:ext>
              </a:extLst>
            </p:cNvPr>
            <p:cNvGrpSpPr/>
            <p:nvPr/>
          </p:nvGrpSpPr>
          <p:grpSpPr>
            <a:xfrm>
              <a:off x="6689493" y="5587823"/>
              <a:ext cx="328295" cy="140335"/>
              <a:chOff x="6844476" y="6245060"/>
              <a:chExt cx="328295" cy="140335"/>
            </a:xfrm>
          </p:grpSpPr>
          <p:pic>
            <p:nvPicPr>
              <p:cNvPr id="166" name="object 24">
                <a:extLst>
                  <a:ext uri="{FF2B5EF4-FFF2-40B4-BE49-F238E27FC236}">
                    <a16:creationId xmlns:a16="http://schemas.microsoft.com/office/drawing/2014/main" id="{D647F706-B420-DCDD-881A-7D421E007E86}"/>
                  </a:ext>
                </a:extLst>
              </p:cNvPr>
              <p:cNvPicPr/>
              <p:nvPr/>
            </p:nvPicPr>
            <p:blipFill>
              <a:blip r:embed="rId8" cstate="print"/>
              <a:stretch>
                <a:fillRect/>
              </a:stretch>
            </p:blipFill>
            <p:spPr>
              <a:xfrm>
                <a:off x="6844476" y="6245060"/>
                <a:ext cx="89095" cy="140157"/>
              </a:xfrm>
              <a:prstGeom prst="rect">
                <a:avLst/>
              </a:prstGeom>
            </p:spPr>
          </p:pic>
          <p:pic>
            <p:nvPicPr>
              <p:cNvPr id="167" name="object 25">
                <a:extLst>
                  <a:ext uri="{FF2B5EF4-FFF2-40B4-BE49-F238E27FC236}">
                    <a16:creationId xmlns:a16="http://schemas.microsoft.com/office/drawing/2014/main" id="{A85A7081-A4CF-668D-5335-8830EEC244FA}"/>
                  </a:ext>
                </a:extLst>
              </p:cNvPr>
              <p:cNvPicPr/>
              <p:nvPr/>
            </p:nvPicPr>
            <p:blipFill>
              <a:blip r:embed="rId9" cstate="print"/>
              <a:stretch>
                <a:fillRect/>
              </a:stretch>
            </p:blipFill>
            <p:spPr>
              <a:xfrm>
                <a:off x="6960670" y="6245060"/>
                <a:ext cx="93550" cy="140157"/>
              </a:xfrm>
              <a:prstGeom prst="rect">
                <a:avLst/>
              </a:prstGeom>
            </p:spPr>
          </p:pic>
          <p:pic>
            <p:nvPicPr>
              <p:cNvPr id="168" name="object 26">
                <a:extLst>
                  <a:ext uri="{FF2B5EF4-FFF2-40B4-BE49-F238E27FC236}">
                    <a16:creationId xmlns:a16="http://schemas.microsoft.com/office/drawing/2014/main" id="{6212BA50-553F-F501-E009-6512EF7AEE9D}"/>
                  </a:ext>
                </a:extLst>
              </p:cNvPr>
              <p:cNvPicPr/>
              <p:nvPr/>
            </p:nvPicPr>
            <p:blipFill>
              <a:blip r:embed="rId5" cstate="print"/>
              <a:stretch>
                <a:fillRect/>
              </a:stretch>
            </p:blipFill>
            <p:spPr>
              <a:xfrm>
                <a:off x="7078723" y="6245060"/>
                <a:ext cx="93549" cy="140157"/>
              </a:xfrm>
              <a:prstGeom prst="rect">
                <a:avLst/>
              </a:prstGeom>
            </p:spPr>
          </p:pic>
        </p:grpSp>
        <p:grpSp>
          <p:nvGrpSpPr>
            <p:cNvPr id="169" name="object 27">
              <a:extLst>
                <a:ext uri="{FF2B5EF4-FFF2-40B4-BE49-F238E27FC236}">
                  <a16:creationId xmlns:a16="http://schemas.microsoft.com/office/drawing/2014/main" id="{897FC150-0DCF-D375-53A0-68E7D8D15EC1}"/>
                </a:ext>
              </a:extLst>
            </p:cNvPr>
            <p:cNvGrpSpPr/>
            <p:nvPr/>
          </p:nvGrpSpPr>
          <p:grpSpPr>
            <a:xfrm>
              <a:off x="7936816" y="5538063"/>
              <a:ext cx="5715" cy="23495"/>
              <a:chOff x="8091799" y="6195300"/>
              <a:chExt cx="5715" cy="23495"/>
            </a:xfrm>
          </p:grpSpPr>
          <p:sp>
            <p:nvSpPr>
              <p:cNvPr id="170" name="object 28">
                <a:extLst>
                  <a:ext uri="{FF2B5EF4-FFF2-40B4-BE49-F238E27FC236}">
                    <a16:creationId xmlns:a16="http://schemas.microsoft.com/office/drawing/2014/main" id="{11508C81-F9AD-CD72-D6A0-A71782D73F64}"/>
                  </a:ext>
                </a:extLst>
              </p:cNvPr>
              <p:cNvSpPr/>
              <p:nvPr/>
            </p:nvSpPr>
            <p:spPr>
              <a:xfrm>
                <a:off x="8094451" y="6195300"/>
                <a:ext cx="0" cy="23495"/>
              </a:xfrm>
              <a:custGeom>
                <a:avLst/>
                <a:gdLst/>
                <a:ahLst/>
                <a:cxnLst/>
                <a:rect l="l" t="t" r="r" b="b"/>
                <a:pathLst>
                  <a:path h="23495">
                    <a:moveTo>
                      <a:pt x="0" y="0"/>
                    </a:moveTo>
                    <a:lnTo>
                      <a:pt x="0" y="23204"/>
                    </a:lnTo>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71" name="object 29">
                <a:extLst>
                  <a:ext uri="{FF2B5EF4-FFF2-40B4-BE49-F238E27FC236}">
                    <a16:creationId xmlns:a16="http://schemas.microsoft.com/office/drawing/2014/main" id="{346D64E9-567D-0E21-3416-800A2D89C8E7}"/>
                  </a:ext>
                </a:extLst>
              </p:cNvPr>
              <p:cNvSpPr/>
              <p:nvPr/>
            </p:nvSpPr>
            <p:spPr>
              <a:xfrm>
                <a:off x="8094451" y="6195300"/>
                <a:ext cx="0" cy="23495"/>
              </a:xfrm>
              <a:custGeom>
                <a:avLst/>
                <a:gdLst/>
                <a:ahLst/>
                <a:cxnLst/>
                <a:rect l="l" t="t" r="r" b="b"/>
                <a:pathLst>
                  <a:path h="23495">
                    <a:moveTo>
                      <a:pt x="0" y="0"/>
                    </a:moveTo>
                    <a:lnTo>
                      <a:pt x="0" y="23204"/>
                    </a:lnTo>
                  </a:path>
                </a:pathLst>
              </a:custGeom>
              <a:ln w="5303">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grpSp>
          <p:nvGrpSpPr>
            <p:cNvPr id="172" name="object 30">
              <a:extLst>
                <a:ext uri="{FF2B5EF4-FFF2-40B4-BE49-F238E27FC236}">
                  <a16:creationId xmlns:a16="http://schemas.microsoft.com/office/drawing/2014/main" id="{12232517-9413-6371-AF87-0427F46F7C86}"/>
                </a:ext>
              </a:extLst>
            </p:cNvPr>
            <p:cNvGrpSpPr/>
            <p:nvPr/>
          </p:nvGrpSpPr>
          <p:grpSpPr>
            <a:xfrm>
              <a:off x="7771441" y="5587823"/>
              <a:ext cx="333375" cy="140335"/>
              <a:chOff x="7926424" y="6245060"/>
              <a:chExt cx="333375" cy="140335"/>
            </a:xfrm>
          </p:grpSpPr>
          <p:pic>
            <p:nvPicPr>
              <p:cNvPr id="173" name="object 31">
                <a:extLst>
                  <a:ext uri="{FF2B5EF4-FFF2-40B4-BE49-F238E27FC236}">
                    <a16:creationId xmlns:a16="http://schemas.microsoft.com/office/drawing/2014/main" id="{1C393C37-F9BC-DAC7-8CA0-490FA0457E88}"/>
                  </a:ext>
                </a:extLst>
              </p:cNvPr>
              <p:cNvPicPr/>
              <p:nvPr/>
            </p:nvPicPr>
            <p:blipFill>
              <a:blip r:embed="rId10" cstate="print"/>
              <a:stretch>
                <a:fillRect/>
              </a:stretch>
            </p:blipFill>
            <p:spPr>
              <a:xfrm>
                <a:off x="7926424" y="6247473"/>
                <a:ext cx="98562" cy="135331"/>
              </a:xfrm>
              <a:prstGeom prst="rect">
                <a:avLst/>
              </a:prstGeom>
            </p:spPr>
          </p:pic>
          <p:pic>
            <p:nvPicPr>
              <p:cNvPr id="174" name="object 32">
                <a:extLst>
                  <a:ext uri="{FF2B5EF4-FFF2-40B4-BE49-F238E27FC236}">
                    <a16:creationId xmlns:a16="http://schemas.microsoft.com/office/drawing/2014/main" id="{533999AF-3E86-8F88-E7DB-9568A35BC035}"/>
                  </a:ext>
                </a:extLst>
              </p:cNvPr>
              <p:cNvPicPr/>
              <p:nvPr/>
            </p:nvPicPr>
            <p:blipFill>
              <a:blip r:embed="rId11" cstate="print"/>
              <a:stretch>
                <a:fillRect/>
              </a:stretch>
            </p:blipFill>
            <p:spPr>
              <a:xfrm>
                <a:off x="8047632" y="6245060"/>
                <a:ext cx="93549" cy="140157"/>
              </a:xfrm>
              <a:prstGeom prst="rect">
                <a:avLst/>
              </a:prstGeom>
            </p:spPr>
          </p:pic>
          <p:pic>
            <p:nvPicPr>
              <p:cNvPr id="175" name="object 33">
                <a:extLst>
                  <a:ext uri="{FF2B5EF4-FFF2-40B4-BE49-F238E27FC236}">
                    <a16:creationId xmlns:a16="http://schemas.microsoft.com/office/drawing/2014/main" id="{B6D4540F-A992-DF3D-8514-42C5AAE05D67}"/>
                  </a:ext>
                </a:extLst>
              </p:cNvPr>
              <p:cNvPicPr/>
              <p:nvPr/>
            </p:nvPicPr>
            <p:blipFill>
              <a:blip r:embed="rId9" cstate="print"/>
              <a:stretch>
                <a:fillRect/>
              </a:stretch>
            </p:blipFill>
            <p:spPr>
              <a:xfrm>
                <a:off x="8165682" y="6245060"/>
                <a:ext cx="93550" cy="140157"/>
              </a:xfrm>
              <a:prstGeom prst="rect">
                <a:avLst/>
              </a:prstGeom>
            </p:spPr>
          </p:pic>
        </p:grpSp>
        <p:grpSp>
          <p:nvGrpSpPr>
            <p:cNvPr id="176" name="object 34">
              <a:extLst>
                <a:ext uri="{FF2B5EF4-FFF2-40B4-BE49-F238E27FC236}">
                  <a16:creationId xmlns:a16="http://schemas.microsoft.com/office/drawing/2014/main" id="{42CDA406-F84F-609E-B5FF-F6FAB3A0D4F8}"/>
                </a:ext>
              </a:extLst>
            </p:cNvPr>
            <p:cNvGrpSpPr/>
            <p:nvPr/>
          </p:nvGrpSpPr>
          <p:grpSpPr>
            <a:xfrm>
              <a:off x="9023776" y="5538063"/>
              <a:ext cx="5715" cy="23495"/>
              <a:chOff x="9178759" y="6195300"/>
              <a:chExt cx="5715" cy="23495"/>
            </a:xfrm>
          </p:grpSpPr>
          <p:sp>
            <p:nvSpPr>
              <p:cNvPr id="177" name="object 35">
                <a:extLst>
                  <a:ext uri="{FF2B5EF4-FFF2-40B4-BE49-F238E27FC236}">
                    <a16:creationId xmlns:a16="http://schemas.microsoft.com/office/drawing/2014/main" id="{28D121B0-DD4A-E10F-40B4-0F8086AB973A}"/>
                  </a:ext>
                </a:extLst>
              </p:cNvPr>
              <p:cNvSpPr/>
              <p:nvPr/>
            </p:nvSpPr>
            <p:spPr>
              <a:xfrm>
                <a:off x="9181410" y="6195300"/>
                <a:ext cx="0" cy="23495"/>
              </a:xfrm>
              <a:custGeom>
                <a:avLst/>
                <a:gdLst/>
                <a:ahLst/>
                <a:cxnLst/>
                <a:rect l="l" t="t" r="r" b="b"/>
                <a:pathLst>
                  <a:path h="23495">
                    <a:moveTo>
                      <a:pt x="0" y="0"/>
                    </a:moveTo>
                    <a:lnTo>
                      <a:pt x="0" y="23204"/>
                    </a:lnTo>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78" name="object 36">
                <a:extLst>
                  <a:ext uri="{FF2B5EF4-FFF2-40B4-BE49-F238E27FC236}">
                    <a16:creationId xmlns:a16="http://schemas.microsoft.com/office/drawing/2014/main" id="{63FEE1C1-A7F7-A68C-D54B-DDEE84DDD3E4}"/>
                  </a:ext>
                </a:extLst>
              </p:cNvPr>
              <p:cNvSpPr/>
              <p:nvPr/>
            </p:nvSpPr>
            <p:spPr>
              <a:xfrm>
                <a:off x="9181410" y="6195300"/>
                <a:ext cx="0" cy="23495"/>
              </a:xfrm>
              <a:custGeom>
                <a:avLst/>
                <a:gdLst/>
                <a:ahLst/>
                <a:cxnLst/>
                <a:rect l="l" t="t" r="r" b="b"/>
                <a:pathLst>
                  <a:path h="23495">
                    <a:moveTo>
                      <a:pt x="0" y="0"/>
                    </a:moveTo>
                    <a:lnTo>
                      <a:pt x="0" y="23204"/>
                    </a:lnTo>
                  </a:path>
                </a:pathLst>
              </a:custGeom>
              <a:ln w="5303">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grpSp>
          <p:nvGrpSpPr>
            <p:cNvPr id="179" name="object 37">
              <a:extLst>
                <a:ext uri="{FF2B5EF4-FFF2-40B4-BE49-F238E27FC236}">
                  <a16:creationId xmlns:a16="http://schemas.microsoft.com/office/drawing/2014/main" id="{04D27B0D-9681-4916-3419-6473656E0E81}"/>
                </a:ext>
              </a:extLst>
            </p:cNvPr>
            <p:cNvGrpSpPr/>
            <p:nvPr/>
          </p:nvGrpSpPr>
          <p:grpSpPr>
            <a:xfrm>
              <a:off x="8863598" y="5587823"/>
              <a:ext cx="327660" cy="140335"/>
              <a:chOff x="9018581" y="6245060"/>
              <a:chExt cx="327660" cy="140335"/>
            </a:xfrm>
          </p:grpSpPr>
          <p:pic>
            <p:nvPicPr>
              <p:cNvPr id="180" name="object 38">
                <a:extLst>
                  <a:ext uri="{FF2B5EF4-FFF2-40B4-BE49-F238E27FC236}">
                    <a16:creationId xmlns:a16="http://schemas.microsoft.com/office/drawing/2014/main" id="{CEAF2B48-BBC4-7F15-6944-1356EF5D2FDE}"/>
                  </a:ext>
                </a:extLst>
              </p:cNvPr>
              <p:cNvPicPr/>
              <p:nvPr/>
            </p:nvPicPr>
            <p:blipFill>
              <a:blip r:embed="rId12" cstate="print"/>
              <a:stretch>
                <a:fillRect/>
              </a:stretch>
            </p:blipFill>
            <p:spPr>
              <a:xfrm>
                <a:off x="9018581" y="6247473"/>
                <a:ext cx="87610" cy="137744"/>
              </a:xfrm>
              <a:prstGeom prst="rect">
                <a:avLst/>
              </a:prstGeom>
            </p:spPr>
          </p:pic>
          <p:pic>
            <p:nvPicPr>
              <p:cNvPr id="181" name="object 39">
                <a:extLst>
                  <a:ext uri="{FF2B5EF4-FFF2-40B4-BE49-F238E27FC236}">
                    <a16:creationId xmlns:a16="http://schemas.microsoft.com/office/drawing/2014/main" id="{98997A1E-7B7C-32DC-8880-F025282FAD57}"/>
                  </a:ext>
                </a:extLst>
              </p:cNvPr>
              <p:cNvPicPr/>
              <p:nvPr/>
            </p:nvPicPr>
            <p:blipFill>
              <a:blip r:embed="rId3" cstate="print"/>
              <a:stretch>
                <a:fillRect/>
              </a:stretch>
            </p:blipFill>
            <p:spPr>
              <a:xfrm>
                <a:off x="9134590" y="6245060"/>
                <a:ext cx="93550" cy="140157"/>
              </a:xfrm>
              <a:prstGeom prst="rect">
                <a:avLst/>
              </a:prstGeom>
            </p:spPr>
          </p:pic>
          <p:pic>
            <p:nvPicPr>
              <p:cNvPr id="182" name="object 40">
                <a:extLst>
                  <a:ext uri="{FF2B5EF4-FFF2-40B4-BE49-F238E27FC236}">
                    <a16:creationId xmlns:a16="http://schemas.microsoft.com/office/drawing/2014/main" id="{673FCD6A-D2F9-8094-AB86-37DB4CEE6981}"/>
                  </a:ext>
                </a:extLst>
              </p:cNvPr>
              <p:cNvPicPr/>
              <p:nvPr/>
            </p:nvPicPr>
            <p:blipFill>
              <a:blip r:embed="rId11" cstate="print"/>
              <a:stretch>
                <a:fillRect/>
              </a:stretch>
            </p:blipFill>
            <p:spPr>
              <a:xfrm>
                <a:off x="9252643" y="6245060"/>
                <a:ext cx="93550" cy="140157"/>
              </a:xfrm>
              <a:prstGeom prst="rect">
                <a:avLst/>
              </a:prstGeom>
            </p:spPr>
          </p:pic>
        </p:grpSp>
        <p:grpSp>
          <p:nvGrpSpPr>
            <p:cNvPr id="183" name="object 41">
              <a:extLst>
                <a:ext uri="{FF2B5EF4-FFF2-40B4-BE49-F238E27FC236}">
                  <a16:creationId xmlns:a16="http://schemas.microsoft.com/office/drawing/2014/main" id="{DC28C984-B895-5F52-7261-65BEAA625713}"/>
                </a:ext>
              </a:extLst>
            </p:cNvPr>
            <p:cNvGrpSpPr/>
            <p:nvPr/>
          </p:nvGrpSpPr>
          <p:grpSpPr>
            <a:xfrm>
              <a:off x="5516845" y="5790736"/>
              <a:ext cx="591820" cy="179705"/>
              <a:chOff x="5671828" y="6447973"/>
              <a:chExt cx="591820" cy="179705"/>
            </a:xfrm>
          </p:grpSpPr>
          <p:pic>
            <p:nvPicPr>
              <p:cNvPr id="184" name="object 42">
                <a:extLst>
                  <a:ext uri="{FF2B5EF4-FFF2-40B4-BE49-F238E27FC236}">
                    <a16:creationId xmlns:a16="http://schemas.microsoft.com/office/drawing/2014/main" id="{7FBD433B-06C5-55BE-E6DB-07138A35D183}"/>
                  </a:ext>
                </a:extLst>
              </p:cNvPr>
              <p:cNvPicPr/>
              <p:nvPr/>
            </p:nvPicPr>
            <p:blipFill>
              <a:blip r:embed="rId13" cstate="print"/>
              <a:stretch>
                <a:fillRect/>
              </a:stretch>
            </p:blipFill>
            <p:spPr>
              <a:xfrm>
                <a:off x="5671828" y="6454139"/>
                <a:ext cx="186399" cy="137333"/>
              </a:xfrm>
              <a:prstGeom prst="rect">
                <a:avLst/>
              </a:prstGeom>
            </p:spPr>
          </p:pic>
          <p:pic>
            <p:nvPicPr>
              <p:cNvPr id="185" name="object 43">
                <a:extLst>
                  <a:ext uri="{FF2B5EF4-FFF2-40B4-BE49-F238E27FC236}">
                    <a16:creationId xmlns:a16="http://schemas.microsoft.com/office/drawing/2014/main" id="{F874FF62-AB12-A473-C489-CD4D3D43DAB0}"/>
                  </a:ext>
                </a:extLst>
              </p:cNvPr>
              <p:cNvPicPr/>
              <p:nvPr/>
            </p:nvPicPr>
            <p:blipFill>
              <a:blip r:embed="rId14" cstate="print"/>
              <a:stretch>
                <a:fillRect/>
              </a:stretch>
            </p:blipFill>
            <p:spPr>
              <a:xfrm>
                <a:off x="5892010" y="6485101"/>
                <a:ext cx="85011" cy="103958"/>
              </a:xfrm>
              <a:prstGeom prst="rect">
                <a:avLst/>
              </a:prstGeom>
            </p:spPr>
          </p:pic>
          <p:sp>
            <p:nvSpPr>
              <p:cNvPr id="186" name="object 44">
                <a:extLst>
                  <a:ext uri="{FF2B5EF4-FFF2-40B4-BE49-F238E27FC236}">
                    <a16:creationId xmlns:a16="http://schemas.microsoft.com/office/drawing/2014/main" id="{A9DC17E7-D53D-4BCF-47C1-2670D7553FF7}"/>
                  </a:ext>
                </a:extLst>
              </p:cNvPr>
              <p:cNvSpPr/>
              <p:nvPr/>
            </p:nvSpPr>
            <p:spPr>
              <a:xfrm>
                <a:off x="6010237" y="6447980"/>
                <a:ext cx="17145" cy="141605"/>
              </a:xfrm>
              <a:custGeom>
                <a:avLst/>
                <a:gdLst/>
                <a:ahLst/>
                <a:cxnLst/>
                <a:rect l="l" t="t" r="r" b="b"/>
                <a:pathLst>
                  <a:path w="17145" h="141604">
                    <a:moveTo>
                      <a:pt x="16713" y="39535"/>
                    </a:moveTo>
                    <a:lnTo>
                      <a:pt x="0" y="39535"/>
                    </a:lnTo>
                    <a:lnTo>
                      <a:pt x="0" y="141084"/>
                    </a:lnTo>
                    <a:lnTo>
                      <a:pt x="16713" y="141084"/>
                    </a:lnTo>
                    <a:lnTo>
                      <a:pt x="16713" y="39535"/>
                    </a:lnTo>
                    <a:close/>
                  </a:path>
                  <a:path w="17145" h="141604">
                    <a:moveTo>
                      <a:pt x="16713" y="0"/>
                    </a:moveTo>
                    <a:lnTo>
                      <a:pt x="0" y="0"/>
                    </a:lnTo>
                    <a:lnTo>
                      <a:pt x="0" y="21158"/>
                    </a:lnTo>
                    <a:lnTo>
                      <a:pt x="16713" y="21158"/>
                    </a:lnTo>
                    <a:lnTo>
                      <a:pt x="16713" y="0"/>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pic>
            <p:nvPicPr>
              <p:cNvPr id="187" name="object 45">
                <a:extLst>
                  <a:ext uri="{FF2B5EF4-FFF2-40B4-BE49-F238E27FC236}">
                    <a16:creationId xmlns:a16="http://schemas.microsoft.com/office/drawing/2014/main" id="{989425EB-84FC-A71D-7D20-F0A6AEE2393B}"/>
                  </a:ext>
                </a:extLst>
              </p:cNvPr>
              <p:cNvPicPr/>
              <p:nvPr/>
            </p:nvPicPr>
            <p:blipFill>
              <a:blip r:embed="rId15" cstate="print"/>
              <a:stretch>
                <a:fillRect/>
              </a:stretch>
            </p:blipFill>
            <p:spPr>
              <a:xfrm>
                <a:off x="6061292" y="6485101"/>
                <a:ext cx="85011" cy="103958"/>
              </a:xfrm>
              <a:prstGeom prst="rect">
                <a:avLst/>
              </a:prstGeom>
            </p:spPr>
          </p:pic>
          <p:pic>
            <p:nvPicPr>
              <p:cNvPr id="188" name="object 46">
                <a:extLst>
                  <a:ext uri="{FF2B5EF4-FFF2-40B4-BE49-F238E27FC236}">
                    <a16:creationId xmlns:a16="http://schemas.microsoft.com/office/drawing/2014/main" id="{3ADD493E-14FB-B22C-7734-47C553213C37}"/>
                  </a:ext>
                </a:extLst>
              </p:cNvPr>
              <p:cNvPicPr/>
              <p:nvPr/>
            </p:nvPicPr>
            <p:blipFill>
              <a:blip r:embed="rId16" cstate="print"/>
              <a:stretch>
                <a:fillRect/>
              </a:stretch>
            </p:blipFill>
            <p:spPr>
              <a:xfrm>
                <a:off x="6172290" y="6485101"/>
                <a:ext cx="90765" cy="142385"/>
              </a:xfrm>
              <a:prstGeom prst="rect">
                <a:avLst/>
              </a:prstGeom>
            </p:spPr>
          </p:pic>
        </p:grpSp>
        <p:grpSp>
          <p:nvGrpSpPr>
            <p:cNvPr id="189" name="object 47">
              <a:extLst>
                <a:ext uri="{FF2B5EF4-FFF2-40B4-BE49-F238E27FC236}">
                  <a16:creationId xmlns:a16="http://schemas.microsoft.com/office/drawing/2014/main" id="{3968FC67-4A12-757A-D5A9-DD90A4BF82DE}"/>
                </a:ext>
              </a:extLst>
            </p:cNvPr>
            <p:cNvGrpSpPr/>
            <p:nvPr/>
          </p:nvGrpSpPr>
          <p:grpSpPr>
            <a:xfrm>
              <a:off x="6202179" y="5790736"/>
              <a:ext cx="857250" cy="143510"/>
              <a:chOff x="6357162" y="6447973"/>
              <a:chExt cx="857250" cy="143510"/>
            </a:xfrm>
          </p:grpSpPr>
          <p:sp>
            <p:nvSpPr>
              <p:cNvPr id="190" name="object 48">
                <a:extLst>
                  <a:ext uri="{FF2B5EF4-FFF2-40B4-BE49-F238E27FC236}">
                    <a16:creationId xmlns:a16="http://schemas.microsoft.com/office/drawing/2014/main" id="{666F1FDB-5488-F769-024F-51DFBE1E530C}"/>
                  </a:ext>
                </a:extLst>
              </p:cNvPr>
              <p:cNvSpPr/>
              <p:nvPr/>
            </p:nvSpPr>
            <p:spPr>
              <a:xfrm>
                <a:off x="6357162" y="6453728"/>
                <a:ext cx="18415" cy="135890"/>
              </a:xfrm>
              <a:custGeom>
                <a:avLst/>
                <a:gdLst/>
                <a:ahLst/>
                <a:cxnLst/>
                <a:rect l="l" t="t" r="r" b="b"/>
                <a:pathLst>
                  <a:path w="18414" h="135890">
                    <a:moveTo>
                      <a:pt x="18375" y="0"/>
                    </a:moveTo>
                    <a:lnTo>
                      <a:pt x="0" y="0"/>
                    </a:lnTo>
                    <a:lnTo>
                      <a:pt x="0" y="135331"/>
                    </a:lnTo>
                    <a:lnTo>
                      <a:pt x="18375" y="135331"/>
                    </a:lnTo>
                    <a:lnTo>
                      <a:pt x="18375" y="0"/>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pic>
            <p:nvPicPr>
              <p:cNvPr id="191" name="object 49">
                <a:extLst>
                  <a:ext uri="{FF2B5EF4-FFF2-40B4-BE49-F238E27FC236}">
                    <a16:creationId xmlns:a16="http://schemas.microsoft.com/office/drawing/2014/main" id="{EE42EA72-60FA-5213-7AA2-0A71B7AB939D}"/>
                  </a:ext>
                </a:extLst>
              </p:cNvPr>
              <p:cNvPicPr/>
              <p:nvPr/>
            </p:nvPicPr>
            <p:blipFill>
              <a:blip r:embed="rId17" cstate="print"/>
              <a:stretch>
                <a:fillRect/>
              </a:stretch>
            </p:blipFill>
            <p:spPr>
              <a:xfrm>
                <a:off x="6398741" y="6458740"/>
                <a:ext cx="172065" cy="132732"/>
              </a:xfrm>
              <a:prstGeom prst="rect">
                <a:avLst/>
              </a:prstGeom>
            </p:spPr>
          </p:pic>
          <p:pic>
            <p:nvPicPr>
              <p:cNvPr id="192" name="object 50">
                <a:extLst>
                  <a:ext uri="{FF2B5EF4-FFF2-40B4-BE49-F238E27FC236}">
                    <a16:creationId xmlns:a16="http://schemas.microsoft.com/office/drawing/2014/main" id="{57F7602B-E5FB-DBD1-A8AE-77ED97F16D24}"/>
                  </a:ext>
                </a:extLst>
              </p:cNvPr>
              <p:cNvPicPr/>
              <p:nvPr/>
            </p:nvPicPr>
            <p:blipFill>
              <a:blip r:embed="rId18" cstate="print"/>
              <a:stretch>
                <a:fillRect/>
              </a:stretch>
            </p:blipFill>
            <p:spPr>
              <a:xfrm>
                <a:off x="6597535" y="6485101"/>
                <a:ext cx="156288" cy="106371"/>
              </a:xfrm>
              <a:prstGeom prst="rect">
                <a:avLst/>
              </a:prstGeom>
            </p:spPr>
          </p:pic>
          <p:sp>
            <p:nvSpPr>
              <p:cNvPr id="193" name="object 51">
                <a:extLst>
                  <a:ext uri="{FF2B5EF4-FFF2-40B4-BE49-F238E27FC236}">
                    <a16:creationId xmlns:a16="http://schemas.microsoft.com/office/drawing/2014/main" id="{9BF2C283-C907-6BEF-FC30-79859D7DC071}"/>
                  </a:ext>
                </a:extLst>
              </p:cNvPr>
              <p:cNvSpPr/>
              <p:nvPr/>
            </p:nvSpPr>
            <p:spPr>
              <a:xfrm>
                <a:off x="6775716" y="6447980"/>
                <a:ext cx="102235" cy="141605"/>
              </a:xfrm>
              <a:custGeom>
                <a:avLst/>
                <a:gdLst/>
                <a:ahLst/>
                <a:cxnLst/>
                <a:rect l="l" t="t" r="r" b="b"/>
                <a:pathLst>
                  <a:path w="102234" h="141604">
                    <a:moveTo>
                      <a:pt x="63296" y="39535"/>
                    </a:moveTo>
                    <a:lnTo>
                      <a:pt x="28956" y="39535"/>
                    </a:lnTo>
                    <a:lnTo>
                      <a:pt x="28956" y="10769"/>
                    </a:lnTo>
                    <a:lnTo>
                      <a:pt x="12255" y="10769"/>
                    </a:lnTo>
                    <a:lnTo>
                      <a:pt x="12255" y="39535"/>
                    </a:lnTo>
                    <a:lnTo>
                      <a:pt x="0" y="39535"/>
                    </a:lnTo>
                    <a:lnTo>
                      <a:pt x="0" y="52539"/>
                    </a:lnTo>
                    <a:lnTo>
                      <a:pt x="12255" y="52539"/>
                    </a:lnTo>
                    <a:lnTo>
                      <a:pt x="12255" y="107670"/>
                    </a:lnTo>
                    <a:lnTo>
                      <a:pt x="12712" y="116408"/>
                    </a:lnTo>
                    <a:lnTo>
                      <a:pt x="46228" y="141084"/>
                    </a:lnTo>
                    <a:lnTo>
                      <a:pt x="63296" y="141084"/>
                    </a:lnTo>
                    <a:lnTo>
                      <a:pt x="63296" y="127165"/>
                    </a:lnTo>
                    <a:lnTo>
                      <a:pt x="39166" y="127165"/>
                    </a:lnTo>
                    <a:lnTo>
                      <a:pt x="34531" y="126047"/>
                    </a:lnTo>
                    <a:lnTo>
                      <a:pt x="30073" y="121412"/>
                    </a:lnTo>
                    <a:lnTo>
                      <a:pt x="28956" y="116027"/>
                    </a:lnTo>
                    <a:lnTo>
                      <a:pt x="28956" y="52539"/>
                    </a:lnTo>
                    <a:lnTo>
                      <a:pt x="63296" y="52539"/>
                    </a:lnTo>
                    <a:lnTo>
                      <a:pt x="63296" y="39535"/>
                    </a:lnTo>
                    <a:close/>
                  </a:path>
                  <a:path w="102234" h="141604">
                    <a:moveTo>
                      <a:pt x="101904" y="39535"/>
                    </a:moveTo>
                    <a:lnTo>
                      <a:pt x="85204" y="39535"/>
                    </a:lnTo>
                    <a:lnTo>
                      <a:pt x="85204" y="141084"/>
                    </a:lnTo>
                    <a:lnTo>
                      <a:pt x="101904" y="141084"/>
                    </a:lnTo>
                    <a:lnTo>
                      <a:pt x="101904" y="39535"/>
                    </a:lnTo>
                    <a:close/>
                  </a:path>
                  <a:path w="102234" h="141604">
                    <a:moveTo>
                      <a:pt x="101904" y="0"/>
                    </a:moveTo>
                    <a:lnTo>
                      <a:pt x="85204" y="0"/>
                    </a:lnTo>
                    <a:lnTo>
                      <a:pt x="85204" y="21158"/>
                    </a:lnTo>
                    <a:lnTo>
                      <a:pt x="101904" y="21158"/>
                    </a:lnTo>
                    <a:lnTo>
                      <a:pt x="101904" y="0"/>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pic>
            <p:nvPicPr>
              <p:cNvPr id="194" name="object 52">
                <a:extLst>
                  <a:ext uri="{FF2B5EF4-FFF2-40B4-BE49-F238E27FC236}">
                    <a16:creationId xmlns:a16="http://schemas.microsoft.com/office/drawing/2014/main" id="{291103C4-DD07-E960-1720-E4A7F1863687}"/>
                  </a:ext>
                </a:extLst>
              </p:cNvPr>
              <p:cNvPicPr/>
              <p:nvPr/>
            </p:nvPicPr>
            <p:blipFill>
              <a:blip r:embed="rId19" cstate="print"/>
              <a:stretch>
                <a:fillRect/>
              </a:stretch>
            </p:blipFill>
            <p:spPr>
              <a:xfrm>
                <a:off x="6905287" y="6485101"/>
                <a:ext cx="93179" cy="106371"/>
              </a:xfrm>
              <a:prstGeom prst="rect">
                <a:avLst/>
              </a:prstGeom>
            </p:spPr>
          </p:pic>
          <p:pic>
            <p:nvPicPr>
              <p:cNvPr id="195" name="object 53">
                <a:extLst>
                  <a:ext uri="{FF2B5EF4-FFF2-40B4-BE49-F238E27FC236}">
                    <a16:creationId xmlns:a16="http://schemas.microsoft.com/office/drawing/2014/main" id="{2AC9AFB7-5F13-C285-7B34-7290165180DC}"/>
                  </a:ext>
                </a:extLst>
              </p:cNvPr>
              <p:cNvPicPr/>
              <p:nvPr/>
            </p:nvPicPr>
            <p:blipFill>
              <a:blip r:embed="rId14" cstate="print"/>
              <a:stretch>
                <a:fillRect/>
              </a:stretch>
            </p:blipFill>
            <p:spPr>
              <a:xfrm>
                <a:off x="7025566" y="6485101"/>
                <a:ext cx="85012" cy="103958"/>
              </a:xfrm>
              <a:prstGeom prst="rect">
                <a:avLst/>
              </a:prstGeom>
            </p:spPr>
          </p:pic>
          <p:pic>
            <p:nvPicPr>
              <p:cNvPr id="196" name="object 54">
                <a:extLst>
                  <a:ext uri="{FF2B5EF4-FFF2-40B4-BE49-F238E27FC236}">
                    <a16:creationId xmlns:a16="http://schemas.microsoft.com/office/drawing/2014/main" id="{9BC1A7F9-54F3-0716-32CB-B779104B7D64}"/>
                  </a:ext>
                </a:extLst>
              </p:cNvPr>
              <p:cNvPicPr/>
              <p:nvPr/>
            </p:nvPicPr>
            <p:blipFill>
              <a:blip r:embed="rId20" cstate="print"/>
              <a:stretch>
                <a:fillRect/>
              </a:stretch>
            </p:blipFill>
            <p:spPr>
              <a:xfrm>
                <a:off x="7136378" y="6485101"/>
                <a:ext cx="77586" cy="106371"/>
              </a:xfrm>
              <a:prstGeom prst="rect">
                <a:avLst/>
              </a:prstGeom>
            </p:spPr>
          </p:pic>
        </p:grpSp>
        <p:grpSp>
          <p:nvGrpSpPr>
            <p:cNvPr id="197" name="object 55">
              <a:extLst>
                <a:ext uri="{FF2B5EF4-FFF2-40B4-BE49-F238E27FC236}">
                  <a16:creationId xmlns:a16="http://schemas.microsoft.com/office/drawing/2014/main" id="{CC6FECF9-B29F-C49E-D524-069E740C6141}"/>
                </a:ext>
              </a:extLst>
            </p:cNvPr>
            <p:cNvGrpSpPr/>
            <p:nvPr/>
          </p:nvGrpSpPr>
          <p:grpSpPr>
            <a:xfrm>
              <a:off x="3310272" y="5060732"/>
              <a:ext cx="23495" cy="5715"/>
              <a:chOff x="3465255" y="5717969"/>
              <a:chExt cx="23495" cy="5715"/>
            </a:xfrm>
          </p:grpSpPr>
          <p:sp>
            <p:nvSpPr>
              <p:cNvPr id="198" name="object 56">
                <a:extLst>
                  <a:ext uri="{FF2B5EF4-FFF2-40B4-BE49-F238E27FC236}">
                    <a16:creationId xmlns:a16="http://schemas.microsoft.com/office/drawing/2014/main" id="{CCBCBB76-4D51-3460-C2B5-F22A772FCC36}"/>
                  </a:ext>
                </a:extLst>
              </p:cNvPr>
              <p:cNvSpPr/>
              <p:nvPr/>
            </p:nvSpPr>
            <p:spPr>
              <a:xfrm>
                <a:off x="3465255" y="5720621"/>
                <a:ext cx="23495" cy="0"/>
              </a:xfrm>
              <a:custGeom>
                <a:avLst/>
                <a:gdLst/>
                <a:ahLst/>
                <a:cxnLst/>
                <a:rect l="l" t="t" r="r" b="b"/>
                <a:pathLst>
                  <a:path w="23495">
                    <a:moveTo>
                      <a:pt x="23201" y="0"/>
                    </a:moveTo>
                    <a:lnTo>
                      <a:pt x="0" y="0"/>
                    </a:lnTo>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99" name="object 57">
                <a:extLst>
                  <a:ext uri="{FF2B5EF4-FFF2-40B4-BE49-F238E27FC236}">
                    <a16:creationId xmlns:a16="http://schemas.microsoft.com/office/drawing/2014/main" id="{8774CBB6-80A3-7995-68B8-8B1BAC5E686F}"/>
                  </a:ext>
                </a:extLst>
              </p:cNvPr>
              <p:cNvSpPr/>
              <p:nvPr/>
            </p:nvSpPr>
            <p:spPr>
              <a:xfrm>
                <a:off x="3465255" y="5720621"/>
                <a:ext cx="23495" cy="0"/>
              </a:xfrm>
              <a:custGeom>
                <a:avLst/>
                <a:gdLst/>
                <a:ahLst/>
                <a:cxnLst/>
                <a:rect l="l" t="t" r="r" b="b"/>
                <a:pathLst>
                  <a:path w="23495">
                    <a:moveTo>
                      <a:pt x="23201" y="0"/>
                    </a:moveTo>
                    <a:lnTo>
                      <a:pt x="0" y="0"/>
                    </a:lnTo>
                  </a:path>
                </a:pathLst>
              </a:custGeom>
              <a:ln w="5303">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grpSp>
          <p:nvGrpSpPr>
            <p:cNvPr id="200" name="object 58">
              <a:extLst>
                <a:ext uri="{FF2B5EF4-FFF2-40B4-BE49-F238E27FC236}">
                  <a16:creationId xmlns:a16="http://schemas.microsoft.com/office/drawing/2014/main" id="{5C5F9D68-A8B8-E394-C6D8-5509C147DC1A}"/>
                </a:ext>
              </a:extLst>
            </p:cNvPr>
            <p:cNvGrpSpPr/>
            <p:nvPr/>
          </p:nvGrpSpPr>
          <p:grpSpPr>
            <a:xfrm>
              <a:off x="2855964" y="4996186"/>
              <a:ext cx="419100" cy="140335"/>
              <a:chOff x="3010947" y="5653423"/>
              <a:chExt cx="419100" cy="140335"/>
            </a:xfrm>
          </p:grpSpPr>
          <p:pic>
            <p:nvPicPr>
              <p:cNvPr id="201" name="object 59">
                <a:extLst>
                  <a:ext uri="{FF2B5EF4-FFF2-40B4-BE49-F238E27FC236}">
                    <a16:creationId xmlns:a16="http://schemas.microsoft.com/office/drawing/2014/main" id="{34D683D3-674B-EDA2-57EC-38388B106A2E}"/>
                  </a:ext>
                </a:extLst>
              </p:cNvPr>
              <p:cNvPicPr/>
              <p:nvPr/>
            </p:nvPicPr>
            <p:blipFill>
              <a:blip r:embed="rId21" cstate="print"/>
              <a:stretch>
                <a:fillRect/>
              </a:stretch>
            </p:blipFill>
            <p:spPr>
              <a:xfrm>
                <a:off x="3160348" y="5653423"/>
                <a:ext cx="85939" cy="137744"/>
              </a:xfrm>
              <a:prstGeom prst="rect">
                <a:avLst/>
              </a:prstGeom>
            </p:spPr>
          </p:pic>
          <p:sp>
            <p:nvSpPr>
              <p:cNvPr id="202" name="object 60">
                <a:extLst>
                  <a:ext uri="{FF2B5EF4-FFF2-40B4-BE49-F238E27FC236}">
                    <a16:creationId xmlns:a16="http://schemas.microsoft.com/office/drawing/2014/main" id="{31ECB482-1547-A197-05CA-7E8A25AF0901}"/>
                  </a:ext>
                </a:extLst>
              </p:cNvPr>
              <p:cNvSpPr/>
              <p:nvPr/>
            </p:nvSpPr>
            <p:spPr>
              <a:xfrm>
                <a:off x="3284710" y="5768149"/>
                <a:ext cx="19685" cy="23495"/>
              </a:xfrm>
              <a:custGeom>
                <a:avLst/>
                <a:gdLst/>
                <a:ahLst/>
                <a:cxnLst/>
                <a:rect l="l" t="t" r="r" b="b"/>
                <a:pathLst>
                  <a:path w="19685" h="23495">
                    <a:moveTo>
                      <a:pt x="19118" y="0"/>
                    </a:moveTo>
                    <a:lnTo>
                      <a:pt x="0" y="0"/>
                    </a:lnTo>
                    <a:lnTo>
                      <a:pt x="0" y="23019"/>
                    </a:lnTo>
                    <a:lnTo>
                      <a:pt x="19118" y="23019"/>
                    </a:lnTo>
                    <a:lnTo>
                      <a:pt x="19118" y="0"/>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pic>
            <p:nvPicPr>
              <p:cNvPr id="203" name="object 61">
                <a:extLst>
                  <a:ext uri="{FF2B5EF4-FFF2-40B4-BE49-F238E27FC236}">
                    <a16:creationId xmlns:a16="http://schemas.microsoft.com/office/drawing/2014/main" id="{96EE3B7B-5722-A098-1167-776026B81BF7}"/>
                  </a:ext>
                </a:extLst>
              </p:cNvPr>
              <p:cNvPicPr/>
              <p:nvPr/>
            </p:nvPicPr>
            <p:blipFill>
              <a:blip r:embed="rId22" cstate="print"/>
              <a:stretch>
                <a:fillRect/>
              </a:stretch>
            </p:blipFill>
            <p:spPr>
              <a:xfrm>
                <a:off x="3336126" y="5653423"/>
                <a:ext cx="93550" cy="140158"/>
              </a:xfrm>
              <a:prstGeom prst="rect">
                <a:avLst/>
              </a:prstGeom>
            </p:spPr>
          </p:pic>
          <p:sp>
            <p:nvSpPr>
              <p:cNvPr id="204" name="object 62">
                <a:extLst>
                  <a:ext uri="{FF2B5EF4-FFF2-40B4-BE49-F238E27FC236}">
                    <a16:creationId xmlns:a16="http://schemas.microsoft.com/office/drawing/2014/main" id="{450068F8-169C-A0D2-C602-01CA0268E78D}"/>
                  </a:ext>
                </a:extLst>
              </p:cNvPr>
              <p:cNvSpPr/>
              <p:nvPr/>
            </p:nvSpPr>
            <p:spPr>
              <a:xfrm>
                <a:off x="3010947" y="5725265"/>
                <a:ext cx="116205" cy="15875"/>
              </a:xfrm>
              <a:custGeom>
                <a:avLst/>
                <a:gdLst/>
                <a:ahLst/>
                <a:cxnLst/>
                <a:rect l="l" t="t" r="r" b="b"/>
                <a:pathLst>
                  <a:path w="116205" h="15875">
                    <a:moveTo>
                      <a:pt x="116195" y="0"/>
                    </a:moveTo>
                    <a:lnTo>
                      <a:pt x="0" y="0"/>
                    </a:lnTo>
                    <a:lnTo>
                      <a:pt x="0" y="15408"/>
                    </a:lnTo>
                    <a:lnTo>
                      <a:pt x="116195" y="15408"/>
                    </a:lnTo>
                    <a:lnTo>
                      <a:pt x="116195" y="0"/>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grpSp>
          <p:nvGrpSpPr>
            <p:cNvPr id="205" name="object 63">
              <a:extLst>
                <a:ext uri="{FF2B5EF4-FFF2-40B4-BE49-F238E27FC236}">
                  <a16:creationId xmlns:a16="http://schemas.microsoft.com/office/drawing/2014/main" id="{1A7EA3D7-67C9-52CD-14E0-6507DE742214}"/>
                </a:ext>
              </a:extLst>
            </p:cNvPr>
            <p:cNvGrpSpPr/>
            <p:nvPr/>
          </p:nvGrpSpPr>
          <p:grpSpPr>
            <a:xfrm>
              <a:off x="3310272" y="4500792"/>
              <a:ext cx="23495" cy="5715"/>
              <a:chOff x="3465255" y="5158029"/>
              <a:chExt cx="23495" cy="5715"/>
            </a:xfrm>
          </p:grpSpPr>
          <p:sp>
            <p:nvSpPr>
              <p:cNvPr id="206" name="object 64">
                <a:extLst>
                  <a:ext uri="{FF2B5EF4-FFF2-40B4-BE49-F238E27FC236}">
                    <a16:creationId xmlns:a16="http://schemas.microsoft.com/office/drawing/2014/main" id="{92A26E89-86FF-7FD3-A224-C79161459A63}"/>
                  </a:ext>
                </a:extLst>
              </p:cNvPr>
              <p:cNvSpPr/>
              <p:nvPr/>
            </p:nvSpPr>
            <p:spPr>
              <a:xfrm>
                <a:off x="3465255" y="5160681"/>
                <a:ext cx="23495" cy="0"/>
              </a:xfrm>
              <a:custGeom>
                <a:avLst/>
                <a:gdLst/>
                <a:ahLst/>
                <a:cxnLst/>
                <a:rect l="l" t="t" r="r" b="b"/>
                <a:pathLst>
                  <a:path w="23495">
                    <a:moveTo>
                      <a:pt x="23201" y="0"/>
                    </a:moveTo>
                    <a:lnTo>
                      <a:pt x="0" y="0"/>
                    </a:lnTo>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07" name="object 65">
                <a:extLst>
                  <a:ext uri="{FF2B5EF4-FFF2-40B4-BE49-F238E27FC236}">
                    <a16:creationId xmlns:a16="http://schemas.microsoft.com/office/drawing/2014/main" id="{0E71FD52-E625-A869-6162-9772CF48EEE1}"/>
                  </a:ext>
                </a:extLst>
              </p:cNvPr>
              <p:cNvSpPr/>
              <p:nvPr/>
            </p:nvSpPr>
            <p:spPr>
              <a:xfrm>
                <a:off x="3465255" y="5160681"/>
                <a:ext cx="23495" cy="0"/>
              </a:xfrm>
              <a:custGeom>
                <a:avLst/>
                <a:gdLst/>
                <a:ahLst/>
                <a:cxnLst/>
                <a:rect l="l" t="t" r="r" b="b"/>
                <a:pathLst>
                  <a:path w="23495">
                    <a:moveTo>
                      <a:pt x="23201" y="0"/>
                    </a:moveTo>
                    <a:lnTo>
                      <a:pt x="0" y="0"/>
                    </a:lnTo>
                  </a:path>
                </a:pathLst>
              </a:custGeom>
              <a:ln w="5303">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grpSp>
          <p:nvGrpSpPr>
            <p:cNvPr id="208" name="object 66">
              <a:extLst>
                <a:ext uri="{FF2B5EF4-FFF2-40B4-BE49-F238E27FC236}">
                  <a16:creationId xmlns:a16="http://schemas.microsoft.com/office/drawing/2014/main" id="{831E1401-0B9E-12B1-8BA1-1B1463D2804B}"/>
                </a:ext>
              </a:extLst>
            </p:cNvPr>
            <p:cNvGrpSpPr/>
            <p:nvPr/>
          </p:nvGrpSpPr>
          <p:grpSpPr>
            <a:xfrm>
              <a:off x="2855964" y="4438660"/>
              <a:ext cx="415290" cy="137795"/>
              <a:chOff x="3010947" y="5095897"/>
              <a:chExt cx="415290" cy="137795"/>
            </a:xfrm>
          </p:grpSpPr>
          <p:pic>
            <p:nvPicPr>
              <p:cNvPr id="209" name="object 67">
                <a:extLst>
                  <a:ext uri="{FF2B5EF4-FFF2-40B4-BE49-F238E27FC236}">
                    <a16:creationId xmlns:a16="http://schemas.microsoft.com/office/drawing/2014/main" id="{15E57985-8FD5-60A2-152B-2FA0E9953BFC}"/>
                  </a:ext>
                </a:extLst>
              </p:cNvPr>
              <p:cNvPicPr/>
              <p:nvPr/>
            </p:nvPicPr>
            <p:blipFill>
              <a:blip r:embed="rId4" cstate="print"/>
              <a:stretch>
                <a:fillRect/>
              </a:stretch>
            </p:blipFill>
            <p:spPr>
              <a:xfrm>
                <a:off x="3167214" y="5095897"/>
                <a:ext cx="80557" cy="135331"/>
              </a:xfrm>
              <a:prstGeom prst="rect">
                <a:avLst/>
              </a:prstGeom>
            </p:spPr>
          </p:pic>
          <p:sp>
            <p:nvSpPr>
              <p:cNvPr id="210" name="object 68">
                <a:extLst>
                  <a:ext uri="{FF2B5EF4-FFF2-40B4-BE49-F238E27FC236}">
                    <a16:creationId xmlns:a16="http://schemas.microsoft.com/office/drawing/2014/main" id="{B9000376-B2B4-B1A0-2AA0-63C2A4508573}"/>
                  </a:ext>
                </a:extLst>
              </p:cNvPr>
              <p:cNvSpPr/>
              <p:nvPr/>
            </p:nvSpPr>
            <p:spPr>
              <a:xfrm>
                <a:off x="3284710" y="5208209"/>
                <a:ext cx="19685" cy="23495"/>
              </a:xfrm>
              <a:custGeom>
                <a:avLst/>
                <a:gdLst/>
                <a:ahLst/>
                <a:cxnLst/>
                <a:rect l="l" t="t" r="r" b="b"/>
                <a:pathLst>
                  <a:path w="19685" h="23495">
                    <a:moveTo>
                      <a:pt x="19118" y="0"/>
                    </a:moveTo>
                    <a:lnTo>
                      <a:pt x="0" y="0"/>
                    </a:lnTo>
                    <a:lnTo>
                      <a:pt x="0" y="23019"/>
                    </a:lnTo>
                    <a:lnTo>
                      <a:pt x="19118" y="23019"/>
                    </a:lnTo>
                    <a:lnTo>
                      <a:pt x="19118" y="0"/>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pic>
            <p:nvPicPr>
              <p:cNvPr id="211" name="object 69">
                <a:extLst>
                  <a:ext uri="{FF2B5EF4-FFF2-40B4-BE49-F238E27FC236}">
                    <a16:creationId xmlns:a16="http://schemas.microsoft.com/office/drawing/2014/main" id="{FBB7A626-5801-AD48-0068-3F466EF6B343}"/>
                  </a:ext>
                </a:extLst>
              </p:cNvPr>
              <p:cNvPicPr/>
              <p:nvPr/>
            </p:nvPicPr>
            <p:blipFill>
              <a:blip r:embed="rId23" cstate="print"/>
              <a:stretch>
                <a:fillRect/>
              </a:stretch>
            </p:blipFill>
            <p:spPr>
              <a:xfrm>
                <a:off x="3338168" y="5095897"/>
                <a:ext cx="87609" cy="137744"/>
              </a:xfrm>
              <a:prstGeom prst="rect">
                <a:avLst/>
              </a:prstGeom>
            </p:spPr>
          </p:pic>
          <p:sp>
            <p:nvSpPr>
              <p:cNvPr id="212" name="object 70">
                <a:extLst>
                  <a:ext uri="{FF2B5EF4-FFF2-40B4-BE49-F238E27FC236}">
                    <a16:creationId xmlns:a16="http://schemas.microsoft.com/office/drawing/2014/main" id="{F04D8008-C145-066B-03C6-C005D55AD81B}"/>
                  </a:ext>
                </a:extLst>
              </p:cNvPr>
              <p:cNvSpPr/>
              <p:nvPr/>
            </p:nvSpPr>
            <p:spPr>
              <a:xfrm>
                <a:off x="3010947" y="5165327"/>
                <a:ext cx="116205" cy="15875"/>
              </a:xfrm>
              <a:custGeom>
                <a:avLst/>
                <a:gdLst/>
                <a:ahLst/>
                <a:cxnLst/>
                <a:rect l="l" t="t" r="r" b="b"/>
                <a:pathLst>
                  <a:path w="116205" h="15875">
                    <a:moveTo>
                      <a:pt x="116195" y="0"/>
                    </a:moveTo>
                    <a:lnTo>
                      <a:pt x="0" y="0"/>
                    </a:lnTo>
                    <a:lnTo>
                      <a:pt x="0" y="15408"/>
                    </a:lnTo>
                    <a:lnTo>
                      <a:pt x="116195" y="15408"/>
                    </a:lnTo>
                    <a:lnTo>
                      <a:pt x="116195" y="0"/>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grpSp>
          <p:nvGrpSpPr>
            <p:cNvPr id="213" name="object 71">
              <a:extLst>
                <a:ext uri="{FF2B5EF4-FFF2-40B4-BE49-F238E27FC236}">
                  <a16:creationId xmlns:a16="http://schemas.microsoft.com/office/drawing/2014/main" id="{AE72A6C3-7680-E652-1D73-77A98E6C0F5D}"/>
                </a:ext>
              </a:extLst>
            </p:cNvPr>
            <p:cNvGrpSpPr/>
            <p:nvPr/>
          </p:nvGrpSpPr>
          <p:grpSpPr>
            <a:xfrm>
              <a:off x="3310272" y="3940852"/>
              <a:ext cx="23495" cy="5715"/>
              <a:chOff x="3465255" y="4598089"/>
              <a:chExt cx="23495" cy="5715"/>
            </a:xfrm>
          </p:grpSpPr>
          <p:sp>
            <p:nvSpPr>
              <p:cNvPr id="214" name="object 72">
                <a:extLst>
                  <a:ext uri="{FF2B5EF4-FFF2-40B4-BE49-F238E27FC236}">
                    <a16:creationId xmlns:a16="http://schemas.microsoft.com/office/drawing/2014/main" id="{12588280-527C-4FB2-8E8D-A2CAFC34F6AD}"/>
                  </a:ext>
                </a:extLst>
              </p:cNvPr>
              <p:cNvSpPr/>
              <p:nvPr/>
            </p:nvSpPr>
            <p:spPr>
              <a:xfrm>
                <a:off x="3465255" y="4600741"/>
                <a:ext cx="23495" cy="0"/>
              </a:xfrm>
              <a:custGeom>
                <a:avLst/>
                <a:gdLst/>
                <a:ahLst/>
                <a:cxnLst/>
                <a:rect l="l" t="t" r="r" b="b"/>
                <a:pathLst>
                  <a:path w="23495">
                    <a:moveTo>
                      <a:pt x="23201" y="0"/>
                    </a:moveTo>
                    <a:lnTo>
                      <a:pt x="0" y="0"/>
                    </a:lnTo>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15" name="object 73">
                <a:extLst>
                  <a:ext uri="{FF2B5EF4-FFF2-40B4-BE49-F238E27FC236}">
                    <a16:creationId xmlns:a16="http://schemas.microsoft.com/office/drawing/2014/main" id="{C9859C32-F29A-65A1-8418-7537C4BE7C0C}"/>
                  </a:ext>
                </a:extLst>
              </p:cNvPr>
              <p:cNvSpPr/>
              <p:nvPr/>
            </p:nvSpPr>
            <p:spPr>
              <a:xfrm>
                <a:off x="3465255" y="4600741"/>
                <a:ext cx="23495" cy="0"/>
              </a:xfrm>
              <a:custGeom>
                <a:avLst/>
                <a:gdLst/>
                <a:ahLst/>
                <a:cxnLst/>
                <a:rect l="l" t="t" r="r" b="b"/>
                <a:pathLst>
                  <a:path w="23495">
                    <a:moveTo>
                      <a:pt x="23201" y="0"/>
                    </a:moveTo>
                    <a:lnTo>
                      <a:pt x="0" y="0"/>
                    </a:lnTo>
                  </a:path>
                </a:pathLst>
              </a:custGeom>
              <a:ln w="5303">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grpSp>
          <p:nvGrpSpPr>
            <p:cNvPr id="216" name="object 74">
              <a:extLst>
                <a:ext uri="{FF2B5EF4-FFF2-40B4-BE49-F238E27FC236}">
                  <a16:creationId xmlns:a16="http://schemas.microsoft.com/office/drawing/2014/main" id="{DD7704E8-6017-3341-2985-96BBA217CE5D}"/>
                </a:ext>
              </a:extLst>
            </p:cNvPr>
            <p:cNvGrpSpPr/>
            <p:nvPr/>
          </p:nvGrpSpPr>
          <p:grpSpPr>
            <a:xfrm>
              <a:off x="2855964" y="3876307"/>
              <a:ext cx="419100" cy="140335"/>
              <a:chOff x="3010947" y="4533544"/>
              <a:chExt cx="419100" cy="140335"/>
            </a:xfrm>
          </p:grpSpPr>
          <p:pic>
            <p:nvPicPr>
              <p:cNvPr id="217" name="object 75">
                <a:extLst>
                  <a:ext uri="{FF2B5EF4-FFF2-40B4-BE49-F238E27FC236}">
                    <a16:creationId xmlns:a16="http://schemas.microsoft.com/office/drawing/2014/main" id="{CBAF0E1D-AA3F-A083-85A3-3B94106D2DE4}"/>
                  </a:ext>
                </a:extLst>
              </p:cNvPr>
              <p:cNvPicPr/>
              <p:nvPr/>
            </p:nvPicPr>
            <p:blipFill>
              <a:blip r:embed="rId24" cstate="print"/>
              <a:stretch>
                <a:fillRect/>
              </a:stretch>
            </p:blipFill>
            <p:spPr>
              <a:xfrm>
                <a:off x="3167214" y="4535958"/>
                <a:ext cx="80557" cy="135331"/>
              </a:xfrm>
              <a:prstGeom prst="rect">
                <a:avLst/>
              </a:prstGeom>
            </p:spPr>
          </p:pic>
          <p:sp>
            <p:nvSpPr>
              <p:cNvPr id="218" name="object 76">
                <a:extLst>
                  <a:ext uri="{FF2B5EF4-FFF2-40B4-BE49-F238E27FC236}">
                    <a16:creationId xmlns:a16="http://schemas.microsoft.com/office/drawing/2014/main" id="{1CC8B8B1-1A59-89EB-6123-F0864F3F96C7}"/>
                  </a:ext>
                </a:extLst>
              </p:cNvPr>
              <p:cNvSpPr/>
              <p:nvPr/>
            </p:nvSpPr>
            <p:spPr>
              <a:xfrm>
                <a:off x="3284710" y="4648270"/>
                <a:ext cx="19685" cy="23495"/>
              </a:xfrm>
              <a:custGeom>
                <a:avLst/>
                <a:gdLst/>
                <a:ahLst/>
                <a:cxnLst/>
                <a:rect l="l" t="t" r="r" b="b"/>
                <a:pathLst>
                  <a:path w="19685" h="23495">
                    <a:moveTo>
                      <a:pt x="19118" y="0"/>
                    </a:moveTo>
                    <a:lnTo>
                      <a:pt x="0" y="0"/>
                    </a:lnTo>
                    <a:lnTo>
                      <a:pt x="0" y="23019"/>
                    </a:lnTo>
                    <a:lnTo>
                      <a:pt x="19118" y="23019"/>
                    </a:lnTo>
                    <a:lnTo>
                      <a:pt x="19118" y="0"/>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pic>
            <p:nvPicPr>
              <p:cNvPr id="219" name="object 77">
                <a:extLst>
                  <a:ext uri="{FF2B5EF4-FFF2-40B4-BE49-F238E27FC236}">
                    <a16:creationId xmlns:a16="http://schemas.microsoft.com/office/drawing/2014/main" id="{44339D86-F253-E438-C03F-1764B6F151BC}"/>
                  </a:ext>
                </a:extLst>
              </p:cNvPr>
              <p:cNvPicPr/>
              <p:nvPr/>
            </p:nvPicPr>
            <p:blipFill>
              <a:blip r:embed="rId25" cstate="print"/>
              <a:stretch>
                <a:fillRect/>
              </a:stretch>
            </p:blipFill>
            <p:spPr>
              <a:xfrm>
                <a:off x="3336126" y="4533544"/>
                <a:ext cx="93550" cy="140158"/>
              </a:xfrm>
              <a:prstGeom prst="rect">
                <a:avLst/>
              </a:prstGeom>
            </p:spPr>
          </p:pic>
          <p:sp>
            <p:nvSpPr>
              <p:cNvPr id="220" name="object 78">
                <a:extLst>
                  <a:ext uri="{FF2B5EF4-FFF2-40B4-BE49-F238E27FC236}">
                    <a16:creationId xmlns:a16="http://schemas.microsoft.com/office/drawing/2014/main" id="{4476840C-1121-746E-CB3D-1EA29197A08A}"/>
                  </a:ext>
                </a:extLst>
              </p:cNvPr>
              <p:cNvSpPr/>
              <p:nvPr/>
            </p:nvSpPr>
            <p:spPr>
              <a:xfrm>
                <a:off x="3010947" y="4605387"/>
                <a:ext cx="116205" cy="15875"/>
              </a:xfrm>
              <a:custGeom>
                <a:avLst/>
                <a:gdLst/>
                <a:ahLst/>
                <a:cxnLst/>
                <a:rect l="l" t="t" r="r" b="b"/>
                <a:pathLst>
                  <a:path w="116205" h="15875">
                    <a:moveTo>
                      <a:pt x="116195" y="0"/>
                    </a:moveTo>
                    <a:lnTo>
                      <a:pt x="0" y="0"/>
                    </a:lnTo>
                    <a:lnTo>
                      <a:pt x="0" y="15408"/>
                    </a:lnTo>
                    <a:lnTo>
                      <a:pt x="116195" y="15408"/>
                    </a:lnTo>
                    <a:lnTo>
                      <a:pt x="116195" y="0"/>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grpSp>
          <p:nvGrpSpPr>
            <p:cNvPr id="221" name="object 79">
              <a:extLst>
                <a:ext uri="{FF2B5EF4-FFF2-40B4-BE49-F238E27FC236}">
                  <a16:creationId xmlns:a16="http://schemas.microsoft.com/office/drawing/2014/main" id="{E0F6607E-CB4E-E0D3-6B35-7D31C4C0CFF1}"/>
                </a:ext>
              </a:extLst>
            </p:cNvPr>
            <p:cNvGrpSpPr/>
            <p:nvPr/>
          </p:nvGrpSpPr>
          <p:grpSpPr>
            <a:xfrm>
              <a:off x="3310272" y="3380913"/>
              <a:ext cx="23495" cy="5715"/>
              <a:chOff x="3465255" y="4038150"/>
              <a:chExt cx="23495" cy="5715"/>
            </a:xfrm>
          </p:grpSpPr>
          <p:sp>
            <p:nvSpPr>
              <p:cNvPr id="222" name="object 80">
                <a:extLst>
                  <a:ext uri="{FF2B5EF4-FFF2-40B4-BE49-F238E27FC236}">
                    <a16:creationId xmlns:a16="http://schemas.microsoft.com/office/drawing/2014/main" id="{86788041-E5EA-8763-68F2-D4140C171E66}"/>
                  </a:ext>
                </a:extLst>
              </p:cNvPr>
              <p:cNvSpPr/>
              <p:nvPr/>
            </p:nvSpPr>
            <p:spPr>
              <a:xfrm>
                <a:off x="3465255" y="4040802"/>
                <a:ext cx="23495" cy="0"/>
              </a:xfrm>
              <a:custGeom>
                <a:avLst/>
                <a:gdLst/>
                <a:ahLst/>
                <a:cxnLst/>
                <a:rect l="l" t="t" r="r" b="b"/>
                <a:pathLst>
                  <a:path w="23495">
                    <a:moveTo>
                      <a:pt x="23201" y="0"/>
                    </a:moveTo>
                    <a:lnTo>
                      <a:pt x="0" y="0"/>
                    </a:lnTo>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23" name="object 81">
                <a:extLst>
                  <a:ext uri="{FF2B5EF4-FFF2-40B4-BE49-F238E27FC236}">
                    <a16:creationId xmlns:a16="http://schemas.microsoft.com/office/drawing/2014/main" id="{B3CF4A66-6C67-DEAD-2D5C-04BE34C14C32}"/>
                  </a:ext>
                </a:extLst>
              </p:cNvPr>
              <p:cNvSpPr/>
              <p:nvPr/>
            </p:nvSpPr>
            <p:spPr>
              <a:xfrm>
                <a:off x="3465255" y="4040802"/>
                <a:ext cx="23495" cy="0"/>
              </a:xfrm>
              <a:custGeom>
                <a:avLst/>
                <a:gdLst/>
                <a:ahLst/>
                <a:cxnLst/>
                <a:rect l="l" t="t" r="r" b="b"/>
                <a:pathLst>
                  <a:path w="23495">
                    <a:moveTo>
                      <a:pt x="23201" y="0"/>
                    </a:moveTo>
                    <a:lnTo>
                      <a:pt x="0" y="0"/>
                    </a:lnTo>
                  </a:path>
                </a:pathLst>
              </a:custGeom>
              <a:ln w="5303">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grpSp>
          <p:nvGrpSpPr>
            <p:cNvPr id="224" name="object 82">
              <a:extLst>
                <a:ext uri="{FF2B5EF4-FFF2-40B4-BE49-F238E27FC236}">
                  <a16:creationId xmlns:a16="http://schemas.microsoft.com/office/drawing/2014/main" id="{CBE10687-F65B-448B-28FC-C575B7F86166}"/>
                </a:ext>
              </a:extLst>
            </p:cNvPr>
            <p:cNvGrpSpPr/>
            <p:nvPr/>
          </p:nvGrpSpPr>
          <p:grpSpPr>
            <a:xfrm>
              <a:off x="2855964" y="3316369"/>
              <a:ext cx="415290" cy="140335"/>
              <a:chOff x="3010947" y="3973606"/>
              <a:chExt cx="415290" cy="140335"/>
            </a:xfrm>
          </p:grpSpPr>
          <p:pic>
            <p:nvPicPr>
              <p:cNvPr id="225" name="object 83">
                <a:extLst>
                  <a:ext uri="{FF2B5EF4-FFF2-40B4-BE49-F238E27FC236}">
                    <a16:creationId xmlns:a16="http://schemas.microsoft.com/office/drawing/2014/main" id="{94532F21-C834-FE87-E91A-34A277DEA560}"/>
                  </a:ext>
                </a:extLst>
              </p:cNvPr>
              <p:cNvPicPr/>
              <p:nvPr/>
            </p:nvPicPr>
            <p:blipFill>
              <a:blip r:embed="rId3" cstate="print"/>
              <a:stretch>
                <a:fillRect/>
              </a:stretch>
            </p:blipFill>
            <p:spPr>
              <a:xfrm>
                <a:off x="3159048" y="3973606"/>
                <a:ext cx="93549" cy="140157"/>
              </a:xfrm>
              <a:prstGeom prst="rect">
                <a:avLst/>
              </a:prstGeom>
            </p:spPr>
          </p:pic>
          <p:sp>
            <p:nvSpPr>
              <p:cNvPr id="226" name="object 84">
                <a:extLst>
                  <a:ext uri="{FF2B5EF4-FFF2-40B4-BE49-F238E27FC236}">
                    <a16:creationId xmlns:a16="http://schemas.microsoft.com/office/drawing/2014/main" id="{74865088-7BC7-8228-A624-99DCCD30EBAE}"/>
                  </a:ext>
                </a:extLst>
              </p:cNvPr>
              <p:cNvSpPr/>
              <p:nvPr/>
            </p:nvSpPr>
            <p:spPr>
              <a:xfrm>
                <a:off x="3284710" y="4088331"/>
                <a:ext cx="19685" cy="23495"/>
              </a:xfrm>
              <a:custGeom>
                <a:avLst/>
                <a:gdLst/>
                <a:ahLst/>
                <a:cxnLst/>
                <a:rect l="l" t="t" r="r" b="b"/>
                <a:pathLst>
                  <a:path w="19685" h="23495">
                    <a:moveTo>
                      <a:pt x="19118" y="0"/>
                    </a:moveTo>
                    <a:lnTo>
                      <a:pt x="0" y="0"/>
                    </a:lnTo>
                    <a:lnTo>
                      <a:pt x="0" y="23019"/>
                    </a:lnTo>
                    <a:lnTo>
                      <a:pt x="19118" y="23019"/>
                    </a:lnTo>
                    <a:lnTo>
                      <a:pt x="19118" y="0"/>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pic>
            <p:nvPicPr>
              <p:cNvPr id="227" name="object 85">
                <a:extLst>
                  <a:ext uri="{FF2B5EF4-FFF2-40B4-BE49-F238E27FC236}">
                    <a16:creationId xmlns:a16="http://schemas.microsoft.com/office/drawing/2014/main" id="{7EEDDEA4-5331-A5CE-FFB3-E87C7805210D}"/>
                  </a:ext>
                </a:extLst>
              </p:cNvPr>
              <p:cNvPicPr/>
              <p:nvPr/>
            </p:nvPicPr>
            <p:blipFill>
              <a:blip r:embed="rId26" cstate="print"/>
              <a:stretch>
                <a:fillRect/>
              </a:stretch>
            </p:blipFill>
            <p:spPr>
              <a:xfrm>
                <a:off x="3338168" y="3976019"/>
                <a:ext cx="87609" cy="137744"/>
              </a:xfrm>
              <a:prstGeom prst="rect">
                <a:avLst/>
              </a:prstGeom>
            </p:spPr>
          </p:pic>
          <p:sp>
            <p:nvSpPr>
              <p:cNvPr id="228" name="object 86">
                <a:extLst>
                  <a:ext uri="{FF2B5EF4-FFF2-40B4-BE49-F238E27FC236}">
                    <a16:creationId xmlns:a16="http://schemas.microsoft.com/office/drawing/2014/main" id="{F99BB497-A201-9057-6515-6E44A31F6A5F}"/>
                  </a:ext>
                </a:extLst>
              </p:cNvPr>
              <p:cNvSpPr/>
              <p:nvPr/>
            </p:nvSpPr>
            <p:spPr>
              <a:xfrm>
                <a:off x="3010947" y="4045448"/>
                <a:ext cx="116205" cy="15875"/>
              </a:xfrm>
              <a:custGeom>
                <a:avLst/>
                <a:gdLst/>
                <a:ahLst/>
                <a:cxnLst/>
                <a:rect l="l" t="t" r="r" b="b"/>
                <a:pathLst>
                  <a:path w="116205" h="15875">
                    <a:moveTo>
                      <a:pt x="116195" y="0"/>
                    </a:moveTo>
                    <a:lnTo>
                      <a:pt x="0" y="0"/>
                    </a:lnTo>
                    <a:lnTo>
                      <a:pt x="0" y="15408"/>
                    </a:lnTo>
                    <a:lnTo>
                      <a:pt x="116195" y="15408"/>
                    </a:lnTo>
                    <a:lnTo>
                      <a:pt x="116195" y="0"/>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grpSp>
          <p:nvGrpSpPr>
            <p:cNvPr id="229" name="object 87">
              <a:extLst>
                <a:ext uri="{FF2B5EF4-FFF2-40B4-BE49-F238E27FC236}">
                  <a16:creationId xmlns:a16="http://schemas.microsoft.com/office/drawing/2014/main" id="{B91B69E2-60B5-E4E4-E323-487DAD5286F6}"/>
                </a:ext>
              </a:extLst>
            </p:cNvPr>
            <p:cNvGrpSpPr/>
            <p:nvPr/>
          </p:nvGrpSpPr>
          <p:grpSpPr>
            <a:xfrm>
              <a:off x="3310272" y="2820973"/>
              <a:ext cx="23495" cy="5715"/>
              <a:chOff x="3465255" y="3478210"/>
              <a:chExt cx="23495" cy="5715"/>
            </a:xfrm>
          </p:grpSpPr>
          <p:sp>
            <p:nvSpPr>
              <p:cNvPr id="230" name="object 88">
                <a:extLst>
                  <a:ext uri="{FF2B5EF4-FFF2-40B4-BE49-F238E27FC236}">
                    <a16:creationId xmlns:a16="http://schemas.microsoft.com/office/drawing/2014/main" id="{B9766C74-8D29-3401-E3B2-1F3DC36B699C}"/>
                  </a:ext>
                </a:extLst>
              </p:cNvPr>
              <p:cNvSpPr/>
              <p:nvPr/>
            </p:nvSpPr>
            <p:spPr>
              <a:xfrm>
                <a:off x="3465255" y="3480862"/>
                <a:ext cx="23495" cy="0"/>
              </a:xfrm>
              <a:custGeom>
                <a:avLst/>
                <a:gdLst/>
                <a:ahLst/>
                <a:cxnLst/>
                <a:rect l="l" t="t" r="r" b="b"/>
                <a:pathLst>
                  <a:path w="23495">
                    <a:moveTo>
                      <a:pt x="23201" y="0"/>
                    </a:moveTo>
                    <a:lnTo>
                      <a:pt x="0" y="0"/>
                    </a:lnTo>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31" name="object 89">
                <a:extLst>
                  <a:ext uri="{FF2B5EF4-FFF2-40B4-BE49-F238E27FC236}">
                    <a16:creationId xmlns:a16="http://schemas.microsoft.com/office/drawing/2014/main" id="{FED83FF5-FA59-60E1-E5AC-2C19E2202B5E}"/>
                  </a:ext>
                </a:extLst>
              </p:cNvPr>
              <p:cNvSpPr/>
              <p:nvPr/>
            </p:nvSpPr>
            <p:spPr>
              <a:xfrm>
                <a:off x="3465255" y="3480862"/>
                <a:ext cx="23495" cy="0"/>
              </a:xfrm>
              <a:custGeom>
                <a:avLst/>
                <a:gdLst/>
                <a:ahLst/>
                <a:cxnLst/>
                <a:rect l="l" t="t" r="r" b="b"/>
                <a:pathLst>
                  <a:path w="23495">
                    <a:moveTo>
                      <a:pt x="23201" y="0"/>
                    </a:moveTo>
                    <a:lnTo>
                      <a:pt x="0" y="0"/>
                    </a:lnTo>
                  </a:path>
                </a:pathLst>
              </a:custGeom>
              <a:ln w="5303">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grpSp>
          <p:nvGrpSpPr>
            <p:cNvPr id="232" name="object 90">
              <a:extLst>
                <a:ext uri="{FF2B5EF4-FFF2-40B4-BE49-F238E27FC236}">
                  <a16:creationId xmlns:a16="http://schemas.microsoft.com/office/drawing/2014/main" id="{6E40BAF9-3B02-F7F2-67AC-68B1E3BBE754}"/>
                </a:ext>
              </a:extLst>
            </p:cNvPr>
            <p:cNvGrpSpPr/>
            <p:nvPr/>
          </p:nvGrpSpPr>
          <p:grpSpPr>
            <a:xfrm>
              <a:off x="3004116" y="2756429"/>
              <a:ext cx="271145" cy="140335"/>
              <a:chOff x="3159099" y="3413666"/>
              <a:chExt cx="271145" cy="140335"/>
            </a:xfrm>
          </p:grpSpPr>
          <p:pic>
            <p:nvPicPr>
              <p:cNvPr id="233" name="object 91">
                <a:extLst>
                  <a:ext uri="{FF2B5EF4-FFF2-40B4-BE49-F238E27FC236}">
                    <a16:creationId xmlns:a16="http://schemas.microsoft.com/office/drawing/2014/main" id="{F81C748B-A1C6-BA94-F48B-429CE08C15CA}"/>
                  </a:ext>
                </a:extLst>
              </p:cNvPr>
              <p:cNvPicPr/>
              <p:nvPr/>
            </p:nvPicPr>
            <p:blipFill>
              <a:blip r:embed="rId27" cstate="print"/>
              <a:stretch>
                <a:fillRect/>
              </a:stretch>
            </p:blipFill>
            <p:spPr>
              <a:xfrm>
                <a:off x="3159099" y="3413666"/>
                <a:ext cx="93550" cy="140158"/>
              </a:xfrm>
              <a:prstGeom prst="rect">
                <a:avLst/>
              </a:prstGeom>
            </p:spPr>
          </p:pic>
          <p:sp>
            <p:nvSpPr>
              <p:cNvPr id="234" name="object 92">
                <a:extLst>
                  <a:ext uri="{FF2B5EF4-FFF2-40B4-BE49-F238E27FC236}">
                    <a16:creationId xmlns:a16="http://schemas.microsoft.com/office/drawing/2014/main" id="{9C446793-3CBE-4734-55C8-74757AE4DFBC}"/>
                  </a:ext>
                </a:extLst>
              </p:cNvPr>
              <p:cNvSpPr/>
              <p:nvPr/>
            </p:nvSpPr>
            <p:spPr>
              <a:xfrm>
                <a:off x="3284762" y="3528390"/>
                <a:ext cx="19685" cy="23495"/>
              </a:xfrm>
              <a:custGeom>
                <a:avLst/>
                <a:gdLst/>
                <a:ahLst/>
                <a:cxnLst/>
                <a:rect l="l" t="t" r="r" b="b"/>
                <a:pathLst>
                  <a:path w="19685" h="23495">
                    <a:moveTo>
                      <a:pt x="19118" y="0"/>
                    </a:moveTo>
                    <a:lnTo>
                      <a:pt x="0" y="0"/>
                    </a:lnTo>
                    <a:lnTo>
                      <a:pt x="0" y="23019"/>
                    </a:lnTo>
                    <a:lnTo>
                      <a:pt x="19118" y="23019"/>
                    </a:lnTo>
                    <a:lnTo>
                      <a:pt x="19118" y="0"/>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pic>
            <p:nvPicPr>
              <p:cNvPr id="235" name="object 93">
                <a:extLst>
                  <a:ext uri="{FF2B5EF4-FFF2-40B4-BE49-F238E27FC236}">
                    <a16:creationId xmlns:a16="http://schemas.microsoft.com/office/drawing/2014/main" id="{F5FA1531-60A0-8B6B-C6F5-FB98D989E381}"/>
                  </a:ext>
                </a:extLst>
              </p:cNvPr>
              <p:cNvPicPr/>
              <p:nvPr/>
            </p:nvPicPr>
            <p:blipFill>
              <a:blip r:embed="rId28" cstate="print"/>
              <a:stretch>
                <a:fillRect/>
              </a:stretch>
            </p:blipFill>
            <p:spPr>
              <a:xfrm>
                <a:off x="3336178" y="3413666"/>
                <a:ext cx="93549" cy="140158"/>
              </a:xfrm>
              <a:prstGeom prst="rect">
                <a:avLst/>
              </a:prstGeom>
            </p:spPr>
          </p:pic>
        </p:grpSp>
        <p:grpSp>
          <p:nvGrpSpPr>
            <p:cNvPr id="236" name="object 94">
              <a:extLst>
                <a:ext uri="{FF2B5EF4-FFF2-40B4-BE49-F238E27FC236}">
                  <a16:creationId xmlns:a16="http://schemas.microsoft.com/office/drawing/2014/main" id="{087C0F7F-D974-F840-3E6E-7B5BDAF4B00C}"/>
                </a:ext>
              </a:extLst>
            </p:cNvPr>
            <p:cNvGrpSpPr/>
            <p:nvPr/>
          </p:nvGrpSpPr>
          <p:grpSpPr>
            <a:xfrm>
              <a:off x="3310272" y="2261034"/>
              <a:ext cx="23495" cy="5715"/>
              <a:chOff x="3465255" y="2918271"/>
              <a:chExt cx="23495" cy="5715"/>
            </a:xfrm>
          </p:grpSpPr>
          <p:sp>
            <p:nvSpPr>
              <p:cNvPr id="237" name="object 95">
                <a:extLst>
                  <a:ext uri="{FF2B5EF4-FFF2-40B4-BE49-F238E27FC236}">
                    <a16:creationId xmlns:a16="http://schemas.microsoft.com/office/drawing/2014/main" id="{05D5D3AF-3A94-5AAC-3DE1-A92CF6BFD198}"/>
                  </a:ext>
                </a:extLst>
              </p:cNvPr>
              <p:cNvSpPr/>
              <p:nvPr/>
            </p:nvSpPr>
            <p:spPr>
              <a:xfrm>
                <a:off x="3465255" y="2920923"/>
                <a:ext cx="23495" cy="0"/>
              </a:xfrm>
              <a:custGeom>
                <a:avLst/>
                <a:gdLst/>
                <a:ahLst/>
                <a:cxnLst/>
                <a:rect l="l" t="t" r="r" b="b"/>
                <a:pathLst>
                  <a:path w="23495">
                    <a:moveTo>
                      <a:pt x="23201" y="0"/>
                    </a:moveTo>
                    <a:lnTo>
                      <a:pt x="0" y="0"/>
                    </a:lnTo>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38" name="object 96">
                <a:extLst>
                  <a:ext uri="{FF2B5EF4-FFF2-40B4-BE49-F238E27FC236}">
                    <a16:creationId xmlns:a16="http://schemas.microsoft.com/office/drawing/2014/main" id="{E3545E0E-218C-86B0-9364-3F333365EBA0}"/>
                  </a:ext>
                </a:extLst>
              </p:cNvPr>
              <p:cNvSpPr/>
              <p:nvPr/>
            </p:nvSpPr>
            <p:spPr>
              <a:xfrm>
                <a:off x="3465255" y="2920923"/>
                <a:ext cx="23495" cy="0"/>
              </a:xfrm>
              <a:custGeom>
                <a:avLst/>
                <a:gdLst/>
                <a:ahLst/>
                <a:cxnLst/>
                <a:rect l="l" t="t" r="r" b="b"/>
                <a:pathLst>
                  <a:path w="23495">
                    <a:moveTo>
                      <a:pt x="23201" y="0"/>
                    </a:moveTo>
                    <a:lnTo>
                      <a:pt x="0" y="0"/>
                    </a:lnTo>
                  </a:path>
                </a:pathLst>
              </a:custGeom>
              <a:ln w="5303">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grpSp>
          <p:nvGrpSpPr>
            <p:cNvPr id="239" name="object 97">
              <a:extLst>
                <a:ext uri="{FF2B5EF4-FFF2-40B4-BE49-F238E27FC236}">
                  <a16:creationId xmlns:a16="http://schemas.microsoft.com/office/drawing/2014/main" id="{96668567-24D1-D913-3B04-C0B00EA5CE81}"/>
                </a:ext>
              </a:extLst>
            </p:cNvPr>
            <p:cNvGrpSpPr/>
            <p:nvPr/>
          </p:nvGrpSpPr>
          <p:grpSpPr>
            <a:xfrm>
              <a:off x="3004116" y="2196489"/>
              <a:ext cx="267335" cy="140335"/>
              <a:chOff x="3159099" y="2853726"/>
              <a:chExt cx="267335" cy="140335"/>
            </a:xfrm>
          </p:grpSpPr>
          <p:pic>
            <p:nvPicPr>
              <p:cNvPr id="240" name="object 98">
                <a:extLst>
                  <a:ext uri="{FF2B5EF4-FFF2-40B4-BE49-F238E27FC236}">
                    <a16:creationId xmlns:a16="http://schemas.microsoft.com/office/drawing/2014/main" id="{D445A89C-33C5-2A47-BF7C-47F15E023307}"/>
                  </a:ext>
                </a:extLst>
              </p:cNvPr>
              <p:cNvPicPr/>
              <p:nvPr/>
            </p:nvPicPr>
            <p:blipFill>
              <a:blip r:embed="rId29" cstate="print"/>
              <a:stretch>
                <a:fillRect/>
              </a:stretch>
            </p:blipFill>
            <p:spPr>
              <a:xfrm>
                <a:off x="3159099" y="2853726"/>
                <a:ext cx="93550" cy="140157"/>
              </a:xfrm>
              <a:prstGeom prst="rect">
                <a:avLst/>
              </a:prstGeom>
            </p:spPr>
          </p:pic>
          <p:sp>
            <p:nvSpPr>
              <p:cNvPr id="241" name="object 99">
                <a:extLst>
                  <a:ext uri="{FF2B5EF4-FFF2-40B4-BE49-F238E27FC236}">
                    <a16:creationId xmlns:a16="http://schemas.microsoft.com/office/drawing/2014/main" id="{7DB49266-F399-CEB7-96DD-331C48A8F5B7}"/>
                  </a:ext>
                </a:extLst>
              </p:cNvPr>
              <p:cNvSpPr/>
              <p:nvPr/>
            </p:nvSpPr>
            <p:spPr>
              <a:xfrm>
                <a:off x="3284762" y="2968451"/>
                <a:ext cx="19685" cy="23495"/>
              </a:xfrm>
              <a:custGeom>
                <a:avLst/>
                <a:gdLst/>
                <a:ahLst/>
                <a:cxnLst/>
                <a:rect l="l" t="t" r="r" b="b"/>
                <a:pathLst>
                  <a:path w="19685" h="23494">
                    <a:moveTo>
                      <a:pt x="19118" y="0"/>
                    </a:moveTo>
                    <a:lnTo>
                      <a:pt x="0" y="0"/>
                    </a:lnTo>
                    <a:lnTo>
                      <a:pt x="0" y="23019"/>
                    </a:lnTo>
                    <a:lnTo>
                      <a:pt x="19118" y="23019"/>
                    </a:lnTo>
                    <a:lnTo>
                      <a:pt x="19118" y="0"/>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pic>
            <p:nvPicPr>
              <p:cNvPr id="242" name="object 100">
                <a:extLst>
                  <a:ext uri="{FF2B5EF4-FFF2-40B4-BE49-F238E27FC236}">
                    <a16:creationId xmlns:a16="http://schemas.microsoft.com/office/drawing/2014/main" id="{71F36A74-34B9-8379-035F-68D08C09F88C}"/>
                  </a:ext>
                </a:extLst>
              </p:cNvPr>
              <p:cNvPicPr/>
              <p:nvPr/>
            </p:nvPicPr>
            <p:blipFill>
              <a:blip r:embed="rId12" cstate="print"/>
              <a:stretch>
                <a:fillRect/>
              </a:stretch>
            </p:blipFill>
            <p:spPr>
              <a:xfrm>
                <a:off x="3338219" y="2856139"/>
                <a:ext cx="87610" cy="137744"/>
              </a:xfrm>
              <a:prstGeom prst="rect">
                <a:avLst/>
              </a:prstGeom>
            </p:spPr>
          </p:pic>
        </p:grpSp>
        <p:grpSp>
          <p:nvGrpSpPr>
            <p:cNvPr id="243" name="object 101">
              <a:extLst>
                <a:ext uri="{FF2B5EF4-FFF2-40B4-BE49-F238E27FC236}">
                  <a16:creationId xmlns:a16="http://schemas.microsoft.com/office/drawing/2014/main" id="{309F52AC-90B5-A76E-5A7A-873D647CB07A}"/>
                </a:ext>
              </a:extLst>
            </p:cNvPr>
            <p:cNvGrpSpPr/>
            <p:nvPr/>
          </p:nvGrpSpPr>
          <p:grpSpPr>
            <a:xfrm>
              <a:off x="3310272" y="1701095"/>
              <a:ext cx="23495" cy="5715"/>
              <a:chOff x="3465255" y="2358332"/>
              <a:chExt cx="23495" cy="5715"/>
            </a:xfrm>
          </p:grpSpPr>
          <p:sp>
            <p:nvSpPr>
              <p:cNvPr id="244" name="object 102">
                <a:extLst>
                  <a:ext uri="{FF2B5EF4-FFF2-40B4-BE49-F238E27FC236}">
                    <a16:creationId xmlns:a16="http://schemas.microsoft.com/office/drawing/2014/main" id="{7E8114BB-980A-B0CF-E678-90213CB2E748}"/>
                  </a:ext>
                </a:extLst>
              </p:cNvPr>
              <p:cNvSpPr/>
              <p:nvPr/>
            </p:nvSpPr>
            <p:spPr>
              <a:xfrm>
                <a:off x="3465255" y="2360984"/>
                <a:ext cx="23495" cy="0"/>
              </a:xfrm>
              <a:custGeom>
                <a:avLst/>
                <a:gdLst/>
                <a:ahLst/>
                <a:cxnLst/>
                <a:rect l="l" t="t" r="r" b="b"/>
                <a:pathLst>
                  <a:path w="23495">
                    <a:moveTo>
                      <a:pt x="23201" y="0"/>
                    </a:moveTo>
                    <a:lnTo>
                      <a:pt x="0" y="0"/>
                    </a:lnTo>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45" name="object 103">
                <a:extLst>
                  <a:ext uri="{FF2B5EF4-FFF2-40B4-BE49-F238E27FC236}">
                    <a16:creationId xmlns:a16="http://schemas.microsoft.com/office/drawing/2014/main" id="{571DA866-C188-3FFC-5987-96193366442E}"/>
                  </a:ext>
                </a:extLst>
              </p:cNvPr>
              <p:cNvSpPr/>
              <p:nvPr/>
            </p:nvSpPr>
            <p:spPr>
              <a:xfrm>
                <a:off x="3465255" y="2360984"/>
                <a:ext cx="23495" cy="0"/>
              </a:xfrm>
              <a:custGeom>
                <a:avLst/>
                <a:gdLst/>
                <a:ahLst/>
                <a:cxnLst/>
                <a:rect l="l" t="t" r="r" b="b"/>
                <a:pathLst>
                  <a:path w="23495">
                    <a:moveTo>
                      <a:pt x="23201" y="0"/>
                    </a:moveTo>
                    <a:lnTo>
                      <a:pt x="0" y="0"/>
                    </a:lnTo>
                  </a:path>
                </a:pathLst>
              </a:custGeom>
              <a:ln w="5303">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grpSp>
          <p:nvGrpSpPr>
            <p:cNvPr id="246" name="object 104">
              <a:extLst>
                <a:ext uri="{FF2B5EF4-FFF2-40B4-BE49-F238E27FC236}">
                  <a16:creationId xmlns:a16="http://schemas.microsoft.com/office/drawing/2014/main" id="{58AB021F-7608-3336-A91C-CB6F0957C09A}"/>
                </a:ext>
              </a:extLst>
            </p:cNvPr>
            <p:cNvGrpSpPr/>
            <p:nvPr/>
          </p:nvGrpSpPr>
          <p:grpSpPr>
            <a:xfrm>
              <a:off x="3012283" y="1636550"/>
              <a:ext cx="262890" cy="140335"/>
              <a:chOff x="3167266" y="2293787"/>
              <a:chExt cx="262890" cy="140335"/>
            </a:xfrm>
          </p:grpSpPr>
          <p:pic>
            <p:nvPicPr>
              <p:cNvPr id="247" name="object 105">
                <a:extLst>
                  <a:ext uri="{FF2B5EF4-FFF2-40B4-BE49-F238E27FC236}">
                    <a16:creationId xmlns:a16="http://schemas.microsoft.com/office/drawing/2014/main" id="{3F4A9892-DA56-A26E-5D54-D824AE52A8FD}"/>
                  </a:ext>
                </a:extLst>
              </p:cNvPr>
              <p:cNvPicPr/>
              <p:nvPr/>
            </p:nvPicPr>
            <p:blipFill>
              <a:blip r:embed="rId24" cstate="print"/>
              <a:stretch>
                <a:fillRect/>
              </a:stretch>
            </p:blipFill>
            <p:spPr>
              <a:xfrm>
                <a:off x="3167266" y="2296200"/>
                <a:ext cx="80557" cy="135331"/>
              </a:xfrm>
              <a:prstGeom prst="rect">
                <a:avLst/>
              </a:prstGeom>
            </p:spPr>
          </p:pic>
          <p:sp>
            <p:nvSpPr>
              <p:cNvPr id="248" name="object 106">
                <a:extLst>
                  <a:ext uri="{FF2B5EF4-FFF2-40B4-BE49-F238E27FC236}">
                    <a16:creationId xmlns:a16="http://schemas.microsoft.com/office/drawing/2014/main" id="{D4904644-0289-539D-3372-B17F2A52F2BA}"/>
                  </a:ext>
                </a:extLst>
              </p:cNvPr>
              <p:cNvSpPr/>
              <p:nvPr/>
            </p:nvSpPr>
            <p:spPr>
              <a:xfrm>
                <a:off x="3284762" y="2408512"/>
                <a:ext cx="19685" cy="23495"/>
              </a:xfrm>
              <a:custGeom>
                <a:avLst/>
                <a:gdLst/>
                <a:ahLst/>
                <a:cxnLst/>
                <a:rect l="l" t="t" r="r" b="b"/>
                <a:pathLst>
                  <a:path w="19685" h="23494">
                    <a:moveTo>
                      <a:pt x="19118" y="0"/>
                    </a:moveTo>
                    <a:lnTo>
                      <a:pt x="0" y="0"/>
                    </a:lnTo>
                    <a:lnTo>
                      <a:pt x="0" y="23019"/>
                    </a:lnTo>
                    <a:lnTo>
                      <a:pt x="19118" y="23019"/>
                    </a:lnTo>
                    <a:lnTo>
                      <a:pt x="19118" y="0"/>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pic>
            <p:nvPicPr>
              <p:cNvPr id="249" name="object 107">
                <a:extLst>
                  <a:ext uri="{FF2B5EF4-FFF2-40B4-BE49-F238E27FC236}">
                    <a16:creationId xmlns:a16="http://schemas.microsoft.com/office/drawing/2014/main" id="{B93C5770-B11F-9CD6-759D-518A1FA429B8}"/>
                  </a:ext>
                </a:extLst>
              </p:cNvPr>
              <p:cNvPicPr/>
              <p:nvPr/>
            </p:nvPicPr>
            <p:blipFill>
              <a:blip r:embed="rId30" cstate="print"/>
              <a:stretch>
                <a:fillRect/>
              </a:stretch>
            </p:blipFill>
            <p:spPr>
              <a:xfrm>
                <a:off x="3336178" y="2293787"/>
                <a:ext cx="93549" cy="140157"/>
              </a:xfrm>
              <a:prstGeom prst="rect">
                <a:avLst/>
              </a:prstGeom>
            </p:spPr>
          </p:pic>
        </p:grpSp>
        <p:grpSp>
          <p:nvGrpSpPr>
            <p:cNvPr id="250" name="object 108">
              <a:extLst>
                <a:ext uri="{FF2B5EF4-FFF2-40B4-BE49-F238E27FC236}">
                  <a16:creationId xmlns:a16="http://schemas.microsoft.com/office/drawing/2014/main" id="{1A1F01BD-6B50-3B5F-DAAD-B80F9E7C55D2}"/>
                </a:ext>
              </a:extLst>
            </p:cNvPr>
            <p:cNvGrpSpPr/>
            <p:nvPr/>
          </p:nvGrpSpPr>
          <p:grpSpPr>
            <a:xfrm>
              <a:off x="2633409" y="4058269"/>
              <a:ext cx="161925" cy="377190"/>
              <a:chOff x="2788392" y="4715506"/>
              <a:chExt cx="161925" cy="377190"/>
            </a:xfrm>
          </p:grpSpPr>
          <p:pic>
            <p:nvPicPr>
              <p:cNvPr id="251" name="object 109">
                <a:extLst>
                  <a:ext uri="{FF2B5EF4-FFF2-40B4-BE49-F238E27FC236}">
                    <a16:creationId xmlns:a16="http://schemas.microsoft.com/office/drawing/2014/main" id="{9446B89B-1EB2-587C-24EB-7F208023CD42}"/>
                  </a:ext>
                </a:extLst>
              </p:cNvPr>
              <p:cNvPicPr/>
              <p:nvPr/>
            </p:nvPicPr>
            <p:blipFill>
              <a:blip r:embed="rId31" cstate="print"/>
              <a:stretch>
                <a:fillRect/>
              </a:stretch>
            </p:blipFill>
            <p:spPr>
              <a:xfrm>
                <a:off x="2788392" y="4831345"/>
                <a:ext cx="161485" cy="261195"/>
              </a:xfrm>
              <a:prstGeom prst="rect">
                <a:avLst/>
              </a:prstGeom>
            </p:spPr>
          </p:pic>
          <p:pic>
            <p:nvPicPr>
              <p:cNvPr id="252" name="object 110">
                <a:extLst>
                  <a:ext uri="{FF2B5EF4-FFF2-40B4-BE49-F238E27FC236}">
                    <a16:creationId xmlns:a16="http://schemas.microsoft.com/office/drawing/2014/main" id="{9C695174-488F-CFA5-BF20-8625C915D7FC}"/>
                  </a:ext>
                </a:extLst>
              </p:cNvPr>
              <p:cNvPicPr/>
              <p:nvPr/>
            </p:nvPicPr>
            <p:blipFill>
              <a:blip r:embed="rId32" cstate="print"/>
              <a:stretch>
                <a:fillRect/>
              </a:stretch>
            </p:blipFill>
            <p:spPr>
              <a:xfrm>
                <a:off x="2790805" y="4715506"/>
                <a:ext cx="135313" cy="87250"/>
              </a:xfrm>
              <a:prstGeom prst="rect">
                <a:avLst/>
              </a:prstGeom>
            </p:spPr>
          </p:pic>
        </p:grpSp>
        <p:grpSp>
          <p:nvGrpSpPr>
            <p:cNvPr id="253" name="object 111">
              <a:extLst>
                <a:ext uri="{FF2B5EF4-FFF2-40B4-BE49-F238E27FC236}">
                  <a16:creationId xmlns:a16="http://schemas.microsoft.com/office/drawing/2014/main" id="{055C98CD-1F02-8E64-FD79-DADE5BF930FE}"/>
                </a:ext>
              </a:extLst>
            </p:cNvPr>
            <p:cNvGrpSpPr/>
            <p:nvPr/>
          </p:nvGrpSpPr>
          <p:grpSpPr>
            <a:xfrm>
              <a:off x="2630068" y="2899507"/>
              <a:ext cx="179705" cy="1069975"/>
              <a:chOff x="2785051" y="3556744"/>
              <a:chExt cx="179705" cy="1069975"/>
            </a:xfrm>
          </p:grpSpPr>
          <p:pic>
            <p:nvPicPr>
              <p:cNvPr id="254" name="object 112">
                <a:extLst>
                  <a:ext uri="{FF2B5EF4-FFF2-40B4-BE49-F238E27FC236}">
                    <a16:creationId xmlns:a16="http://schemas.microsoft.com/office/drawing/2014/main" id="{41F05742-5FCB-99A8-79ED-FDF821D5B925}"/>
                  </a:ext>
                </a:extLst>
              </p:cNvPr>
              <p:cNvPicPr/>
              <p:nvPr/>
            </p:nvPicPr>
            <p:blipFill>
              <a:blip r:embed="rId33" cstate="print"/>
              <a:stretch>
                <a:fillRect/>
              </a:stretch>
            </p:blipFill>
            <p:spPr>
              <a:xfrm>
                <a:off x="2790805" y="4423495"/>
                <a:ext cx="135313" cy="202905"/>
              </a:xfrm>
              <a:prstGeom prst="rect">
                <a:avLst/>
              </a:prstGeom>
            </p:spPr>
          </p:pic>
          <p:pic>
            <p:nvPicPr>
              <p:cNvPr id="255" name="object 113">
                <a:extLst>
                  <a:ext uri="{FF2B5EF4-FFF2-40B4-BE49-F238E27FC236}">
                    <a16:creationId xmlns:a16="http://schemas.microsoft.com/office/drawing/2014/main" id="{85A80E2D-1066-CF00-E212-6842682BC193}"/>
                  </a:ext>
                </a:extLst>
              </p:cNvPr>
              <p:cNvPicPr/>
              <p:nvPr/>
            </p:nvPicPr>
            <p:blipFill>
              <a:blip r:embed="rId34" cstate="print"/>
              <a:stretch>
                <a:fillRect/>
              </a:stretch>
            </p:blipFill>
            <p:spPr>
              <a:xfrm>
                <a:off x="2822174" y="4309699"/>
                <a:ext cx="142367" cy="90777"/>
              </a:xfrm>
              <a:prstGeom prst="rect">
                <a:avLst/>
              </a:prstGeom>
            </p:spPr>
          </p:pic>
          <p:pic>
            <p:nvPicPr>
              <p:cNvPr id="256" name="object 114">
                <a:extLst>
                  <a:ext uri="{FF2B5EF4-FFF2-40B4-BE49-F238E27FC236}">
                    <a16:creationId xmlns:a16="http://schemas.microsoft.com/office/drawing/2014/main" id="{2AC90076-D65D-3B35-E6C3-A5C89BF28986}"/>
                  </a:ext>
                </a:extLst>
              </p:cNvPr>
              <p:cNvPicPr/>
              <p:nvPr/>
            </p:nvPicPr>
            <p:blipFill>
              <a:blip r:embed="rId35" cstate="print"/>
              <a:stretch>
                <a:fillRect/>
              </a:stretch>
            </p:blipFill>
            <p:spPr>
              <a:xfrm>
                <a:off x="2822174" y="4195159"/>
                <a:ext cx="106357" cy="94119"/>
              </a:xfrm>
              <a:prstGeom prst="rect">
                <a:avLst/>
              </a:prstGeom>
            </p:spPr>
          </p:pic>
          <p:pic>
            <p:nvPicPr>
              <p:cNvPr id="257" name="object 115">
                <a:extLst>
                  <a:ext uri="{FF2B5EF4-FFF2-40B4-BE49-F238E27FC236}">
                    <a16:creationId xmlns:a16="http://schemas.microsoft.com/office/drawing/2014/main" id="{65DED4E7-6CF4-3EE0-1DC7-456DE9A97BEB}"/>
                  </a:ext>
                </a:extLst>
              </p:cNvPr>
              <p:cNvPicPr/>
              <p:nvPr/>
            </p:nvPicPr>
            <p:blipFill>
              <a:blip r:embed="rId36" cstate="print"/>
              <a:stretch>
                <a:fillRect/>
              </a:stretch>
            </p:blipFill>
            <p:spPr>
              <a:xfrm>
                <a:off x="2795817" y="3913544"/>
                <a:ext cx="132714" cy="261566"/>
              </a:xfrm>
              <a:prstGeom prst="rect">
                <a:avLst/>
              </a:prstGeom>
            </p:spPr>
          </p:pic>
          <p:sp>
            <p:nvSpPr>
              <p:cNvPr id="258" name="object 116">
                <a:extLst>
                  <a:ext uri="{FF2B5EF4-FFF2-40B4-BE49-F238E27FC236}">
                    <a16:creationId xmlns:a16="http://schemas.microsoft.com/office/drawing/2014/main" id="{E450829B-B244-BA15-5C42-BC9BE2D97C66}"/>
                  </a:ext>
                </a:extLst>
              </p:cNvPr>
              <p:cNvSpPr/>
              <p:nvPr/>
            </p:nvSpPr>
            <p:spPr>
              <a:xfrm>
                <a:off x="2785046" y="3789730"/>
                <a:ext cx="141605" cy="102235"/>
              </a:xfrm>
              <a:custGeom>
                <a:avLst/>
                <a:gdLst/>
                <a:ahLst/>
                <a:cxnLst/>
                <a:rect l="l" t="t" r="r" b="b"/>
                <a:pathLst>
                  <a:path w="141605" h="102235">
                    <a:moveTo>
                      <a:pt x="21158" y="0"/>
                    </a:moveTo>
                    <a:lnTo>
                      <a:pt x="0" y="0"/>
                    </a:lnTo>
                    <a:lnTo>
                      <a:pt x="0" y="16700"/>
                    </a:lnTo>
                    <a:lnTo>
                      <a:pt x="21158" y="16700"/>
                    </a:lnTo>
                    <a:lnTo>
                      <a:pt x="21158" y="0"/>
                    </a:lnTo>
                    <a:close/>
                  </a:path>
                  <a:path w="141605" h="102235">
                    <a:moveTo>
                      <a:pt x="141071" y="38608"/>
                    </a:moveTo>
                    <a:lnTo>
                      <a:pt x="127152" y="38608"/>
                    </a:lnTo>
                    <a:lnTo>
                      <a:pt x="127152" y="62738"/>
                    </a:lnTo>
                    <a:lnTo>
                      <a:pt x="126034" y="67386"/>
                    </a:lnTo>
                    <a:lnTo>
                      <a:pt x="121386" y="71843"/>
                    </a:lnTo>
                    <a:lnTo>
                      <a:pt x="116014" y="72948"/>
                    </a:lnTo>
                    <a:lnTo>
                      <a:pt x="52527" y="72948"/>
                    </a:lnTo>
                    <a:lnTo>
                      <a:pt x="52527" y="38608"/>
                    </a:lnTo>
                    <a:lnTo>
                      <a:pt x="39535" y="38608"/>
                    </a:lnTo>
                    <a:lnTo>
                      <a:pt x="39535" y="72948"/>
                    </a:lnTo>
                    <a:lnTo>
                      <a:pt x="10769" y="72948"/>
                    </a:lnTo>
                    <a:lnTo>
                      <a:pt x="10769" y="89662"/>
                    </a:lnTo>
                    <a:lnTo>
                      <a:pt x="39535" y="89662"/>
                    </a:lnTo>
                    <a:lnTo>
                      <a:pt x="39535" y="101917"/>
                    </a:lnTo>
                    <a:lnTo>
                      <a:pt x="52527" y="101917"/>
                    </a:lnTo>
                    <a:lnTo>
                      <a:pt x="52527" y="89662"/>
                    </a:lnTo>
                    <a:lnTo>
                      <a:pt x="107657" y="89662"/>
                    </a:lnTo>
                    <a:lnTo>
                      <a:pt x="116395" y="89204"/>
                    </a:lnTo>
                    <a:lnTo>
                      <a:pt x="141071" y="55689"/>
                    </a:lnTo>
                    <a:lnTo>
                      <a:pt x="141071" y="38608"/>
                    </a:lnTo>
                    <a:close/>
                  </a:path>
                  <a:path w="141605" h="102235">
                    <a:moveTo>
                      <a:pt x="141071" y="0"/>
                    </a:moveTo>
                    <a:lnTo>
                      <a:pt x="39535" y="0"/>
                    </a:lnTo>
                    <a:lnTo>
                      <a:pt x="39535" y="16700"/>
                    </a:lnTo>
                    <a:lnTo>
                      <a:pt x="141071" y="16700"/>
                    </a:lnTo>
                    <a:lnTo>
                      <a:pt x="141071" y="0"/>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pic>
            <p:nvPicPr>
              <p:cNvPr id="259" name="object 117">
                <a:extLst>
                  <a:ext uri="{FF2B5EF4-FFF2-40B4-BE49-F238E27FC236}">
                    <a16:creationId xmlns:a16="http://schemas.microsoft.com/office/drawing/2014/main" id="{5213BE76-A0FF-BDE6-8C41-E2C404C9AF5A}"/>
                  </a:ext>
                </a:extLst>
              </p:cNvPr>
              <p:cNvPicPr/>
              <p:nvPr/>
            </p:nvPicPr>
            <p:blipFill>
              <a:blip r:embed="rId37" cstate="print"/>
              <a:stretch>
                <a:fillRect/>
              </a:stretch>
            </p:blipFill>
            <p:spPr>
              <a:xfrm>
                <a:off x="2822174" y="3668871"/>
                <a:ext cx="106357" cy="93191"/>
              </a:xfrm>
              <a:prstGeom prst="rect">
                <a:avLst/>
              </a:prstGeom>
            </p:spPr>
          </p:pic>
          <p:pic>
            <p:nvPicPr>
              <p:cNvPr id="260" name="object 118">
                <a:extLst>
                  <a:ext uri="{FF2B5EF4-FFF2-40B4-BE49-F238E27FC236}">
                    <a16:creationId xmlns:a16="http://schemas.microsoft.com/office/drawing/2014/main" id="{2DF865C8-3E02-E090-13FB-AD619DED61B0}"/>
                  </a:ext>
                </a:extLst>
              </p:cNvPr>
              <p:cNvPicPr/>
              <p:nvPr/>
            </p:nvPicPr>
            <p:blipFill>
              <a:blip r:embed="rId38" cstate="print"/>
              <a:stretch>
                <a:fillRect/>
              </a:stretch>
            </p:blipFill>
            <p:spPr>
              <a:xfrm>
                <a:off x="2822174" y="3556744"/>
                <a:ext cx="103944" cy="85022"/>
              </a:xfrm>
              <a:prstGeom prst="rect">
                <a:avLst/>
              </a:prstGeom>
            </p:spPr>
          </p:pic>
        </p:grpSp>
        <p:grpSp>
          <p:nvGrpSpPr>
            <p:cNvPr id="261" name="object 119">
              <a:extLst>
                <a:ext uri="{FF2B5EF4-FFF2-40B4-BE49-F238E27FC236}">
                  <a16:creationId xmlns:a16="http://schemas.microsoft.com/office/drawing/2014/main" id="{779C1F5E-AA13-5651-C1B0-9A4CE5F97F28}"/>
                </a:ext>
              </a:extLst>
            </p:cNvPr>
            <p:cNvGrpSpPr/>
            <p:nvPr/>
          </p:nvGrpSpPr>
          <p:grpSpPr>
            <a:xfrm>
              <a:off x="2630068" y="2324687"/>
              <a:ext cx="143510" cy="499109"/>
              <a:chOff x="2785051" y="2981924"/>
              <a:chExt cx="143510" cy="499109"/>
            </a:xfrm>
          </p:grpSpPr>
          <p:pic>
            <p:nvPicPr>
              <p:cNvPr id="262" name="object 120">
                <a:extLst>
                  <a:ext uri="{FF2B5EF4-FFF2-40B4-BE49-F238E27FC236}">
                    <a16:creationId xmlns:a16="http://schemas.microsoft.com/office/drawing/2014/main" id="{6D5182FB-84F3-5D1C-0F63-27C491FFA615}"/>
                  </a:ext>
                </a:extLst>
              </p:cNvPr>
              <p:cNvPicPr/>
              <p:nvPr/>
            </p:nvPicPr>
            <p:blipFill>
              <a:blip r:embed="rId39" cstate="print"/>
              <a:stretch>
                <a:fillRect/>
              </a:stretch>
            </p:blipFill>
            <p:spPr>
              <a:xfrm>
                <a:off x="2790805" y="3272450"/>
                <a:ext cx="137726" cy="207996"/>
              </a:xfrm>
              <a:prstGeom prst="rect">
                <a:avLst/>
              </a:prstGeom>
            </p:spPr>
          </p:pic>
          <p:sp>
            <p:nvSpPr>
              <p:cNvPr id="263" name="object 121">
                <a:extLst>
                  <a:ext uri="{FF2B5EF4-FFF2-40B4-BE49-F238E27FC236}">
                    <a16:creationId xmlns:a16="http://schemas.microsoft.com/office/drawing/2014/main" id="{CF1DD4DD-C43C-0650-5477-1665CBE8897B}"/>
                  </a:ext>
                </a:extLst>
              </p:cNvPr>
              <p:cNvSpPr/>
              <p:nvPr/>
            </p:nvSpPr>
            <p:spPr>
              <a:xfrm>
                <a:off x="2785051" y="3221399"/>
                <a:ext cx="141605" cy="17145"/>
              </a:xfrm>
              <a:custGeom>
                <a:avLst/>
                <a:gdLst/>
                <a:ahLst/>
                <a:cxnLst/>
                <a:rect l="l" t="t" r="r" b="b"/>
                <a:pathLst>
                  <a:path w="141605" h="17144">
                    <a:moveTo>
                      <a:pt x="141068" y="0"/>
                    </a:moveTo>
                    <a:lnTo>
                      <a:pt x="0" y="0"/>
                    </a:lnTo>
                    <a:lnTo>
                      <a:pt x="0" y="16707"/>
                    </a:lnTo>
                    <a:lnTo>
                      <a:pt x="141068" y="16707"/>
                    </a:lnTo>
                    <a:lnTo>
                      <a:pt x="141068" y="0"/>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pic>
            <p:nvPicPr>
              <p:cNvPr id="264" name="object 122">
                <a:extLst>
                  <a:ext uri="{FF2B5EF4-FFF2-40B4-BE49-F238E27FC236}">
                    <a16:creationId xmlns:a16="http://schemas.microsoft.com/office/drawing/2014/main" id="{B9B41552-46FA-57FF-7A91-2D0A01B46F8C}"/>
                  </a:ext>
                </a:extLst>
              </p:cNvPr>
              <p:cNvPicPr/>
              <p:nvPr/>
            </p:nvPicPr>
            <p:blipFill>
              <a:blip r:embed="rId40" cstate="print"/>
              <a:stretch>
                <a:fillRect/>
              </a:stretch>
            </p:blipFill>
            <p:spPr>
              <a:xfrm>
                <a:off x="2824587" y="3103147"/>
                <a:ext cx="103944" cy="85022"/>
              </a:xfrm>
              <a:prstGeom prst="rect">
                <a:avLst/>
              </a:prstGeom>
            </p:spPr>
          </p:pic>
          <p:pic>
            <p:nvPicPr>
              <p:cNvPr id="265" name="object 123">
                <a:extLst>
                  <a:ext uri="{FF2B5EF4-FFF2-40B4-BE49-F238E27FC236}">
                    <a16:creationId xmlns:a16="http://schemas.microsoft.com/office/drawing/2014/main" id="{92857878-26D4-C95B-9CA4-3060D59FCE52}"/>
                  </a:ext>
                </a:extLst>
              </p:cNvPr>
              <p:cNvPicPr/>
              <p:nvPr/>
            </p:nvPicPr>
            <p:blipFill>
              <a:blip r:embed="rId35" cstate="print"/>
              <a:stretch>
                <a:fillRect/>
              </a:stretch>
            </p:blipFill>
            <p:spPr>
              <a:xfrm>
                <a:off x="2822174" y="2981924"/>
                <a:ext cx="106357" cy="94119"/>
              </a:xfrm>
              <a:prstGeom prst="rect">
                <a:avLst/>
              </a:prstGeom>
            </p:spPr>
          </p:pic>
        </p:grpSp>
        <p:sp>
          <p:nvSpPr>
            <p:cNvPr id="266" name="object 124">
              <a:extLst>
                <a:ext uri="{FF2B5EF4-FFF2-40B4-BE49-F238E27FC236}">
                  <a16:creationId xmlns:a16="http://schemas.microsoft.com/office/drawing/2014/main" id="{20BAC757-AD80-A3C1-646E-A5A94EFA3D44}"/>
                </a:ext>
              </a:extLst>
            </p:cNvPr>
            <p:cNvSpPr/>
            <p:nvPr/>
          </p:nvSpPr>
          <p:spPr>
            <a:xfrm>
              <a:off x="3602497" y="1409778"/>
              <a:ext cx="5380990" cy="3931920"/>
            </a:xfrm>
            <a:custGeom>
              <a:avLst/>
              <a:gdLst/>
              <a:ahLst/>
              <a:cxnLst/>
              <a:rect l="l" t="t" r="r" b="b"/>
              <a:pathLst>
                <a:path w="5380990" h="3931920">
                  <a:moveTo>
                    <a:pt x="0" y="512345"/>
                  </a:moveTo>
                  <a:lnTo>
                    <a:pt x="10869" y="321314"/>
                  </a:lnTo>
                  <a:lnTo>
                    <a:pt x="21738" y="516418"/>
                  </a:lnTo>
                  <a:lnTo>
                    <a:pt x="32608" y="222843"/>
                  </a:lnTo>
                  <a:lnTo>
                    <a:pt x="43478" y="656623"/>
                  </a:lnTo>
                  <a:lnTo>
                    <a:pt x="54347" y="344096"/>
                  </a:lnTo>
                  <a:lnTo>
                    <a:pt x="65217" y="321111"/>
                  </a:lnTo>
                  <a:lnTo>
                    <a:pt x="76087" y="514630"/>
                  </a:lnTo>
                  <a:lnTo>
                    <a:pt x="86956" y="173560"/>
                  </a:lnTo>
                  <a:lnTo>
                    <a:pt x="97826" y="644514"/>
                  </a:lnTo>
                  <a:lnTo>
                    <a:pt x="108696" y="429007"/>
                  </a:lnTo>
                  <a:lnTo>
                    <a:pt x="119565" y="387918"/>
                  </a:lnTo>
                  <a:lnTo>
                    <a:pt x="130434" y="630987"/>
                  </a:lnTo>
                  <a:lnTo>
                    <a:pt x="141304" y="237206"/>
                  </a:lnTo>
                  <a:lnTo>
                    <a:pt x="152174" y="0"/>
                  </a:lnTo>
                  <a:lnTo>
                    <a:pt x="163043" y="549535"/>
                  </a:lnTo>
                  <a:lnTo>
                    <a:pt x="173913" y="258756"/>
                  </a:lnTo>
                  <a:lnTo>
                    <a:pt x="184783" y="333878"/>
                  </a:lnTo>
                  <a:lnTo>
                    <a:pt x="195652" y="286743"/>
                  </a:lnTo>
                  <a:lnTo>
                    <a:pt x="206522" y="373701"/>
                  </a:lnTo>
                  <a:lnTo>
                    <a:pt x="217392" y="12571"/>
                  </a:lnTo>
                  <a:lnTo>
                    <a:pt x="228261" y="728263"/>
                  </a:lnTo>
                  <a:lnTo>
                    <a:pt x="239131" y="543026"/>
                  </a:lnTo>
                  <a:lnTo>
                    <a:pt x="250000" y="179730"/>
                  </a:lnTo>
                  <a:lnTo>
                    <a:pt x="260870" y="385583"/>
                  </a:lnTo>
                  <a:lnTo>
                    <a:pt x="271739" y="230195"/>
                  </a:lnTo>
                  <a:lnTo>
                    <a:pt x="282609" y="234586"/>
                  </a:lnTo>
                  <a:lnTo>
                    <a:pt x="293479" y="324239"/>
                  </a:lnTo>
                  <a:lnTo>
                    <a:pt x="304348" y="59667"/>
                  </a:lnTo>
                  <a:lnTo>
                    <a:pt x="315218" y="476241"/>
                  </a:lnTo>
                  <a:lnTo>
                    <a:pt x="326088" y="356144"/>
                  </a:lnTo>
                  <a:lnTo>
                    <a:pt x="336957" y="383055"/>
                  </a:lnTo>
                  <a:lnTo>
                    <a:pt x="347827" y="414291"/>
                  </a:lnTo>
                  <a:lnTo>
                    <a:pt x="358696" y="281426"/>
                  </a:lnTo>
                  <a:lnTo>
                    <a:pt x="369566" y="372902"/>
                  </a:lnTo>
                  <a:lnTo>
                    <a:pt x="380435" y="526652"/>
                  </a:lnTo>
                  <a:lnTo>
                    <a:pt x="391305" y="270511"/>
                  </a:lnTo>
                  <a:lnTo>
                    <a:pt x="402175" y="365123"/>
                  </a:lnTo>
                  <a:lnTo>
                    <a:pt x="413044" y="521820"/>
                  </a:lnTo>
                  <a:lnTo>
                    <a:pt x="423914" y="229743"/>
                  </a:lnTo>
                  <a:lnTo>
                    <a:pt x="434784" y="279047"/>
                  </a:lnTo>
                  <a:lnTo>
                    <a:pt x="445653" y="567321"/>
                  </a:lnTo>
                  <a:lnTo>
                    <a:pt x="456523" y="449959"/>
                  </a:lnTo>
                  <a:lnTo>
                    <a:pt x="467392" y="287718"/>
                  </a:lnTo>
                  <a:lnTo>
                    <a:pt x="478262" y="664079"/>
                  </a:lnTo>
                  <a:lnTo>
                    <a:pt x="489131" y="323329"/>
                  </a:lnTo>
                  <a:lnTo>
                    <a:pt x="500001" y="173426"/>
                  </a:lnTo>
                  <a:lnTo>
                    <a:pt x="510871" y="519334"/>
                  </a:lnTo>
                  <a:lnTo>
                    <a:pt x="521740" y="308486"/>
                  </a:lnTo>
                  <a:lnTo>
                    <a:pt x="532610" y="543840"/>
                  </a:lnTo>
                  <a:lnTo>
                    <a:pt x="543480" y="251094"/>
                  </a:lnTo>
                  <a:lnTo>
                    <a:pt x="554349" y="453496"/>
                  </a:lnTo>
                  <a:lnTo>
                    <a:pt x="565219" y="1479710"/>
                  </a:lnTo>
                  <a:lnTo>
                    <a:pt x="576089" y="1202795"/>
                  </a:lnTo>
                  <a:lnTo>
                    <a:pt x="586958" y="1663373"/>
                  </a:lnTo>
                  <a:lnTo>
                    <a:pt x="597827" y="1747918"/>
                  </a:lnTo>
                  <a:lnTo>
                    <a:pt x="608697" y="1857545"/>
                  </a:lnTo>
                  <a:lnTo>
                    <a:pt x="619567" y="1634515"/>
                  </a:lnTo>
                  <a:lnTo>
                    <a:pt x="630436" y="1826767"/>
                  </a:lnTo>
                  <a:lnTo>
                    <a:pt x="641306" y="1934029"/>
                  </a:lnTo>
                  <a:lnTo>
                    <a:pt x="652176" y="1838793"/>
                  </a:lnTo>
                  <a:lnTo>
                    <a:pt x="663045" y="2127368"/>
                  </a:lnTo>
                  <a:lnTo>
                    <a:pt x="673915" y="2222557"/>
                  </a:lnTo>
                  <a:lnTo>
                    <a:pt x="684785" y="2310808"/>
                  </a:lnTo>
                  <a:lnTo>
                    <a:pt x="695654" y="2355152"/>
                  </a:lnTo>
                  <a:lnTo>
                    <a:pt x="706524" y="2284787"/>
                  </a:lnTo>
                  <a:lnTo>
                    <a:pt x="717393" y="2304882"/>
                  </a:lnTo>
                  <a:lnTo>
                    <a:pt x="728262" y="2189473"/>
                  </a:lnTo>
                  <a:lnTo>
                    <a:pt x="739132" y="2251280"/>
                  </a:lnTo>
                  <a:lnTo>
                    <a:pt x="750002" y="2308501"/>
                  </a:lnTo>
                  <a:lnTo>
                    <a:pt x="760872" y="2299109"/>
                  </a:lnTo>
                  <a:lnTo>
                    <a:pt x="771741" y="2432295"/>
                  </a:lnTo>
                  <a:lnTo>
                    <a:pt x="782611" y="2206200"/>
                  </a:lnTo>
                  <a:lnTo>
                    <a:pt x="793481" y="2324991"/>
                  </a:lnTo>
                  <a:lnTo>
                    <a:pt x="804350" y="2296857"/>
                  </a:lnTo>
                  <a:lnTo>
                    <a:pt x="815220" y="2250670"/>
                  </a:lnTo>
                  <a:lnTo>
                    <a:pt x="826089" y="2134964"/>
                  </a:lnTo>
                  <a:lnTo>
                    <a:pt x="836959" y="2299714"/>
                  </a:lnTo>
                  <a:lnTo>
                    <a:pt x="847828" y="2332323"/>
                  </a:lnTo>
                  <a:lnTo>
                    <a:pt x="858698" y="2484766"/>
                  </a:lnTo>
                  <a:lnTo>
                    <a:pt x="869567" y="2444318"/>
                  </a:lnTo>
                  <a:lnTo>
                    <a:pt x="880437" y="2531439"/>
                  </a:lnTo>
                  <a:lnTo>
                    <a:pt x="891307" y="2460608"/>
                  </a:lnTo>
                  <a:lnTo>
                    <a:pt x="902177" y="2425471"/>
                  </a:lnTo>
                  <a:lnTo>
                    <a:pt x="913046" y="2581371"/>
                  </a:lnTo>
                  <a:lnTo>
                    <a:pt x="934785" y="2425909"/>
                  </a:lnTo>
                  <a:lnTo>
                    <a:pt x="945655" y="2547328"/>
                  </a:lnTo>
                  <a:lnTo>
                    <a:pt x="967394" y="2421894"/>
                  </a:lnTo>
                  <a:lnTo>
                    <a:pt x="978263" y="2313714"/>
                  </a:lnTo>
                  <a:lnTo>
                    <a:pt x="989133" y="2507920"/>
                  </a:lnTo>
                  <a:lnTo>
                    <a:pt x="1000003" y="2535163"/>
                  </a:lnTo>
                  <a:lnTo>
                    <a:pt x="1010872" y="2506985"/>
                  </a:lnTo>
                  <a:lnTo>
                    <a:pt x="1021742" y="2613712"/>
                  </a:lnTo>
                  <a:lnTo>
                    <a:pt x="1032612" y="2550059"/>
                  </a:lnTo>
                  <a:lnTo>
                    <a:pt x="1043481" y="2497183"/>
                  </a:lnTo>
                  <a:lnTo>
                    <a:pt x="1054351" y="1679810"/>
                  </a:lnTo>
                  <a:lnTo>
                    <a:pt x="1065220" y="1393806"/>
                  </a:lnTo>
                  <a:lnTo>
                    <a:pt x="1076090" y="1558021"/>
                  </a:lnTo>
                  <a:lnTo>
                    <a:pt x="1086959" y="1433370"/>
                  </a:lnTo>
                  <a:lnTo>
                    <a:pt x="1097829" y="1682104"/>
                  </a:lnTo>
                  <a:lnTo>
                    <a:pt x="1108699" y="1699567"/>
                  </a:lnTo>
                  <a:lnTo>
                    <a:pt x="1119568" y="1739297"/>
                  </a:lnTo>
                  <a:lnTo>
                    <a:pt x="1130438" y="1886578"/>
                  </a:lnTo>
                  <a:lnTo>
                    <a:pt x="1141308" y="1683441"/>
                  </a:lnTo>
                  <a:lnTo>
                    <a:pt x="1152178" y="1767191"/>
                  </a:lnTo>
                  <a:lnTo>
                    <a:pt x="1163047" y="2154439"/>
                  </a:lnTo>
                  <a:lnTo>
                    <a:pt x="1173916" y="2075618"/>
                  </a:lnTo>
                  <a:lnTo>
                    <a:pt x="1184786" y="2513544"/>
                  </a:lnTo>
                  <a:lnTo>
                    <a:pt x="1195655" y="2759298"/>
                  </a:lnTo>
                  <a:lnTo>
                    <a:pt x="1206525" y="2482717"/>
                  </a:lnTo>
                  <a:lnTo>
                    <a:pt x="1217395" y="2426100"/>
                  </a:lnTo>
                  <a:lnTo>
                    <a:pt x="1228264" y="2691942"/>
                  </a:lnTo>
                  <a:lnTo>
                    <a:pt x="1239134" y="2734832"/>
                  </a:lnTo>
                  <a:lnTo>
                    <a:pt x="1250004" y="2560968"/>
                  </a:lnTo>
                  <a:lnTo>
                    <a:pt x="1260873" y="2861250"/>
                  </a:lnTo>
                  <a:lnTo>
                    <a:pt x="1271743" y="2671471"/>
                  </a:lnTo>
                  <a:lnTo>
                    <a:pt x="1282613" y="2910353"/>
                  </a:lnTo>
                  <a:lnTo>
                    <a:pt x="1293482" y="2873753"/>
                  </a:lnTo>
                  <a:lnTo>
                    <a:pt x="1304351" y="2808750"/>
                  </a:lnTo>
                  <a:lnTo>
                    <a:pt x="1315221" y="2879239"/>
                  </a:lnTo>
                  <a:lnTo>
                    <a:pt x="1326091" y="2767911"/>
                  </a:lnTo>
                  <a:lnTo>
                    <a:pt x="1336960" y="2890328"/>
                  </a:lnTo>
                  <a:lnTo>
                    <a:pt x="1347830" y="2910614"/>
                  </a:lnTo>
                  <a:lnTo>
                    <a:pt x="1358700" y="2768480"/>
                  </a:lnTo>
                  <a:lnTo>
                    <a:pt x="1369569" y="2709949"/>
                  </a:lnTo>
                  <a:lnTo>
                    <a:pt x="1380439" y="2947630"/>
                  </a:lnTo>
                  <a:lnTo>
                    <a:pt x="1391309" y="2834272"/>
                  </a:lnTo>
                  <a:lnTo>
                    <a:pt x="1402178" y="3016457"/>
                  </a:lnTo>
                </a:path>
                <a:path w="5380990" h="3931920">
                  <a:moveTo>
                    <a:pt x="1402178" y="3016457"/>
                  </a:moveTo>
                  <a:lnTo>
                    <a:pt x="1413048" y="2840095"/>
                  </a:lnTo>
                  <a:lnTo>
                    <a:pt x="1423917" y="3033929"/>
                  </a:lnTo>
                  <a:lnTo>
                    <a:pt x="1434787" y="3196127"/>
                  </a:lnTo>
                  <a:lnTo>
                    <a:pt x="1445656" y="2939475"/>
                  </a:lnTo>
                  <a:lnTo>
                    <a:pt x="1456526" y="2970243"/>
                  </a:lnTo>
                  <a:lnTo>
                    <a:pt x="1467396" y="2969259"/>
                  </a:lnTo>
                  <a:lnTo>
                    <a:pt x="1478265" y="2890566"/>
                  </a:lnTo>
                  <a:lnTo>
                    <a:pt x="1489135" y="2878486"/>
                  </a:lnTo>
                  <a:lnTo>
                    <a:pt x="1500005" y="2970240"/>
                  </a:lnTo>
                  <a:lnTo>
                    <a:pt x="1510874" y="2998224"/>
                  </a:lnTo>
                  <a:lnTo>
                    <a:pt x="1521744" y="3015771"/>
                  </a:lnTo>
                  <a:lnTo>
                    <a:pt x="1532613" y="3076898"/>
                  </a:lnTo>
                  <a:lnTo>
                    <a:pt x="1543483" y="2908879"/>
                  </a:lnTo>
                  <a:lnTo>
                    <a:pt x="1554352" y="2210234"/>
                  </a:lnTo>
                  <a:lnTo>
                    <a:pt x="1565222" y="1795653"/>
                  </a:lnTo>
                  <a:lnTo>
                    <a:pt x="1576092" y="1441506"/>
                  </a:lnTo>
                  <a:lnTo>
                    <a:pt x="1586961" y="1795822"/>
                  </a:lnTo>
                  <a:lnTo>
                    <a:pt x="1597831" y="1888993"/>
                  </a:lnTo>
                  <a:lnTo>
                    <a:pt x="1608701" y="1737968"/>
                  </a:lnTo>
                  <a:lnTo>
                    <a:pt x="1619570" y="1783022"/>
                  </a:lnTo>
                  <a:lnTo>
                    <a:pt x="1630440" y="2035433"/>
                  </a:lnTo>
                  <a:lnTo>
                    <a:pt x="1641309" y="1732775"/>
                  </a:lnTo>
                  <a:lnTo>
                    <a:pt x="1652179" y="1799171"/>
                  </a:lnTo>
                  <a:lnTo>
                    <a:pt x="1663048" y="1896049"/>
                  </a:lnTo>
                  <a:lnTo>
                    <a:pt x="1673918" y="2030340"/>
                  </a:lnTo>
                  <a:lnTo>
                    <a:pt x="1684788" y="1889629"/>
                  </a:lnTo>
                  <a:lnTo>
                    <a:pt x="1695657" y="2174009"/>
                  </a:lnTo>
                  <a:lnTo>
                    <a:pt x="1706527" y="1717023"/>
                  </a:lnTo>
                  <a:lnTo>
                    <a:pt x="1717397" y="2446276"/>
                  </a:lnTo>
                  <a:lnTo>
                    <a:pt x="1728266" y="1847688"/>
                  </a:lnTo>
                  <a:lnTo>
                    <a:pt x="1739136" y="2487350"/>
                  </a:lnTo>
                  <a:lnTo>
                    <a:pt x="1750005" y="2303718"/>
                  </a:lnTo>
                  <a:lnTo>
                    <a:pt x="1760875" y="2249908"/>
                  </a:lnTo>
                  <a:lnTo>
                    <a:pt x="1771744" y="2326899"/>
                  </a:lnTo>
                  <a:lnTo>
                    <a:pt x="1782614" y="2155876"/>
                  </a:lnTo>
                  <a:lnTo>
                    <a:pt x="1793483" y="2214283"/>
                  </a:lnTo>
                  <a:lnTo>
                    <a:pt x="1804353" y="2257305"/>
                  </a:lnTo>
                  <a:lnTo>
                    <a:pt x="1826093" y="1787131"/>
                  </a:lnTo>
                  <a:lnTo>
                    <a:pt x="1836962" y="2273673"/>
                  </a:lnTo>
                  <a:lnTo>
                    <a:pt x="1847832" y="2518224"/>
                  </a:lnTo>
                  <a:lnTo>
                    <a:pt x="1858702" y="2335037"/>
                  </a:lnTo>
                  <a:lnTo>
                    <a:pt x="1869571" y="2465409"/>
                  </a:lnTo>
                  <a:lnTo>
                    <a:pt x="1880440" y="2213126"/>
                  </a:lnTo>
                  <a:lnTo>
                    <a:pt x="1902179" y="2492133"/>
                  </a:lnTo>
                  <a:lnTo>
                    <a:pt x="1913049" y="2292699"/>
                  </a:lnTo>
                  <a:lnTo>
                    <a:pt x="1923919" y="2559469"/>
                  </a:lnTo>
                  <a:lnTo>
                    <a:pt x="1934789" y="2402583"/>
                  </a:lnTo>
                  <a:lnTo>
                    <a:pt x="1945658" y="2554185"/>
                  </a:lnTo>
                  <a:lnTo>
                    <a:pt x="1956528" y="2571397"/>
                  </a:lnTo>
                  <a:lnTo>
                    <a:pt x="1967398" y="2496018"/>
                  </a:lnTo>
                  <a:lnTo>
                    <a:pt x="1978267" y="2477005"/>
                  </a:lnTo>
                  <a:lnTo>
                    <a:pt x="1989137" y="2602827"/>
                  </a:lnTo>
                  <a:lnTo>
                    <a:pt x="2000006" y="2494195"/>
                  </a:lnTo>
                  <a:lnTo>
                    <a:pt x="2010875" y="2568902"/>
                  </a:lnTo>
                  <a:lnTo>
                    <a:pt x="2021745" y="2750934"/>
                  </a:lnTo>
                  <a:lnTo>
                    <a:pt x="2032615" y="2541257"/>
                  </a:lnTo>
                  <a:lnTo>
                    <a:pt x="2043484" y="2685906"/>
                  </a:lnTo>
                  <a:lnTo>
                    <a:pt x="2054354" y="2407836"/>
                  </a:lnTo>
                  <a:lnTo>
                    <a:pt x="2065224" y="2796383"/>
                  </a:lnTo>
                  <a:lnTo>
                    <a:pt x="2076094" y="2789078"/>
                  </a:lnTo>
                  <a:lnTo>
                    <a:pt x="2086963" y="2398298"/>
                  </a:lnTo>
                  <a:lnTo>
                    <a:pt x="2097833" y="2690066"/>
                  </a:lnTo>
                  <a:lnTo>
                    <a:pt x="2108702" y="2696016"/>
                  </a:lnTo>
                  <a:lnTo>
                    <a:pt x="2119572" y="2957669"/>
                  </a:lnTo>
                  <a:lnTo>
                    <a:pt x="2130441" y="2841173"/>
                  </a:lnTo>
                  <a:lnTo>
                    <a:pt x="2141311" y="2956238"/>
                  </a:lnTo>
                  <a:lnTo>
                    <a:pt x="2152180" y="2932952"/>
                  </a:lnTo>
                  <a:lnTo>
                    <a:pt x="2163050" y="2981641"/>
                  </a:lnTo>
                  <a:lnTo>
                    <a:pt x="2173920" y="3090383"/>
                  </a:lnTo>
                  <a:lnTo>
                    <a:pt x="2184789" y="2753438"/>
                  </a:lnTo>
                  <a:lnTo>
                    <a:pt x="2195659" y="2891170"/>
                  </a:lnTo>
                  <a:lnTo>
                    <a:pt x="2206529" y="3135838"/>
                  </a:lnTo>
                  <a:lnTo>
                    <a:pt x="2217398" y="3299513"/>
                  </a:lnTo>
                  <a:lnTo>
                    <a:pt x="2228268" y="3098405"/>
                  </a:lnTo>
                  <a:lnTo>
                    <a:pt x="2239137" y="3067969"/>
                  </a:lnTo>
                  <a:lnTo>
                    <a:pt x="2250007" y="3277552"/>
                  </a:lnTo>
                  <a:lnTo>
                    <a:pt x="2260876" y="3318881"/>
                  </a:lnTo>
                  <a:lnTo>
                    <a:pt x="2271746" y="3201468"/>
                  </a:lnTo>
                  <a:lnTo>
                    <a:pt x="2282616" y="3220465"/>
                  </a:lnTo>
                  <a:lnTo>
                    <a:pt x="2293485" y="3030951"/>
                  </a:lnTo>
                  <a:lnTo>
                    <a:pt x="2304355" y="3004190"/>
                  </a:lnTo>
                  <a:lnTo>
                    <a:pt x="2315225" y="2928780"/>
                  </a:lnTo>
                  <a:lnTo>
                    <a:pt x="2326094" y="2913046"/>
                  </a:lnTo>
                  <a:lnTo>
                    <a:pt x="2336964" y="3208995"/>
                  </a:lnTo>
                  <a:lnTo>
                    <a:pt x="2347833" y="3346165"/>
                  </a:lnTo>
                  <a:lnTo>
                    <a:pt x="2358703" y="3038625"/>
                  </a:lnTo>
                  <a:lnTo>
                    <a:pt x="2369572" y="3207085"/>
                  </a:lnTo>
                  <a:lnTo>
                    <a:pt x="2380442" y="3432678"/>
                  </a:lnTo>
                  <a:lnTo>
                    <a:pt x="2391312" y="3068764"/>
                  </a:lnTo>
                  <a:lnTo>
                    <a:pt x="2402181" y="3443633"/>
                  </a:lnTo>
                  <a:lnTo>
                    <a:pt x="2413051" y="2854240"/>
                  </a:lnTo>
                  <a:lnTo>
                    <a:pt x="2423921" y="3198659"/>
                  </a:lnTo>
                  <a:lnTo>
                    <a:pt x="2434790" y="3157652"/>
                  </a:lnTo>
                  <a:lnTo>
                    <a:pt x="2445660" y="3214907"/>
                  </a:lnTo>
                  <a:lnTo>
                    <a:pt x="2456530" y="3560674"/>
                  </a:lnTo>
                  <a:lnTo>
                    <a:pt x="2467399" y="3301559"/>
                  </a:lnTo>
                  <a:lnTo>
                    <a:pt x="2478268" y="3397164"/>
                  </a:lnTo>
                  <a:lnTo>
                    <a:pt x="2489138" y="3321384"/>
                  </a:lnTo>
                  <a:lnTo>
                    <a:pt x="2500008" y="2265218"/>
                  </a:lnTo>
                  <a:lnTo>
                    <a:pt x="2510877" y="2477308"/>
                  </a:lnTo>
                  <a:lnTo>
                    <a:pt x="2521747" y="2661552"/>
                  </a:lnTo>
                  <a:lnTo>
                    <a:pt x="2532617" y="2263045"/>
                  </a:lnTo>
                  <a:lnTo>
                    <a:pt x="2543486" y="2928391"/>
                  </a:lnTo>
                  <a:lnTo>
                    <a:pt x="2554356" y="2629443"/>
                  </a:lnTo>
                  <a:lnTo>
                    <a:pt x="2565226" y="2929670"/>
                  </a:lnTo>
                  <a:lnTo>
                    <a:pt x="2576095" y="2826019"/>
                  </a:lnTo>
                  <a:lnTo>
                    <a:pt x="2586965" y="2754409"/>
                  </a:lnTo>
                  <a:lnTo>
                    <a:pt x="2597834" y="2811607"/>
                  </a:lnTo>
                  <a:lnTo>
                    <a:pt x="2608704" y="3019334"/>
                  </a:lnTo>
                  <a:lnTo>
                    <a:pt x="2619573" y="2771077"/>
                  </a:lnTo>
                  <a:lnTo>
                    <a:pt x="2641313" y="2936114"/>
                  </a:lnTo>
                  <a:lnTo>
                    <a:pt x="2652182" y="2645260"/>
                  </a:lnTo>
                  <a:lnTo>
                    <a:pt x="2663052" y="3294465"/>
                  </a:lnTo>
                  <a:lnTo>
                    <a:pt x="2673922" y="3526621"/>
                  </a:lnTo>
                  <a:lnTo>
                    <a:pt x="2684791" y="3686747"/>
                  </a:lnTo>
                  <a:lnTo>
                    <a:pt x="2695661" y="3429438"/>
                  </a:lnTo>
                  <a:lnTo>
                    <a:pt x="2706530" y="3244639"/>
                  </a:lnTo>
                  <a:lnTo>
                    <a:pt x="2717400" y="3466912"/>
                  </a:lnTo>
                  <a:lnTo>
                    <a:pt x="2728269" y="3646415"/>
                  </a:lnTo>
                  <a:lnTo>
                    <a:pt x="2739139" y="3786781"/>
                  </a:lnTo>
                  <a:lnTo>
                    <a:pt x="2750009" y="3620820"/>
                  </a:lnTo>
                  <a:lnTo>
                    <a:pt x="2760878" y="3345008"/>
                  </a:lnTo>
                  <a:lnTo>
                    <a:pt x="2771748" y="3618186"/>
                  </a:lnTo>
                  <a:lnTo>
                    <a:pt x="2782618" y="3776349"/>
                  </a:lnTo>
                  <a:lnTo>
                    <a:pt x="2793487" y="3783671"/>
                  </a:lnTo>
                  <a:lnTo>
                    <a:pt x="2804357" y="3851748"/>
                  </a:lnTo>
                  <a:lnTo>
                    <a:pt x="2815226" y="3641827"/>
                  </a:lnTo>
                </a:path>
                <a:path w="5380990" h="3931920">
                  <a:moveTo>
                    <a:pt x="2815226" y="3641827"/>
                  </a:moveTo>
                  <a:lnTo>
                    <a:pt x="2826096" y="3612149"/>
                  </a:lnTo>
                  <a:lnTo>
                    <a:pt x="2836965" y="3851499"/>
                  </a:lnTo>
                  <a:lnTo>
                    <a:pt x="2847835" y="3763659"/>
                  </a:lnTo>
                  <a:lnTo>
                    <a:pt x="2858705" y="3529522"/>
                  </a:lnTo>
                  <a:lnTo>
                    <a:pt x="2869574" y="3603066"/>
                  </a:lnTo>
                  <a:lnTo>
                    <a:pt x="2880444" y="3864903"/>
                  </a:lnTo>
                  <a:lnTo>
                    <a:pt x="2891314" y="3916221"/>
                  </a:lnTo>
                  <a:lnTo>
                    <a:pt x="2902183" y="3555519"/>
                  </a:lnTo>
                  <a:lnTo>
                    <a:pt x="2913053" y="3579274"/>
                  </a:lnTo>
                  <a:lnTo>
                    <a:pt x="2923922" y="3628367"/>
                  </a:lnTo>
                  <a:lnTo>
                    <a:pt x="2934792" y="3468565"/>
                  </a:lnTo>
                  <a:lnTo>
                    <a:pt x="2945661" y="3929960"/>
                  </a:lnTo>
                  <a:lnTo>
                    <a:pt x="2956531" y="3846781"/>
                  </a:lnTo>
                  <a:lnTo>
                    <a:pt x="2967400" y="3255582"/>
                  </a:lnTo>
                  <a:lnTo>
                    <a:pt x="2978270" y="3147516"/>
                  </a:lnTo>
                  <a:lnTo>
                    <a:pt x="2989140" y="3023629"/>
                  </a:lnTo>
                  <a:lnTo>
                    <a:pt x="3000010" y="3045555"/>
                  </a:lnTo>
                  <a:lnTo>
                    <a:pt x="3010879" y="3289147"/>
                  </a:lnTo>
                  <a:lnTo>
                    <a:pt x="3021749" y="3190902"/>
                  </a:lnTo>
                  <a:lnTo>
                    <a:pt x="3032619" y="3041665"/>
                  </a:lnTo>
                  <a:lnTo>
                    <a:pt x="3043488" y="3131435"/>
                  </a:lnTo>
                  <a:lnTo>
                    <a:pt x="3054357" y="3329381"/>
                  </a:lnTo>
                  <a:lnTo>
                    <a:pt x="3065227" y="3129017"/>
                  </a:lnTo>
                  <a:lnTo>
                    <a:pt x="3076096" y="3073291"/>
                  </a:lnTo>
                  <a:lnTo>
                    <a:pt x="3086966" y="2936249"/>
                  </a:lnTo>
                  <a:lnTo>
                    <a:pt x="3097836" y="3116402"/>
                  </a:lnTo>
                  <a:lnTo>
                    <a:pt x="3119575" y="3016505"/>
                  </a:lnTo>
                  <a:lnTo>
                    <a:pt x="3130445" y="3040886"/>
                  </a:lnTo>
                  <a:lnTo>
                    <a:pt x="3141315" y="3347463"/>
                  </a:lnTo>
                  <a:lnTo>
                    <a:pt x="3152184" y="3258541"/>
                  </a:lnTo>
                  <a:lnTo>
                    <a:pt x="3163054" y="3213147"/>
                  </a:lnTo>
                  <a:lnTo>
                    <a:pt x="3173923" y="3516217"/>
                  </a:lnTo>
                  <a:lnTo>
                    <a:pt x="3184792" y="2977217"/>
                  </a:lnTo>
                  <a:lnTo>
                    <a:pt x="3195662" y="3230405"/>
                  </a:lnTo>
                  <a:lnTo>
                    <a:pt x="3206532" y="3578779"/>
                  </a:lnTo>
                  <a:lnTo>
                    <a:pt x="3217401" y="3189045"/>
                  </a:lnTo>
                  <a:lnTo>
                    <a:pt x="3228271" y="3268186"/>
                  </a:lnTo>
                  <a:lnTo>
                    <a:pt x="3239141" y="3276755"/>
                  </a:lnTo>
                  <a:lnTo>
                    <a:pt x="3250011" y="3229672"/>
                  </a:lnTo>
                  <a:lnTo>
                    <a:pt x="3260880" y="3129528"/>
                  </a:lnTo>
                  <a:lnTo>
                    <a:pt x="3271750" y="3273922"/>
                  </a:lnTo>
                  <a:lnTo>
                    <a:pt x="3282619" y="3216426"/>
                  </a:lnTo>
                  <a:lnTo>
                    <a:pt x="3293489" y="3355294"/>
                  </a:lnTo>
                  <a:lnTo>
                    <a:pt x="3304358" y="3512502"/>
                  </a:lnTo>
                  <a:lnTo>
                    <a:pt x="3315228" y="3053361"/>
                  </a:lnTo>
                  <a:lnTo>
                    <a:pt x="3326097" y="3503891"/>
                  </a:lnTo>
                  <a:lnTo>
                    <a:pt x="3336967" y="3287884"/>
                  </a:lnTo>
                  <a:lnTo>
                    <a:pt x="3347837" y="3364158"/>
                  </a:lnTo>
                  <a:lnTo>
                    <a:pt x="3358706" y="3108788"/>
                  </a:lnTo>
                  <a:lnTo>
                    <a:pt x="3369576" y="3596632"/>
                  </a:lnTo>
                  <a:lnTo>
                    <a:pt x="3380446" y="3427988"/>
                  </a:lnTo>
                  <a:lnTo>
                    <a:pt x="3391315" y="3452530"/>
                  </a:lnTo>
                  <a:lnTo>
                    <a:pt x="3402185" y="3757474"/>
                  </a:lnTo>
                  <a:lnTo>
                    <a:pt x="3413054" y="3677757"/>
                  </a:lnTo>
                  <a:lnTo>
                    <a:pt x="3423924" y="3486045"/>
                  </a:lnTo>
                  <a:lnTo>
                    <a:pt x="3434793" y="3672942"/>
                  </a:lnTo>
                  <a:lnTo>
                    <a:pt x="3445663" y="3520215"/>
                  </a:lnTo>
                  <a:lnTo>
                    <a:pt x="3456533" y="3609672"/>
                  </a:lnTo>
                  <a:lnTo>
                    <a:pt x="3467402" y="3510327"/>
                  </a:lnTo>
                  <a:lnTo>
                    <a:pt x="3478272" y="3565405"/>
                  </a:lnTo>
                  <a:lnTo>
                    <a:pt x="3489142" y="3748284"/>
                  </a:lnTo>
                  <a:lnTo>
                    <a:pt x="3500011" y="3515552"/>
                  </a:lnTo>
                  <a:lnTo>
                    <a:pt x="3510881" y="3425755"/>
                  </a:lnTo>
                  <a:lnTo>
                    <a:pt x="3521750" y="3352194"/>
                  </a:lnTo>
                  <a:lnTo>
                    <a:pt x="3532620" y="3521961"/>
                  </a:lnTo>
                  <a:lnTo>
                    <a:pt x="3543489" y="3380410"/>
                  </a:lnTo>
                  <a:lnTo>
                    <a:pt x="3554359" y="3330125"/>
                  </a:lnTo>
                  <a:lnTo>
                    <a:pt x="3565229" y="3456687"/>
                  </a:lnTo>
                  <a:lnTo>
                    <a:pt x="3576098" y="3629966"/>
                  </a:lnTo>
                  <a:lnTo>
                    <a:pt x="3586968" y="3771178"/>
                  </a:lnTo>
                  <a:lnTo>
                    <a:pt x="3597838" y="3604504"/>
                  </a:lnTo>
                  <a:lnTo>
                    <a:pt x="3608707" y="3743842"/>
                  </a:lnTo>
                  <a:lnTo>
                    <a:pt x="3619577" y="3622185"/>
                  </a:lnTo>
                  <a:lnTo>
                    <a:pt x="3630446" y="3641233"/>
                  </a:lnTo>
                  <a:lnTo>
                    <a:pt x="3641316" y="3555318"/>
                  </a:lnTo>
                  <a:lnTo>
                    <a:pt x="3652185" y="3569824"/>
                  </a:lnTo>
                  <a:lnTo>
                    <a:pt x="3663055" y="3662529"/>
                  </a:lnTo>
                  <a:lnTo>
                    <a:pt x="3673925" y="3530977"/>
                  </a:lnTo>
                  <a:lnTo>
                    <a:pt x="3684794" y="3426682"/>
                  </a:lnTo>
                  <a:lnTo>
                    <a:pt x="3695664" y="3723956"/>
                  </a:lnTo>
                  <a:lnTo>
                    <a:pt x="3706534" y="3627231"/>
                  </a:lnTo>
                  <a:lnTo>
                    <a:pt x="3717403" y="3667491"/>
                  </a:lnTo>
                  <a:lnTo>
                    <a:pt x="3728273" y="3569704"/>
                  </a:lnTo>
                  <a:lnTo>
                    <a:pt x="3739143" y="3295292"/>
                  </a:lnTo>
                  <a:lnTo>
                    <a:pt x="3750012" y="3405600"/>
                  </a:lnTo>
                  <a:lnTo>
                    <a:pt x="3760881" y="3497521"/>
                  </a:lnTo>
                  <a:lnTo>
                    <a:pt x="3771751" y="3256271"/>
                  </a:lnTo>
                  <a:lnTo>
                    <a:pt x="3782621" y="3655260"/>
                  </a:lnTo>
                  <a:lnTo>
                    <a:pt x="3793490" y="3591124"/>
                  </a:lnTo>
                  <a:lnTo>
                    <a:pt x="3804360" y="3564691"/>
                  </a:lnTo>
                  <a:lnTo>
                    <a:pt x="3815230" y="3810087"/>
                  </a:lnTo>
                  <a:lnTo>
                    <a:pt x="3826099" y="3748221"/>
                  </a:lnTo>
                  <a:lnTo>
                    <a:pt x="3836969" y="3797750"/>
                  </a:lnTo>
                  <a:lnTo>
                    <a:pt x="3847839" y="3601308"/>
                  </a:lnTo>
                  <a:lnTo>
                    <a:pt x="3858708" y="3647689"/>
                  </a:lnTo>
                  <a:lnTo>
                    <a:pt x="3869578" y="3558572"/>
                  </a:lnTo>
                  <a:lnTo>
                    <a:pt x="3880447" y="3513414"/>
                  </a:lnTo>
                  <a:lnTo>
                    <a:pt x="3891316" y="3448441"/>
                  </a:lnTo>
                  <a:lnTo>
                    <a:pt x="3902186" y="3564643"/>
                  </a:lnTo>
                  <a:lnTo>
                    <a:pt x="3913056" y="3514096"/>
                  </a:lnTo>
                  <a:lnTo>
                    <a:pt x="3923926" y="3733069"/>
                  </a:lnTo>
                  <a:lnTo>
                    <a:pt x="3934795" y="3931699"/>
                  </a:lnTo>
                  <a:lnTo>
                    <a:pt x="3945665" y="3892228"/>
                  </a:lnTo>
                  <a:lnTo>
                    <a:pt x="3956535" y="3721326"/>
                  </a:lnTo>
                  <a:lnTo>
                    <a:pt x="3967404" y="3650015"/>
                  </a:lnTo>
                  <a:lnTo>
                    <a:pt x="3978274" y="3533940"/>
                  </a:lnTo>
                  <a:lnTo>
                    <a:pt x="3989143" y="3659554"/>
                  </a:lnTo>
                  <a:lnTo>
                    <a:pt x="4000013" y="3713048"/>
                  </a:lnTo>
                  <a:lnTo>
                    <a:pt x="4010882" y="3642979"/>
                  </a:lnTo>
                  <a:lnTo>
                    <a:pt x="4021752" y="3810346"/>
                  </a:lnTo>
                  <a:lnTo>
                    <a:pt x="4032621" y="3833241"/>
                  </a:lnTo>
                  <a:lnTo>
                    <a:pt x="4043491" y="3388530"/>
                  </a:lnTo>
                  <a:lnTo>
                    <a:pt x="4054361" y="3405930"/>
                  </a:lnTo>
                  <a:lnTo>
                    <a:pt x="4065231" y="3617038"/>
                  </a:lnTo>
                  <a:lnTo>
                    <a:pt x="4076100" y="2983362"/>
                  </a:lnTo>
                  <a:lnTo>
                    <a:pt x="4086970" y="2810199"/>
                  </a:lnTo>
                  <a:lnTo>
                    <a:pt x="4097839" y="3207004"/>
                  </a:lnTo>
                  <a:lnTo>
                    <a:pt x="4108709" y="2964408"/>
                  </a:lnTo>
                  <a:lnTo>
                    <a:pt x="4119578" y="3014128"/>
                  </a:lnTo>
                  <a:lnTo>
                    <a:pt x="4130448" y="2987403"/>
                  </a:lnTo>
                  <a:lnTo>
                    <a:pt x="4141317" y="3261064"/>
                  </a:lnTo>
                  <a:lnTo>
                    <a:pt x="4152187" y="3455842"/>
                  </a:lnTo>
                  <a:lnTo>
                    <a:pt x="4163057" y="2896763"/>
                  </a:lnTo>
                  <a:lnTo>
                    <a:pt x="4173927" y="3038284"/>
                  </a:lnTo>
                  <a:lnTo>
                    <a:pt x="4184796" y="3098906"/>
                  </a:lnTo>
                  <a:lnTo>
                    <a:pt x="4195666" y="2943946"/>
                  </a:lnTo>
                  <a:lnTo>
                    <a:pt x="4206536" y="3107222"/>
                  </a:lnTo>
                </a:path>
                <a:path w="5380990" h="3931920">
                  <a:moveTo>
                    <a:pt x="4206536" y="3107222"/>
                  </a:moveTo>
                  <a:lnTo>
                    <a:pt x="4217405" y="3168393"/>
                  </a:lnTo>
                  <a:lnTo>
                    <a:pt x="4228274" y="2955149"/>
                  </a:lnTo>
                  <a:lnTo>
                    <a:pt x="4239144" y="3042818"/>
                  </a:lnTo>
                  <a:lnTo>
                    <a:pt x="4250013" y="3184657"/>
                  </a:lnTo>
                  <a:lnTo>
                    <a:pt x="4260883" y="3138834"/>
                  </a:lnTo>
                  <a:lnTo>
                    <a:pt x="4271753" y="3411253"/>
                  </a:lnTo>
                  <a:lnTo>
                    <a:pt x="4282622" y="3441192"/>
                  </a:lnTo>
                  <a:lnTo>
                    <a:pt x="4293492" y="3151478"/>
                  </a:lnTo>
                  <a:lnTo>
                    <a:pt x="4304362" y="3237518"/>
                  </a:lnTo>
                  <a:lnTo>
                    <a:pt x="4315232" y="3377723"/>
                  </a:lnTo>
                  <a:lnTo>
                    <a:pt x="4326101" y="3146566"/>
                  </a:lnTo>
                  <a:lnTo>
                    <a:pt x="4336971" y="3250855"/>
                  </a:lnTo>
                  <a:lnTo>
                    <a:pt x="4347840" y="3296058"/>
                  </a:lnTo>
                  <a:lnTo>
                    <a:pt x="4358709" y="3286961"/>
                  </a:lnTo>
                  <a:lnTo>
                    <a:pt x="4369579" y="3078773"/>
                  </a:lnTo>
                  <a:lnTo>
                    <a:pt x="4380449" y="3145633"/>
                  </a:lnTo>
                  <a:lnTo>
                    <a:pt x="4402188" y="3323327"/>
                  </a:lnTo>
                  <a:lnTo>
                    <a:pt x="4413058" y="3222487"/>
                  </a:lnTo>
                  <a:lnTo>
                    <a:pt x="4423927" y="3363928"/>
                  </a:lnTo>
                  <a:lnTo>
                    <a:pt x="4434797" y="3264039"/>
                  </a:lnTo>
                  <a:lnTo>
                    <a:pt x="4445667" y="3408456"/>
                  </a:lnTo>
                  <a:lnTo>
                    <a:pt x="4456536" y="3283129"/>
                  </a:lnTo>
                  <a:lnTo>
                    <a:pt x="4467406" y="3504944"/>
                  </a:lnTo>
                  <a:lnTo>
                    <a:pt x="4478275" y="3314894"/>
                  </a:lnTo>
                  <a:lnTo>
                    <a:pt x="4489145" y="3445848"/>
                  </a:lnTo>
                  <a:lnTo>
                    <a:pt x="4500014" y="3461136"/>
                  </a:lnTo>
                  <a:lnTo>
                    <a:pt x="4510884" y="3519289"/>
                  </a:lnTo>
                  <a:lnTo>
                    <a:pt x="4521754" y="3464924"/>
                  </a:lnTo>
                  <a:lnTo>
                    <a:pt x="4532623" y="3398486"/>
                  </a:lnTo>
                  <a:lnTo>
                    <a:pt x="4543493" y="3416193"/>
                  </a:lnTo>
                  <a:lnTo>
                    <a:pt x="4554363" y="3680111"/>
                  </a:lnTo>
                  <a:lnTo>
                    <a:pt x="4565232" y="3495264"/>
                  </a:lnTo>
                  <a:lnTo>
                    <a:pt x="4576102" y="3674157"/>
                  </a:lnTo>
                  <a:lnTo>
                    <a:pt x="4586971" y="3584277"/>
                  </a:lnTo>
                  <a:lnTo>
                    <a:pt x="4597841" y="3561085"/>
                  </a:lnTo>
                  <a:lnTo>
                    <a:pt x="4608710" y="3767587"/>
                  </a:lnTo>
                  <a:lnTo>
                    <a:pt x="4619580" y="3663643"/>
                  </a:lnTo>
                  <a:lnTo>
                    <a:pt x="4630450" y="3705910"/>
                  </a:lnTo>
                  <a:lnTo>
                    <a:pt x="4641319" y="3657257"/>
                  </a:lnTo>
                  <a:lnTo>
                    <a:pt x="4652189" y="3592336"/>
                  </a:lnTo>
                  <a:lnTo>
                    <a:pt x="4663059" y="3681234"/>
                  </a:lnTo>
                  <a:lnTo>
                    <a:pt x="4673928" y="3755937"/>
                  </a:lnTo>
                  <a:lnTo>
                    <a:pt x="4684798" y="3709147"/>
                  </a:lnTo>
                  <a:lnTo>
                    <a:pt x="4695667" y="3502665"/>
                  </a:lnTo>
                  <a:lnTo>
                    <a:pt x="4706537" y="3717796"/>
                  </a:lnTo>
                  <a:lnTo>
                    <a:pt x="4717406" y="3649995"/>
                  </a:lnTo>
                  <a:lnTo>
                    <a:pt x="4728276" y="3679669"/>
                  </a:lnTo>
                  <a:lnTo>
                    <a:pt x="4739146" y="3622782"/>
                  </a:lnTo>
                  <a:lnTo>
                    <a:pt x="4750015" y="3740020"/>
                  </a:lnTo>
                  <a:lnTo>
                    <a:pt x="4760885" y="3610962"/>
                  </a:lnTo>
                  <a:lnTo>
                    <a:pt x="4771755" y="3674609"/>
                  </a:lnTo>
                  <a:lnTo>
                    <a:pt x="4782624" y="3568374"/>
                  </a:lnTo>
                  <a:lnTo>
                    <a:pt x="4793494" y="3301415"/>
                  </a:lnTo>
                  <a:lnTo>
                    <a:pt x="4804363" y="3360573"/>
                  </a:lnTo>
                  <a:lnTo>
                    <a:pt x="4815233" y="3471100"/>
                  </a:lnTo>
                  <a:lnTo>
                    <a:pt x="4826102" y="3371381"/>
                  </a:lnTo>
                  <a:lnTo>
                    <a:pt x="4836972" y="3438358"/>
                  </a:lnTo>
                  <a:lnTo>
                    <a:pt x="4847842" y="3372836"/>
                  </a:lnTo>
                  <a:lnTo>
                    <a:pt x="4858711" y="3230097"/>
                  </a:lnTo>
                  <a:lnTo>
                    <a:pt x="4869581" y="3412521"/>
                  </a:lnTo>
                  <a:lnTo>
                    <a:pt x="4880451" y="3407056"/>
                  </a:lnTo>
                  <a:lnTo>
                    <a:pt x="4891320" y="3579952"/>
                  </a:lnTo>
                  <a:lnTo>
                    <a:pt x="4902190" y="3638268"/>
                  </a:lnTo>
                  <a:lnTo>
                    <a:pt x="4913060" y="3308126"/>
                  </a:lnTo>
                  <a:lnTo>
                    <a:pt x="4923929" y="3539834"/>
                  </a:lnTo>
                  <a:lnTo>
                    <a:pt x="4934798" y="3429246"/>
                  </a:lnTo>
                  <a:lnTo>
                    <a:pt x="4945668" y="3117270"/>
                  </a:lnTo>
                  <a:lnTo>
                    <a:pt x="4956537" y="2866106"/>
                  </a:lnTo>
                  <a:lnTo>
                    <a:pt x="4967407" y="3142928"/>
                  </a:lnTo>
                  <a:lnTo>
                    <a:pt x="4978277" y="3041985"/>
                  </a:lnTo>
                  <a:lnTo>
                    <a:pt x="4989147" y="3210057"/>
                  </a:lnTo>
                  <a:lnTo>
                    <a:pt x="5000016" y="2224326"/>
                  </a:lnTo>
                  <a:lnTo>
                    <a:pt x="5010886" y="2292281"/>
                  </a:lnTo>
                  <a:lnTo>
                    <a:pt x="5021756" y="2320338"/>
                  </a:lnTo>
                  <a:lnTo>
                    <a:pt x="5032625" y="2386437"/>
                  </a:lnTo>
                  <a:lnTo>
                    <a:pt x="5043495" y="2355131"/>
                  </a:lnTo>
                  <a:lnTo>
                    <a:pt x="5054364" y="2261837"/>
                  </a:lnTo>
                  <a:lnTo>
                    <a:pt x="5065233" y="2226832"/>
                  </a:lnTo>
                  <a:lnTo>
                    <a:pt x="5076103" y="2319178"/>
                  </a:lnTo>
                  <a:lnTo>
                    <a:pt x="5086973" y="2270784"/>
                  </a:lnTo>
                  <a:lnTo>
                    <a:pt x="5097843" y="2368469"/>
                  </a:lnTo>
                  <a:lnTo>
                    <a:pt x="5108712" y="2202800"/>
                  </a:lnTo>
                  <a:lnTo>
                    <a:pt x="5130452" y="2466680"/>
                  </a:lnTo>
                  <a:lnTo>
                    <a:pt x="5141321" y="2746773"/>
                  </a:lnTo>
                  <a:lnTo>
                    <a:pt x="5152191" y="2987892"/>
                  </a:lnTo>
                  <a:lnTo>
                    <a:pt x="5163060" y="3171551"/>
                  </a:lnTo>
                  <a:lnTo>
                    <a:pt x="5173930" y="2895021"/>
                  </a:lnTo>
                  <a:lnTo>
                    <a:pt x="5184799" y="2578631"/>
                  </a:lnTo>
                  <a:lnTo>
                    <a:pt x="5195669" y="2491564"/>
                  </a:lnTo>
                  <a:lnTo>
                    <a:pt x="5206538" y="2413246"/>
                  </a:lnTo>
                  <a:lnTo>
                    <a:pt x="5217408" y="2721529"/>
                  </a:lnTo>
                  <a:lnTo>
                    <a:pt x="5228278" y="2929725"/>
                  </a:lnTo>
                  <a:lnTo>
                    <a:pt x="5239148" y="2948523"/>
                  </a:lnTo>
                  <a:lnTo>
                    <a:pt x="5250017" y="3122556"/>
                  </a:lnTo>
                  <a:lnTo>
                    <a:pt x="5260887" y="2810438"/>
                  </a:lnTo>
                  <a:lnTo>
                    <a:pt x="5271756" y="2969082"/>
                  </a:lnTo>
                  <a:lnTo>
                    <a:pt x="5282626" y="2895458"/>
                  </a:lnTo>
                  <a:lnTo>
                    <a:pt x="5293495" y="2856674"/>
                  </a:lnTo>
                  <a:lnTo>
                    <a:pt x="5304365" y="2874700"/>
                  </a:lnTo>
                  <a:lnTo>
                    <a:pt x="5315234" y="2992602"/>
                  </a:lnTo>
                  <a:lnTo>
                    <a:pt x="5326104" y="2733674"/>
                  </a:lnTo>
                  <a:lnTo>
                    <a:pt x="5336974" y="3092640"/>
                  </a:lnTo>
                  <a:lnTo>
                    <a:pt x="5347843" y="3091230"/>
                  </a:lnTo>
                  <a:lnTo>
                    <a:pt x="5358713" y="2973038"/>
                  </a:lnTo>
                  <a:lnTo>
                    <a:pt x="5369583" y="3085784"/>
                  </a:lnTo>
                  <a:lnTo>
                    <a:pt x="5380452" y="3233356"/>
                  </a:lnTo>
                </a:path>
              </a:pathLst>
            </a:custGeom>
            <a:ln w="33147">
              <a:solidFill>
                <a:srgbClr val="008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67" name="object 125">
              <a:extLst>
                <a:ext uri="{FF2B5EF4-FFF2-40B4-BE49-F238E27FC236}">
                  <a16:creationId xmlns:a16="http://schemas.microsoft.com/office/drawing/2014/main" id="{B0D040F7-1430-71D4-ACD3-1DBD0FEBF7FA}"/>
                </a:ext>
              </a:extLst>
            </p:cNvPr>
            <p:cNvSpPr/>
            <p:nvPr/>
          </p:nvSpPr>
          <p:spPr>
            <a:xfrm>
              <a:off x="3333474" y="1213193"/>
              <a:ext cx="0" cy="4324985"/>
            </a:xfrm>
            <a:custGeom>
              <a:avLst/>
              <a:gdLst/>
              <a:ahLst/>
              <a:cxnLst/>
              <a:rect l="l" t="t" r="r" b="b"/>
              <a:pathLst>
                <a:path h="4324985">
                  <a:moveTo>
                    <a:pt x="0" y="4324870"/>
                  </a:moveTo>
                  <a:lnTo>
                    <a:pt x="0" y="0"/>
                  </a:lnTo>
                </a:path>
              </a:pathLst>
            </a:custGeom>
            <a:ln w="5303">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nvGrpSpPr>
            <p:cNvPr id="268" name="object 126">
              <a:extLst>
                <a:ext uri="{FF2B5EF4-FFF2-40B4-BE49-F238E27FC236}">
                  <a16:creationId xmlns:a16="http://schemas.microsoft.com/office/drawing/2014/main" id="{771D653B-C93C-877C-D3F0-063CF2FA101B}"/>
                </a:ext>
              </a:extLst>
            </p:cNvPr>
            <p:cNvGrpSpPr/>
            <p:nvPr/>
          </p:nvGrpSpPr>
          <p:grpSpPr>
            <a:xfrm>
              <a:off x="3303941" y="1210335"/>
              <a:ext cx="5975985" cy="4330700"/>
              <a:chOff x="3458924" y="1867572"/>
              <a:chExt cx="5975985" cy="4330700"/>
            </a:xfrm>
          </p:grpSpPr>
          <p:sp>
            <p:nvSpPr>
              <p:cNvPr id="269" name="object 127">
                <a:extLst>
                  <a:ext uri="{FF2B5EF4-FFF2-40B4-BE49-F238E27FC236}">
                    <a16:creationId xmlns:a16="http://schemas.microsoft.com/office/drawing/2014/main" id="{D9DDA28A-070F-4C69-F44B-E0F19E9426FF}"/>
                  </a:ext>
                </a:extLst>
              </p:cNvPr>
              <p:cNvSpPr/>
              <p:nvPr/>
            </p:nvSpPr>
            <p:spPr>
              <a:xfrm>
                <a:off x="3488457" y="1870430"/>
                <a:ext cx="5918835" cy="4324985"/>
              </a:xfrm>
              <a:custGeom>
                <a:avLst/>
                <a:gdLst/>
                <a:ahLst/>
                <a:cxnLst/>
                <a:rect l="l" t="t" r="r" b="b"/>
                <a:pathLst>
                  <a:path w="5918834" h="4324985">
                    <a:moveTo>
                      <a:pt x="5918495" y="4324870"/>
                    </a:moveTo>
                    <a:lnTo>
                      <a:pt x="5918495" y="0"/>
                    </a:lnTo>
                  </a:path>
                  <a:path w="5918834" h="4324985">
                    <a:moveTo>
                      <a:pt x="0" y="4324870"/>
                    </a:moveTo>
                    <a:lnTo>
                      <a:pt x="5918495" y="4324870"/>
                    </a:lnTo>
                  </a:path>
                  <a:path w="5918834" h="4324985">
                    <a:moveTo>
                      <a:pt x="0" y="0"/>
                    </a:moveTo>
                    <a:lnTo>
                      <a:pt x="5918495" y="0"/>
                    </a:lnTo>
                  </a:path>
                </a:pathLst>
              </a:custGeom>
              <a:ln w="5303">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pic>
            <p:nvPicPr>
              <p:cNvPr id="270" name="object 128">
                <a:extLst>
                  <a:ext uri="{FF2B5EF4-FFF2-40B4-BE49-F238E27FC236}">
                    <a16:creationId xmlns:a16="http://schemas.microsoft.com/office/drawing/2014/main" id="{08A91C79-699C-CCD9-9128-86EE0D950F5E}"/>
                  </a:ext>
                </a:extLst>
              </p:cNvPr>
              <p:cNvPicPr/>
              <p:nvPr/>
            </p:nvPicPr>
            <p:blipFill>
              <a:blip r:embed="rId41" cstate="print"/>
              <a:stretch>
                <a:fillRect/>
              </a:stretch>
            </p:blipFill>
            <p:spPr>
              <a:xfrm>
                <a:off x="9162339" y="1959935"/>
                <a:ext cx="155122" cy="155141"/>
              </a:xfrm>
              <a:prstGeom prst="rect">
                <a:avLst/>
              </a:prstGeom>
            </p:spPr>
          </p:pic>
          <p:sp>
            <p:nvSpPr>
              <p:cNvPr id="271" name="object 129">
                <a:extLst>
                  <a:ext uri="{FF2B5EF4-FFF2-40B4-BE49-F238E27FC236}">
                    <a16:creationId xmlns:a16="http://schemas.microsoft.com/office/drawing/2014/main" id="{A1B7A7A2-4FCD-280C-C96B-0D39BAEECCF5}"/>
                  </a:ext>
                </a:extLst>
              </p:cNvPr>
              <p:cNvSpPr/>
              <p:nvPr/>
            </p:nvSpPr>
            <p:spPr>
              <a:xfrm>
                <a:off x="7686130" y="4589247"/>
                <a:ext cx="396240" cy="1511935"/>
              </a:xfrm>
              <a:custGeom>
                <a:avLst/>
                <a:gdLst/>
                <a:ahLst/>
                <a:cxnLst/>
                <a:rect l="l" t="t" r="r" b="b"/>
                <a:pathLst>
                  <a:path w="396240" h="1511935">
                    <a:moveTo>
                      <a:pt x="0" y="755851"/>
                    </a:moveTo>
                    <a:lnTo>
                      <a:pt x="906" y="683058"/>
                    </a:lnTo>
                    <a:lnTo>
                      <a:pt x="3570" y="612222"/>
                    </a:lnTo>
                    <a:lnTo>
                      <a:pt x="7909" y="543660"/>
                    </a:lnTo>
                    <a:lnTo>
                      <a:pt x="13840" y="477690"/>
                    </a:lnTo>
                    <a:lnTo>
                      <a:pt x="21280" y="414628"/>
                    </a:lnTo>
                    <a:lnTo>
                      <a:pt x="30145" y="354790"/>
                    </a:lnTo>
                    <a:lnTo>
                      <a:pt x="40353" y="298494"/>
                    </a:lnTo>
                    <a:lnTo>
                      <a:pt x="51821" y="246056"/>
                    </a:lnTo>
                    <a:lnTo>
                      <a:pt x="64466" y="197793"/>
                    </a:lnTo>
                    <a:lnTo>
                      <a:pt x="78204" y="154022"/>
                    </a:lnTo>
                    <a:lnTo>
                      <a:pt x="92954" y="115060"/>
                    </a:lnTo>
                    <a:lnTo>
                      <a:pt x="125153" y="52827"/>
                    </a:lnTo>
                    <a:lnTo>
                      <a:pt x="160400" y="13629"/>
                    </a:lnTo>
                    <a:lnTo>
                      <a:pt x="198031" y="0"/>
                    </a:lnTo>
                    <a:lnTo>
                      <a:pt x="217102" y="3460"/>
                    </a:lnTo>
                    <a:lnTo>
                      <a:pt x="253624" y="30190"/>
                    </a:lnTo>
                    <a:lnTo>
                      <a:pt x="287430" y="81222"/>
                    </a:lnTo>
                    <a:lnTo>
                      <a:pt x="317857" y="154022"/>
                    </a:lnTo>
                    <a:lnTo>
                      <a:pt x="331596" y="197793"/>
                    </a:lnTo>
                    <a:lnTo>
                      <a:pt x="344240" y="246056"/>
                    </a:lnTo>
                    <a:lnTo>
                      <a:pt x="355708" y="298494"/>
                    </a:lnTo>
                    <a:lnTo>
                      <a:pt x="365917" y="354790"/>
                    </a:lnTo>
                    <a:lnTo>
                      <a:pt x="374782" y="414628"/>
                    </a:lnTo>
                    <a:lnTo>
                      <a:pt x="382221" y="477690"/>
                    </a:lnTo>
                    <a:lnTo>
                      <a:pt x="388152" y="543660"/>
                    </a:lnTo>
                    <a:lnTo>
                      <a:pt x="392491" y="612222"/>
                    </a:lnTo>
                    <a:lnTo>
                      <a:pt x="395155" y="683058"/>
                    </a:lnTo>
                    <a:lnTo>
                      <a:pt x="396062" y="755851"/>
                    </a:lnTo>
                    <a:lnTo>
                      <a:pt x="395155" y="828645"/>
                    </a:lnTo>
                    <a:lnTo>
                      <a:pt x="392491" y="899480"/>
                    </a:lnTo>
                    <a:lnTo>
                      <a:pt x="388152" y="968042"/>
                    </a:lnTo>
                    <a:lnTo>
                      <a:pt x="382221" y="1034012"/>
                    </a:lnTo>
                    <a:lnTo>
                      <a:pt x="374782" y="1097074"/>
                    </a:lnTo>
                    <a:lnTo>
                      <a:pt x="365917" y="1156911"/>
                    </a:lnTo>
                    <a:lnTo>
                      <a:pt x="355708" y="1213207"/>
                    </a:lnTo>
                    <a:lnTo>
                      <a:pt x="344240" y="1265645"/>
                    </a:lnTo>
                    <a:lnTo>
                      <a:pt x="331596" y="1313908"/>
                    </a:lnTo>
                    <a:lnTo>
                      <a:pt x="317857" y="1357679"/>
                    </a:lnTo>
                    <a:lnTo>
                      <a:pt x="303108" y="1396642"/>
                    </a:lnTo>
                    <a:lnTo>
                      <a:pt x="270908" y="1458875"/>
                    </a:lnTo>
                    <a:lnTo>
                      <a:pt x="235661" y="1498073"/>
                    </a:lnTo>
                    <a:lnTo>
                      <a:pt x="198031" y="1511702"/>
                    </a:lnTo>
                    <a:lnTo>
                      <a:pt x="178959" y="1508242"/>
                    </a:lnTo>
                    <a:lnTo>
                      <a:pt x="142437" y="1481512"/>
                    </a:lnTo>
                    <a:lnTo>
                      <a:pt x="108631" y="1430479"/>
                    </a:lnTo>
                    <a:lnTo>
                      <a:pt x="78204" y="1357679"/>
                    </a:lnTo>
                    <a:lnTo>
                      <a:pt x="64466" y="1313908"/>
                    </a:lnTo>
                    <a:lnTo>
                      <a:pt x="51821" y="1265645"/>
                    </a:lnTo>
                    <a:lnTo>
                      <a:pt x="40353" y="1213207"/>
                    </a:lnTo>
                    <a:lnTo>
                      <a:pt x="30145" y="1156911"/>
                    </a:lnTo>
                    <a:lnTo>
                      <a:pt x="21280" y="1097074"/>
                    </a:lnTo>
                    <a:lnTo>
                      <a:pt x="13840" y="1034012"/>
                    </a:lnTo>
                    <a:lnTo>
                      <a:pt x="7909" y="968042"/>
                    </a:lnTo>
                    <a:lnTo>
                      <a:pt x="3570" y="899480"/>
                    </a:lnTo>
                    <a:lnTo>
                      <a:pt x="906" y="828645"/>
                    </a:lnTo>
                    <a:lnTo>
                      <a:pt x="0" y="755851"/>
                    </a:lnTo>
                    <a:close/>
                  </a:path>
                </a:pathLst>
              </a:custGeom>
              <a:ln w="26959">
                <a:solidFill>
                  <a:srgbClr val="7030A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72" name="object 130">
                <a:extLst>
                  <a:ext uri="{FF2B5EF4-FFF2-40B4-BE49-F238E27FC236}">
                    <a16:creationId xmlns:a16="http://schemas.microsoft.com/office/drawing/2014/main" id="{51BA279D-3844-C207-D86B-FBA79578827B}"/>
                  </a:ext>
                </a:extLst>
              </p:cNvPr>
              <p:cNvSpPr/>
              <p:nvPr/>
            </p:nvSpPr>
            <p:spPr>
              <a:xfrm>
                <a:off x="5192115" y="3336358"/>
                <a:ext cx="455295" cy="1949450"/>
              </a:xfrm>
              <a:custGeom>
                <a:avLst/>
                <a:gdLst/>
                <a:ahLst/>
                <a:cxnLst/>
                <a:rect l="l" t="t" r="r" b="b"/>
                <a:pathLst>
                  <a:path w="455295" h="1949450">
                    <a:moveTo>
                      <a:pt x="0" y="974469"/>
                    </a:moveTo>
                    <a:lnTo>
                      <a:pt x="623" y="901743"/>
                    </a:lnTo>
                    <a:lnTo>
                      <a:pt x="2466" y="830469"/>
                    </a:lnTo>
                    <a:lnTo>
                      <a:pt x="5482" y="760835"/>
                    </a:lnTo>
                    <a:lnTo>
                      <a:pt x="9629" y="693029"/>
                    </a:lnTo>
                    <a:lnTo>
                      <a:pt x="14863" y="627240"/>
                    </a:lnTo>
                    <a:lnTo>
                      <a:pt x="21139" y="563657"/>
                    </a:lnTo>
                    <a:lnTo>
                      <a:pt x="28413" y="502467"/>
                    </a:lnTo>
                    <a:lnTo>
                      <a:pt x="36642" y="443860"/>
                    </a:lnTo>
                    <a:lnTo>
                      <a:pt x="45781" y="388023"/>
                    </a:lnTo>
                    <a:lnTo>
                      <a:pt x="55787" y="335145"/>
                    </a:lnTo>
                    <a:lnTo>
                      <a:pt x="66616" y="285415"/>
                    </a:lnTo>
                    <a:lnTo>
                      <a:pt x="78223" y="239020"/>
                    </a:lnTo>
                    <a:lnTo>
                      <a:pt x="90564" y="196150"/>
                    </a:lnTo>
                    <a:lnTo>
                      <a:pt x="103597" y="156993"/>
                    </a:lnTo>
                    <a:lnTo>
                      <a:pt x="131558" y="90569"/>
                    </a:lnTo>
                    <a:lnTo>
                      <a:pt x="161753" y="41258"/>
                    </a:lnTo>
                    <a:lnTo>
                      <a:pt x="193832" y="10565"/>
                    </a:lnTo>
                    <a:lnTo>
                      <a:pt x="227441" y="0"/>
                    </a:lnTo>
                    <a:lnTo>
                      <a:pt x="244415" y="2672"/>
                    </a:lnTo>
                    <a:lnTo>
                      <a:pt x="277304" y="23490"/>
                    </a:lnTo>
                    <a:lnTo>
                      <a:pt x="308485" y="63680"/>
                    </a:lnTo>
                    <a:lnTo>
                      <a:pt x="337607" y="121736"/>
                    </a:lnTo>
                    <a:lnTo>
                      <a:pt x="364318" y="196150"/>
                    </a:lnTo>
                    <a:lnTo>
                      <a:pt x="376660" y="239020"/>
                    </a:lnTo>
                    <a:lnTo>
                      <a:pt x="388267" y="285415"/>
                    </a:lnTo>
                    <a:lnTo>
                      <a:pt x="399095" y="335145"/>
                    </a:lnTo>
                    <a:lnTo>
                      <a:pt x="409101" y="388023"/>
                    </a:lnTo>
                    <a:lnTo>
                      <a:pt x="418241" y="443860"/>
                    </a:lnTo>
                    <a:lnTo>
                      <a:pt x="426470" y="502467"/>
                    </a:lnTo>
                    <a:lnTo>
                      <a:pt x="433744" y="563657"/>
                    </a:lnTo>
                    <a:lnTo>
                      <a:pt x="440020" y="627240"/>
                    </a:lnTo>
                    <a:lnTo>
                      <a:pt x="445253" y="693029"/>
                    </a:lnTo>
                    <a:lnTo>
                      <a:pt x="449400" y="760835"/>
                    </a:lnTo>
                    <a:lnTo>
                      <a:pt x="452417" y="830469"/>
                    </a:lnTo>
                    <a:lnTo>
                      <a:pt x="454259" y="901743"/>
                    </a:lnTo>
                    <a:lnTo>
                      <a:pt x="454883" y="974469"/>
                    </a:lnTo>
                    <a:lnTo>
                      <a:pt x="454259" y="1047194"/>
                    </a:lnTo>
                    <a:lnTo>
                      <a:pt x="452417" y="1118469"/>
                    </a:lnTo>
                    <a:lnTo>
                      <a:pt x="449400" y="1188103"/>
                    </a:lnTo>
                    <a:lnTo>
                      <a:pt x="445253" y="1255908"/>
                    </a:lnTo>
                    <a:lnTo>
                      <a:pt x="440020" y="1321697"/>
                    </a:lnTo>
                    <a:lnTo>
                      <a:pt x="433744" y="1385281"/>
                    </a:lnTo>
                    <a:lnTo>
                      <a:pt x="426470" y="1446470"/>
                    </a:lnTo>
                    <a:lnTo>
                      <a:pt x="418241" y="1505078"/>
                    </a:lnTo>
                    <a:lnTo>
                      <a:pt x="409101" y="1560915"/>
                    </a:lnTo>
                    <a:lnTo>
                      <a:pt x="399095" y="1613792"/>
                    </a:lnTo>
                    <a:lnTo>
                      <a:pt x="388267" y="1663523"/>
                    </a:lnTo>
                    <a:lnTo>
                      <a:pt x="376660" y="1709917"/>
                    </a:lnTo>
                    <a:lnTo>
                      <a:pt x="364318" y="1752788"/>
                    </a:lnTo>
                    <a:lnTo>
                      <a:pt x="351286" y="1791945"/>
                    </a:lnTo>
                    <a:lnTo>
                      <a:pt x="323325" y="1858369"/>
                    </a:lnTo>
                    <a:lnTo>
                      <a:pt x="293129" y="1907680"/>
                    </a:lnTo>
                    <a:lnTo>
                      <a:pt x="261051" y="1938373"/>
                    </a:lnTo>
                    <a:lnTo>
                      <a:pt x="227441" y="1948938"/>
                    </a:lnTo>
                    <a:lnTo>
                      <a:pt x="210467" y="1946266"/>
                    </a:lnTo>
                    <a:lnTo>
                      <a:pt x="177579" y="1925448"/>
                    </a:lnTo>
                    <a:lnTo>
                      <a:pt x="146398" y="1885258"/>
                    </a:lnTo>
                    <a:lnTo>
                      <a:pt x="117276" y="1827202"/>
                    </a:lnTo>
                    <a:lnTo>
                      <a:pt x="90564" y="1752788"/>
                    </a:lnTo>
                    <a:lnTo>
                      <a:pt x="78223" y="1709917"/>
                    </a:lnTo>
                    <a:lnTo>
                      <a:pt x="66616" y="1663523"/>
                    </a:lnTo>
                    <a:lnTo>
                      <a:pt x="55787" y="1613792"/>
                    </a:lnTo>
                    <a:lnTo>
                      <a:pt x="45781" y="1560915"/>
                    </a:lnTo>
                    <a:lnTo>
                      <a:pt x="36642" y="1505078"/>
                    </a:lnTo>
                    <a:lnTo>
                      <a:pt x="28413" y="1446470"/>
                    </a:lnTo>
                    <a:lnTo>
                      <a:pt x="21139" y="1385281"/>
                    </a:lnTo>
                    <a:lnTo>
                      <a:pt x="14863" y="1321697"/>
                    </a:lnTo>
                    <a:lnTo>
                      <a:pt x="9629" y="1255908"/>
                    </a:lnTo>
                    <a:lnTo>
                      <a:pt x="5482" y="1188103"/>
                    </a:lnTo>
                    <a:lnTo>
                      <a:pt x="2466" y="1118469"/>
                    </a:lnTo>
                    <a:lnTo>
                      <a:pt x="623" y="1047194"/>
                    </a:lnTo>
                    <a:lnTo>
                      <a:pt x="0" y="974469"/>
                    </a:lnTo>
                    <a:close/>
                  </a:path>
                </a:pathLst>
              </a:custGeom>
              <a:ln w="26959">
                <a:solidFill>
                  <a:srgbClr val="7030A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73" name="object 131">
                <a:extLst>
                  <a:ext uri="{FF2B5EF4-FFF2-40B4-BE49-F238E27FC236}">
                    <a16:creationId xmlns:a16="http://schemas.microsoft.com/office/drawing/2014/main" id="{54D0A337-34A3-F288-80F7-0EE4DABE8D27}"/>
                  </a:ext>
                </a:extLst>
              </p:cNvPr>
              <p:cNvSpPr/>
              <p:nvPr/>
            </p:nvSpPr>
            <p:spPr>
              <a:xfrm>
                <a:off x="6035217" y="4163774"/>
                <a:ext cx="457200" cy="1666875"/>
              </a:xfrm>
              <a:custGeom>
                <a:avLst/>
                <a:gdLst/>
                <a:ahLst/>
                <a:cxnLst/>
                <a:rect l="l" t="t" r="r" b="b"/>
                <a:pathLst>
                  <a:path w="457200" h="1666875">
                    <a:moveTo>
                      <a:pt x="0" y="833299"/>
                    </a:moveTo>
                    <a:lnTo>
                      <a:pt x="838" y="761399"/>
                    </a:lnTo>
                    <a:lnTo>
                      <a:pt x="3308" y="691197"/>
                    </a:lnTo>
                    <a:lnTo>
                      <a:pt x="7340" y="622943"/>
                    </a:lnTo>
                    <a:lnTo>
                      <a:pt x="12866" y="556889"/>
                    </a:lnTo>
                    <a:lnTo>
                      <a:pt x="19818" y="493283"/>
                    </a:lnTo>
                    <a:lnTo>
                      <a:pt x="28127" y="432376"/>
                    </a:lnTo>
                    <a:lnTo>
                      <a:pt x="37724" y="374418"/>
                    </a:lnTo>
                    <a:lnTo>
                      <a:pt x="48540" y="319659"/>
                    </a:lnTo>
                    <a:lnTo>
                      <a:pt x="60508" y="268350"/>
                    </a:lnTo>
                    <a:lnTo>
                      <a:pt x="73559" y="220740"/>
                    </a:lnTo>
                    <a:lnTo>
                      <a:pt x="87624" y="177080"/>
                    </a:lnTo>
                    <a:lnTo>
                      <a:pt x="102634" y="137620"/>
                    </a:lnTo>
                    <a:lnTo>
                      <a:pt x="118522" y="102609"/>
                    </a:lnTo>
                    <a:lnTo>
                      <a:pt x="152653" y="46938"/>
                    </a:lnTo>
                    <a:lnTo>
                      <a:pt x="189469" y="12068"/>
                    </a:lnTo>
                    <a:lnTo>
                      <a:pt x="228422" y="0"/>
                    </a:lnTo>
                    <a:lnTo>
                      <a:pt x="248131" y="3058"/>
                    </a:lnTo>
                    <a:lnTo>
                      <a:pt x="286084" y="26777"/>
                    </a:lnTo>
                    <a:lnTo>
                      <a:pt x="321626" y="72298"/>
                    </a:lnTo>
                    <a:lnTo>
                      <a:pt x="354209" y="137620"/>
                    </a:lnTo>
                    <a:lnTo>
                      <a:pt x="369219" y="177080"/>
                    </a:lnTo>
                    <a:lnTo>
                      <a:pt x="383284" y="220740"/>
                    </a:lnTo>
                    <a:lnTo>
                      <a:pt x="396335" y="268350"/>
                    </a:lnTo>
                    <a:lnTo>
                      <a:pt x="408303" y="319659"/>
                    </a:lnTo>
                    <a:lnTo>
                      <a:pt x="419120" y="374418"/>
                    </a:lnTo>
                    <a:lnTo>
                      <a:pt x="428717" y="432376"/>
                    </a:lnTo>
                    <a:lnTo>
                      <a:pt x="437025" y="493283"/>
                    </a:lnTo>
                    <a:lnTo>
                      <a:pt x="443977" y="556889"/>
                    </a:lnTo>
                    <a:lnTo>
                      <a:pt x="449503" y="622943"/>
                    </a:lnTo>
                    <a:lnTo>
                      <a:pt x="453536" y="691197"/>
                    </a:lnTo>
                    <a:lnTo>
                      <a:pt x="456005" y="761399"/>
                    </a:lnTo>
                    <a:lnTo>
                      <a:pt x="456844" y="833299"/>
                    </a:lnTo>
                    <a:lnTo>
                      <a:pt x="456005" y="905199"/>
                    </a:lnTo>
                    <a:lnTo>
                      <a:pt x="453536" y="975401"/>
                    </a:lnTo>
                    <a:lnTo>
                      <a:pt x="449503" y="1043654"/>
                    </a:lnTo>
                    <a:lnTo>
                      <a:pt x="443977" y="1109709"/>
                    </a:lnTo>
                    <a:lnTo>
                      <a:pt x="437025" y="1173314"/>
                    </a:lnTo>
                    <a:lnTo>
                      <a:pt x="428717" y="1234221"/>
                    </a:lnTo>
                    <a:lnTo>
                      <a:pt x="419120" y="1292179"/>
                    </a:lnTo>
                    <a:lnTo>
                      <a:pt x="408303" y="1346938"/>
                    </a:lnTo>
                    <a:lnTo>
                      <a:pt x="396335" y="1398247"/>
                    </a:lnTo>
                    <a:lnTo>
                      <a:pt x="383284" y="1445857"/>
                    </a:lnTo>
                    <a:lnTo>
                      <a:pt x="369219" y="1489517"/>
                    </a:lnTo>
                    <a:lnTo>
                      <a:pt x="354209" y="1528978"/>
                    </a:lnTo>
                    <a:lnTo>
                      <a:pt x="338322" y="1563988"/>
                    </a:lnTo>
                    <a:lnTo>
                      <a:pt x="304191" y="1619659"/>
                    </a:lnTo>
                    <a:lnTo>
                      <a:pt x="267374" y="1654530"/>
                    </a:lnTo>
                    <a:lnTo>
                      <a:pt x="228422" y="1666598"/>
                    </a:lnTo>
                    <a:lnTo>
                      <a:pt x="208712" y="1663539"/>
                    </a:lnTo>
                    <a:lnTo>
                      <a:pt x="170759" y="1639820"/>
                    </a:lnTo>
                    <a:lnTo>
                      <a:pt x="135217" y="1594299"/>
                    </a:lnTo>
                    <a:lnTo>
                      <a:pt x="102634" y="1528978"/>
                    </a:lnTo>
                    <a:lnTo>
                      <a:pt x="87624" y="1489517"/>
                    </a:lnTo>
                    <a:lnTo>
                      <a:pt x="73559" y="1445857"/>
                    </a:lnTo>
                    <a:lnTo>
                      <a:pt x="60508" y="1398247"/>
                    </a:lnTo>
                    <a:lnTo>
                      <a:pt x="48540" y="1346938"/>
                    </a:lnTo>
                    <a:lnTo>
                      <a:pt x="37724" y="1292179"/>
                    </a:lnTo>
                    <a:lnTo>
                      <a:pt x="28127" y="1234221"/>
                    </a:lnTo>
                    <a:lnTo>
                      <a:pt x="19818" y="1173314"/>
                    </a:lnTo>
                    <a:lnTo>
                      <a:pt x="12866" y="1109709"/>
                    </a:lnTo>
                    <a:lnTo>
                      <a:pt x="7340" y="1043654"/>
                    </a:lnTo>
                    <a:lnTo>
                      <a:pt x="3308" y="975401"/>
                    </a:lnTo>
                    <a:lnTo>
                      <a:pt x="838" y="905199"/>
                    </a:lnTo>
                    <a:lnTo>
                      <a:pt x="0" y="833299"/>
                    </a:lnTo>
                    <a:close/>
                  </a:path>
                </a:pathLst>
              </a:custGeom>
              <a:ln w="26959">
                <a:solidFill>
                  <a:srgbClr val="7030A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74" name="object 132">
                <a:extLst>
                  <a:ext uri="{FF2B5EF4-FFF2-40B4-BE49-F238E27FC236}">
                    <a16:creationId xmlns:a16="http://schemas.microsoft.com/office/drawing/2014/main" id="{90A27DDF-78D5-2191-91F0-30EFCD3905FA}"/>
                  </a:ext>
                </a:extLst>
              </p:cNvPr>
              <p:cNvSpPr/>
              <p:nvPr/>
            </p:nvSpPr>
            <p:spPr>
              <a:xfrm>
                <a:off x="8588054" y="4093189"/>
                <a:ext cx="455295" cy="1511935"/>
              </a:xfrm>
              <a:custGeom>
                <a:avLst/>
                <a:gdLst/>
                <a:ahLst/>
                <a:cxnLst/>
                <a:rect l="l" t="t" r="r" b="b"/>
                <a:pathLst>
                  <a:path w="455295" h="1511935">
                    <a:moveTo>
                      <a:pt x="0" y="755851"/>
                    </a:moveTo>
                    <a:lnTo>
                      <a:pt x="929" y="687053"/>
                    </a:lnTo>
                    <a:lnTo>
                      <a:pt x="3664" y="619986"/>
                    </a:lnTo>
                    <a:lnTo>
                      <a:pt x="8124" y="554916"/>
                    </a:lnTo>
                    <a:lnTo>
                      <a:pt x="14229" y="492110"/>
                    </a:lnTo>
                    <a:lnTo>
                      <a:pt x="21898" y="431835"/>
                    </a:lnTo>
                    <a:lnTo>
                      <a:pt x="31052" y="374358"/>
                    </a:lnTo>
                    <a:lnTo>
                      <a:pt x="41610" y="319946"/>
                    </a:lnTo>
                    <a:lnTo>
                      <a:pt x="53491" y="268865"/>
                    </a:lnTo>
                    <a:lnTo>
                      <a:pt x="66616" y="221383"/>
                    </a:lnTo>
                    <a:lnTo>
                      <a:pt x="80903" y="177766"/>
                    </a:lnTo>
                    <a:lnTo>
                      <a:pt x="96274" y="138281"/>
                    </a:lnTo>
                    <a:lnTo>
                      <a:pt x="112647" y="103195"/>
                    </a:lnTo>
                    <a:lnTo>
                      <a:pt x="148079" y="47287"/>
                    </a:lnTo>
                    <a:lnTo>
                      <a:pt x="186558" y="12177"/>
                    </a:lnTo>
                    <a:lnTo>
                      <a:pt x="227441" y="0"/>
                    </a:lnTo>
                    <a:lnTo>
                      <a:pt x="248143" y="3088"/>
                    </a:lnTo>
                    <a:lnTo>
                      <a:pt x="287904" y="26999"/>
                    </a:lnTo>
                    <a:lnTo>
                      <a:pt x="324940" y="72775"/>
                    </a:lnTo>
                    <a:lnTo>
                      <a:pt x="358608" y="138281"/>
                    </a:lnTo>
                    <a:lnTo>
                      <a:pt x="373979" y="177766"/>
                    </a:lnTo>
                    <a:lnTo>
                      <a:pt x="388267" y="221383"/>
                    </a:lnTo>
                    <a:lnTo>
                      <a:pt x="401392" y="268865"/>
                    </a:lnTo>
                    <a:lnTo>
                      <a:pt x="413273" y="319946"/>
                    </a:lnTo>
                    <a:lnTo>
                      <a:pt x="423830" y="374358"/>
                    </a:lnTo>
                    <a:lnTo>
                      <a:pt x="432984" y="431835"/>
                    </a:lnTo>
                    <a:lnTo>
                      <a:pt x="440654" y="492110"/>
                    </a:lnTo>
                    <a:lnTo>
                      <a:pt x="446759" y="554916"/>
                    </a:lnTo>
                    <a:lnTo>
                      <a:pt x="451219" y="619986"/>
                    </a:lnTo>
                    <a:lnTo>
                      <a:pt x="453953" y="687053"/>
                    </a:lnTo>
                    <a:lnTo>
                      <a:pt x="454883" y="755851"/>
                    </a:lnTo>
                    <a:lnTo>
                      <a:pt x="453953" y="824649"/>
                    </a:lnTo>
                    <a:lnTo>
                      <a:pt x="451219" y="891716"/>
                    </a:lnTo>
                    <a:lnTo>
                      <a:pt x="446759" y="956786"/>
                    </a:lnTo>
                    <a:lnTo>
                      <a:pt x="440654" y="1019592"/>
                    </a:lnTo>
                    <a:lnTo>
                      <a:pt x="432984" y="1079867"/>
                    </a:lnTo>
                    <a:lnTo>
                      <a:pt x="423830" y="1137343"/>
                    </a:lnTo>
                    <a:lnTo>
                      <a:pt x="413273" y="1191756"/>
                    </a:lnTo>
                    <a:lnTo>
                      <a:pt x="401392" y="1242836"/>
                    </a:lnTo>
                    <a:lnTo>
                      <a:pt x="388267" y="1290318"/>
                    </a:lnTo>
                    <a:lnTo>
                      <a:pt x="373979" y="1333935"/>
                    </a:lnTo>
                    <a:lnTo>
                      <a:pt x="358608" y="1373420"/>
                    </a:lnTo>
                    <a:lnTo>
                      <a:pt x="342235" y="1408506"/>
                    </a:lnTo>
                    <a:lnTo>
                      <a:pt x="306803" y="1464414"/>
                    </a:lnTo>
                    <a:lnTo>
                      <a:pt x="268324" y="1499524"/>
                    </a:lnTo>
                    <a:lnTo>
                      <a:pt x="227441" y="1511702"/>
                    </a:lnTo>
                    <a:lnTo>
                      <a:pt x="206739" y="1508613"/>
                    </a:lnTo>
                    <a:lnTo>
                      <a:pt x="166978" y="1484702"/>
                    </a:lnTo>
                    <a:lnTo>
                      <a:pt x="129942" y="1438926"/>
                    </a:lnTo>
                    <a:lnTo>
                      <a:pt x="96274" y="1373420"/>
                    </a:lnTo>
                    <a:lnTo>
                      <a:pt x="80903" y="1333935"/>
                    </a:lnTo>
                    <a:lnTo>
                      <a:pt x="66616" y="1290318"/>
                    </a:lnTo>
                    <a:lnTo>
                      <a:pt x="53491" y="1242836"/>
                    </a:lnTo>
                    <a:lnTo>
                      <a:pt x="41610" y="1191756"/>
                    </a:lnTo>
                    <a:lnTo>
                      <a:pt x="31052" y="1137343"/>
                    </a:lnTo>
                    <a:lnTo>
                      <a:pt x="21898" y="1079867"/>
                    </a:lnTo>
                    <a:lnTo>
                      <a:pt x="14229" y="1019592"/>
                    </a:lnTo>
                    <a:lnTo>
                      <a:pt x="8124" y="956786"/>
                    </a:lnTo>
                    <a:lnTo>
                      <a:pt x="3664" y="891716"/>
                    </a:lnTo>
                    <a:lnTo>
                      <a:pt x="929" y="824649"/>
                    </a:lnTo>
                    <a:lnTo>
                      <a:pt x="0" y="755851"/>
                    </a:lnTo>
                    <a:close/>
                  </a:path>
                </a:pathLst>
              </a:custGeom>
              <a:ln w="26959">
                <a:solidFill>
                  <a:srgbClr val="7030A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75" name="object 133">
                <a:extLst>
                  <a:ext uri="{FF2B5EF4-FFF2-40B4-BE49-F238E27FC236}">
                    <a16:creationId xmlns:a16="http://schemas.microsoft.com/office/drawing/2014/main" id="{DFC94BE9-9E1D-404A-474F-B69E9FE782B4}"/>
                  </a:ext>
                </a:extLst>
              </p:cNvPr>
              <p:cNvSpPr/>
              <p:nvPr/>
            </p:nvSpPr>
            <p:spPr>
              <a:xfrm>
                <a:off x="4609786" y="3336358"/>
                <a:ext cx="455295" cy="1511935"/>
              </a:xfrm>
              <a:custGeom>
                <a:avLst/>
                <a:gdLst/>
                <a:ahLst/>
                <a:cxnLst/>
                <a:rect l="l" t="t" r="r" b="b"/>
                <a:pathLst>
                  <a:path w="455295" h="1511935">
                    <a:moveTo>
                      <a:pt x="0" y="755851"/>
                    </a:moveTo>
                    <a:lnTo>
                      <a:pt x="929" y="687053"/>
                    </a:lnTo>
                    <a:lnTo>
                      <a:pt x="3664" y="619986"/>
                    </a:lnTo>
                    <a:lnTo>
                      <a:pt x="8124" y="554916"/>
                    </a:lnTo>
                    <a:lnTo>
                      <a:pt x="14229" y="492110"/>
                    </a:lnTo>
                    <a:lnTo>
                      <a:pt x="21898" y="431835"/>
                    </a:lnTo>
                    <a:lnTo>
                      <a:pt x="31052" y="374358"/>
                    </a:lnTo>
                    <a:lnTo>
                      <a:pt x="41610" y="319946"/>
                    </a:lnTo>
                    <a:lnTo>
                      <a:pt x="53491" y="268865"/>
                    </a:lnTo>
                    <a:lnTo>
                      <a:pt x="66616" y="221383"/>
                    </a:lnTo>
                    <a:lnTo>
                      <a:pt x="80903" y="177766"/>
                    </a:lnTo>
                    <a:lnTo>
                      <a:pt x="96274" y="138281"/>
                    </a:lnTo>
                    <a:lnTo>
                      <a:pt x="112647" y="103195"/>
                    </a:lnTo>
                    <a:lnTo>
                      <a:pt x="148079" y="47287"/>
                    </a:lnTo>
                    <a:lnTo>
                      <a:pt x="186558" y="12177"/>
                    </a:lnTo>
                    <a:lnTo>
                      <a:pt x="227441" y="0"/>
                    </a:lnTo>
                    <a:lnTo>
                      <a:pt x="248143" y="3088"/>
                    </a:lnTo>
                    <a:lnTo>
                      <a:pt x="287904" y="26999"/>
                    </a:lnTo>
                    <a:lnTo>
                      <a:pt x="324940" y="72775"/>
                    </a:lnTo>
                    <a:lnTo>
                      <a:pt x="358608" y="138281"/>
                    </a:lnTo>
                    <a:lnTo>
                      <a:pt x="373979" y="177766"/>
                    </a:lnTo>
                    <a:lnTo>
                      <a:pt x="388267" y="221383"/>
                    </a:lnTo>
                    <a:lnTo>
                      <a:pt x="401392" y="268865"/>
                    </a:lnTo>
                    <a:lnTo>
                      <a:pt x="413273" y="319946"/>
                    </a:lnTo>
                    <a:lnTo>
                      <a:pt x="423830" y="374358"/>
                    </a:lnTo>
                    <a:lnTo>
                      <a:pt x="432984" y="431835"/>
                    </a:lnTo>
                    <a:lnTo>
                      <a:pt x="440654" y="492110"/>
                    </a:lnTo>
                    <a:lnTo>
                      <a:pt x="446759" y="554916"/>
                    </a:lnTo>
                    <a:lnTo>
                      <a:pt x="451219" y="619986"/>
                    </a:lnTo>
                    <a:lnTo>
                      <a:pt x="453953" y="687053"/>
                    </a:lnTo>
                    <a:lnTo>
                      <a:pt x="454883" y="755851"/>
                    </a:lnTo>
                    <a:lnTo>
                      <a:pt x="453953" y="824649"/>
                    </a:lnTo>
                    <a:lnTo>
                      <a:pt x="451219" y="891716"/>
                    </a:lnTo>
                    <a:lnTo>
                      <a:pt x="446759" y="956786"/>
                    </a:lnTo>
                    <a:lnTo>
                      <a:pt x="440654" y="1019592"/>
                    </a:lnTo>
                    <a:lnTo>
                      <a:pt x="432984" y="1079867"/>
                    </a:lnTo>
                    <a:lnTo>
                      <a:pt x="423830" y="1137343"/>
                    </a:lnTo>
                    <a:lnTo>
                      <a:pt x="413273" y="1191756"/>
                    </a:lnTo>
                    <a:lnTo>
                      <a:pt x="401392" y="1242836"/>
                    </a:lnTo>
                    <a:lnTo>
                      <a:pt x="388267" y="1290318"/>
                    </a:lnTo>
                    <a:lnTo>
                      <a:pt x="373979" y="1333935"/>
                    </a:lnTo>
                    <a:lnTo>
                      <a:pt x="358608" y="1373420"/>
                    </a:lnTo>
                    <a:lnTo>
                      <a:pt x="342235" y="1408506"/>
                    </a:lnTo>
                    <a:lnTo>
                      <a:pt x="306803" y="1464414"/>
                    </a:lnTo>
                    <a:lnTo>
                      <a:pt x="268324" y="1499524"/>
                    </a:lnTo>
                    <a:lnTo>
                      <a:pt x="227441" y="1511702"/>
                    </a:lnTo>
                    <a:lnTo>
                      <a:pt x="206739" y="1508613"/>
                    </a:lnTo>
                    <a:lnTo>
                      <a:pt x="166978" y="1484702"/>
                    </a:lnTo>
                    <a:lnTo>
                      <a:pt x="129942" y="1438926"/>
                    </a:lnTo>
                    <a:lnTo>
                      <a:pt x="96274" y="1373420"/>
                    </a:lnTo>
                    <a:lnTo>
                      <a:pt x="80903" y="1333935"/>
                    </a:lnTo>
                    <a:lnTo>
                      <a:pt x="66616" y="1290318"/>
                    </a:lnTo>
                    <a:lnTo>
                      <a:pt x="53491" y="1242836"/>
                    </a:lnTo>
                    <a:lnTo>
                      <a:pt x="41610" y="1191756"/>
                    </a:lnTo>
                    <a:lnTo>
                      <a:pt x="31052" y="1137343"/>
                    </a:lnTo>
                    <a:lnTo>
                      <a:pt x="21898" y="1079867"/>
                    </a:lnTo>
                    <a:lnTo>
                      <a:pt x="14229" y="1019592"/>
                    </a:lnTo>
                    <a:lnTo>
                      <a:pt x="8124" y="956786"/>
                    </a:lnTo>
                    <a:lnTo>
                      <a:pt x="3664" y="891716"/>
                    </a:lnTo>
                    <a:lnTo>
                      <a:pt x="929" y="824649"/>
                    </a:lnTo>
                    <a:lnTo>
                      <a:pt x="0" y="755851"/>
                    </a:lnTo>
                    <a:close/>
                  </a:path>
                </a:pathLst>
              </a:custGeom>
              <a:ln w="26959">
                <a:solidFill>
                  <a:srgbClr val="7030A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76" name="object 134">
                <a:extLst>
                  <a:ext uri="{FF2B5EF4-FFF2-40B4-BE49-F238E27FC236}">
                    <a16:creationId xmlns:a16="http://schemas.microsoft.com/office/drawing/2014/main" id="{822B897D-04EB-A3C2-484F-6784FDF89FE5}"/>
                  </a:ext>
                </a:extLst>
              </p:cNvPr>
              <p:cNvSpPr/>
              <p:nvPr/>
            </p:nvSpPr>
            <p:spPr>
              <a:xfrm>
                <a:off x="6595979" y="4801003"/>
                <a:ext cx="396240" cy="1294130"/>
              </a:xfrm>
              <a:custGeom>
                <a:avLst/>
                <a:gdLst/>
                <a:ahLst/>
                <a:cxnLst/>
                <a:rect l="l" t="t" r="r" b="b"/>
                <a:pathLst>
                  <a:path w="396240" h="1294129">
                    <a:moveTo>
                      <a:pt x="0" y="647032"/>
                    </a:moveTo>
                    <a:lnTo>
                      <a:pt x="1162" y="576530"/>
                    </a:lnTo>
                    <a:lnTo>
                      <a:pt x="4567" y="508228"/>
                    </a:lnTo>
                    <a:lnTo>
                      <a:pt x="10095" y="442519"/>
                    </a:lnTo>
                    <a:lnTo>
                      <a:pt x="17625" y="379799"/>
                    </a:lnTo>
                    <a:lnTo>
                      <a:pt x="27037" y="320462"/>
                    </a:lnTo>
                    <a:lnTo>
                      <a:pt x="38208" y="264903"/>
                    </a:lnTo>
                    <a:lnTo>
                      <a:pt x="51019" y="213516"/>
                    </a:lnTo>
                    <a:lnTo>
                      <a:pt x="65348" y="166697"/>
                    </a:lnTo>
                    <a:lnTo>
                      <a:pt x="81076" y="124839"/>
                    </a:lnTo>
                    <a:lnTo>
                      <a:pt x="98080" y="88338"/>
                    </a:lnTo>
                    <a:lnTo>
                      <a:pt x="135437" y="32986"/>
                    </a:lnTo>
                    <a:lnTo>
                      <a:pt x="176453" y="3796"/>
                    </a:lnTo>
                    <a:lnTo>
                      <a:pt x="198030" y="0"/>
                    </a:lnTo>
                    <a:lnTo>
                      <a:pt x="219608" y="3796"/>
                    </a:lnTo>
                    <a:lnTo>
                      <a:pt x="260623" y="32986"/>
                    </a:lnTo>
                    <a:lnTo>
                      <a:pt x="297980" y="88338"/>
                    </a:lnTo>
                    <a:lnTo>
                      <a:pt x="314985" y="124839"/>
                    </a:lnTo>
                    <a:lnTo>
                      <a:pt x="330712" y="166697"/>
                    </a:lnTo>
                    <a:lnTo>
                      <a:pt x="345042" y="213516"/>
                    </a:lnTo>
                    <a:lnTo>
                      <a:pt x="357853" y="264903"/>
                    </a:lnTo>
                    <a:lnTo>
                      <a:pt x="369024" y="320462"/>
                    </a:lnTo>
                    <a:lnTo>
                      <a:pt x="378435" y="379799"/>
                    </a:lnTo>
                    <a:lnTo>
                      <a:pt x="385966" y="442519"/>
                    </a:lnTo>
                    <a:lnTo>
                      <a:pt x="391494" y="508228"/>
                    </a:lnTo>
                    <a:lnTo>
                      <a:pt x="394899" y="576530"/>
                    </a:lnTo>
                    <a:lnTo>
                      <a:pt x="396061" y="647032"/>
                    </a:lnTo>
                    <a:lnTo>
                      <a:pt x="394899" y="717533"/>
                    </a:lnTo>
                    <a:lnTo>
                      <a:pt x="391494" y="785835"/>
                    </a:lnTo>
                    <a:lnTo>
                      <a:pt x="385966" y="851544"/>
                    </a:lnTo>
                    <a:lnTo>
                      <a:pt x="378435" y="914264"/>
                    </a:lnTo>
                    <a:lnTo>
                      <a:pt x="369024" y="973601"/>
                    </a:lnTo>
                    <a:lnTo>
                      <a:pt x="357853" y="1029160"/>
                    </a:lnTo>
                    <a:lnTo>
                      <a:pt x="345042" y="1080547"/>
                    </a:lnTo>
                    <a:lnTo>
                      <a:pt x="330712" y="1127367"/>
                    </a:lnTo>
                    <a:lnTo>
                      <a:pt x="314985" y="1169224"/>
                    </a:lnTo>
                    <a:lnTo>
                      <a:pt x="297980" y="1205725"/>
                    </a:lnTo>
                    <a:lnTo>
                      <a:pt x="260623" y="1261078"/>
                    </a:lnTo>
                    <a:lnTo>
                      <a:pt x="219608" y="1290267"/>
                    </a:lnTo>
                    <a:lnTo>
                      <a:pt x="198030" y="1294064"/>
                    </a:lnTo>
                    <a:lnTo>
                      <a:pt x="176453" y="1290267"/>
                    </a:lnTo>
                    <a:lnTo>
                      <a:pt x="135437" y="1261078"/>
                    </a:lnTo>
                    <a:lnTo>
                      <a:pt x="98080" y="1205725"/>
                    </a:lnTo>
                    <a:lnTo>
                      <a:pt x="81076" y="1169224"/>
                    </a:lnTo>
                    <a:lnTo>
                      <a:pt x="65348" y="1127367"/>
                    </a:lnTo>
                    <a:lnTo>
                      <a:pt x="51019" y="1080547"/>
                    </a:lnTo>
                    <a:lnTo>
                      <a:pt x="38208" y="1029160"/>
                    </a:lnTo>
                    <a:lnTo>
                      <a:pt x="27037" y="973601"/>
                    </a:lnTo>
                    <a:lnTo>
                      <a:pt x="17625" y="914264"/>
                    </a:lnTo>
                    <a:lnTo>
                      <a:pt x="10095" y="851544"/>
                    </a:lnTo>
                    <a:lnTo>
                      <a:pt x="4567" y="785835"/>
                    </a:lnTo>
                    <a:lnTo>
                      <a:pt x="1162" y="717533"/>
                    </a:lnTo>
                    <a:lnTo>
                      <a:pt x="0" y="647032"/>
                    </a:lnTo>
                    <a:close/>
                  </a:path>
                </a:pathLst>
              </a:custGeom>
              <a:ln w="26959">
                <a:solidFill>
                  <a:srgbClr val="7030A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77" name="object 135">
                <a:extLst>
                  <a:ext uri="{FF2B5EF4-FFF2-40B4-BE49-F238E27FC236}">
                    <a16:creationId xmlns:a16="http://schemas.microsoft.com/office/drawing/2014/main" id="{41C015CB-A3BD-70D6-D4E4-160D4FF7C2CB}"/>
                  </a:ext>
                </a:extLst>
              </p:cNvPr>
              <p:cNvSpPr/>
              <p:nvPr/>
            </p:nvSpPr>
            <p:spPr>
              <a:xfrm>
                <a:off x="8815496" y="1903083"/>
                <a:ext cx="525780" cy="567055"/>
              </a:xfrm>
              <a:custGeom>
                <a:avLst/>
                <a:gdLst/>
                <a:ahLst/>
                <a:cxnLst/>
                <a:rect l="l" t="t" r="r" b="b"/>
                <a:pathLst>
                  <a:path w="525779" h="567055">
                    <a:moveTo>
                      <a:pt x="437888" y="0"/>
                    </a:moveTo>
                    <a:lnTo>
                      <a:pt x="87579" y="0"/>
                    </a:lnTo>
                    <a:lnTo>
                      <a:pt x="53489" y="6882"/>
                    </a:lnTo>
                    <a:lnTo>
                      <a:pt x="25651" y="25651"/>
                    </a:lnTo>
                    <a:lnTo>
                      <a:pt x="6882" y="53490"/>
                    </a:lnTo>
                    <a:lnTo>
                      <a:pt x="0" y="87580"/>
                    </a:lnTo>
                    <a:lnTo>
                      <a:pt x="0" y="479063"/>
                    </a:lnTo>
                    <a:lnTo>
                      <a:pt x="6882" y="513153"/>
                    </a:lnTo>
                    <a:lnTo>
                      <a:pt x="25651" y="540991"/>
                    </a:lnTo>
                    <a:lnTo>
                      <a:pt x="53489" y="559760"/>
                    </a:lnTo>
                    <a:lnTo>
                      <a:pt x="87579" y="566643"/>
                    </a:lnTo>
                    <a:lnTo>
                      <a:pt x="437888" y="566643"/>
                    </a:lnTo>
                    <a:lnTo>
                      <a:pt x="471978" y="559760"/>
                    </a:lnTo>
                    <a:lnTo>
                      <a:pt x="499817" y="540991"/>
                    </a:lnTo>
                    <a:lnTo>
                      <a:pt x="518586" y="513153"/>
                    </a:lnTo>
                    <a:lnTo>
                      <a:pt x="525468" y="479063"/>
                    </a:lnTo>
                    <a:lnTo>
                      <a:pt x="525468" y="87580"/>
                    </a:lnTo>
                    <a:lnTo>
                      <a:pt x="518586" y="53490"/>
                    </a:lnTo>
                    <a:lnTo>
                      <a:pt x="499817" y="25651"/>
                    </a:lnTo>
                    <a:lnTo>
                      <a:pt x="471978" y="6882"/>
                    </a:lnTo>
                    <a:lnTo>
                      <a:pt x="437888" y="0"/>
                    </a:lnTo>
                    <a:close/>
                  </a:path>
                </a:pathLst>
              </a:custGeom>
              <a:solidFill>
                <a:srgbClr val="FFFFF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78" name="object 136">
                <a:extLst>
                  <a:ext uri="{FF2B5EF4-FFF2-40B4-BE49-F238E27FC236}">
                    <a16:creationId xmlns:a16="http://schemas.microsoft.com/office/drawing/2014/main" id="{5554689D-52EF-30E6-5F65-833AE0F4DDFC}"/>
                  </a:ext>
                </a:extLst>
              </p:cNvPr>
              <p:cNvSpPr/>
              <p:nvPr/>
            </p:nvSpPr>
            <p:spPr>
              <a:xfrm>
                <a:off x="3472577" y="5328432"/>
                <a:ext cx="5948680" cy="0"/>
              </a:xfrm>
              <a:custGeom>
                <a:avLst/>
                <a:gdLst/>
                <a:ahLst/>
                <a:cxnLst/>
                <a:rect l="l" t="t" r="r" b="b"/>
                <a:pathLst>
                  <a:path w="5948680">
                    <a:moveTo>
                      <a:pt x="0" y="0"/>
                    </a:moveTo>
                    <a:lnTo>
                      <a:pt x="5948632" y="0"/>
                    </a:lnTo>
                  </a:path>
                </a:pathLst>
              </a:custGeom>
              <a:ln w="26959">
                <a:solidFill>
                  <a:srgbClr val="C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sp>
          <p:nvSpPr>
            <p:cNvPr id="279" name="object 137">
              <a:extLst>
                <a:ext uri="{FF2B5EF4-FFF2-40B4-BE49-F238E27FC236}">
                  <a16:creationId xmlns:a16="http://schemas.microsoft.com/office/drawing/2014/main" id="{73D9331B-0729-0EAE-D9F2-847840CA8C1E}"/>
                </a:ext>
              </a:extLst>
            </p:cNvPr>
            <p:cNvSpPr txBox="1"/>
            <p:nvPr/>
          </p:nvSpPr>
          <p:spPr>
            <a:xfrm>
              <a:off x="4971622" y="1921353"/>
              <a:ext cx="1463040" cy="241935"/>
            </a:xfrm>
            <a:prstGeom prst="rect">
              <a:avLst/>
            </a:prstGeom>
          </p:spPr>
          <p:txBody>
            <a:bodyPr vert="horz" wrap="square" lIns="0" tIns="15240" rIns="0" bIns="0" rtlCol="0">
              <a:spAutoFit/>
            </a:bodyPr>
            <a:lstStyle/>
            <a:p>
              <a:pPr marL="12700">
                <a:spcBef>
                  <a:spcPts val="120"/>
                </a:spcBef>
              </a:pPr>
              <a:r>
                <a:rPr sz="1400" b="1" kern="0" dirty="0">
                  <a:solidFill>
                    <a:sysClr val="windowText" lastClr="000000"/>
                  </a:solidFill>
                  <a:latin typeface="Arial"/>
                  <a:cs typeface="Arial"/>
                </a:rPr>
                <a:t>Transient</a:t>
              </a:r>
              <a:r>
                <a:rPr sz="1400" b="1" kern="0" spc="45" dirty="0">
                  <a:solidFill>
                    <a:sysClr val="windowText" lastClr="000000"/>
                  </a:solidFill>
                  <a:latin typeface="Arial"/>
                  <a:cs typeface="Arial"/>
                </a:rPr>
                <a:t> </a:t>
              </a:r>
              <a:r>
                <a:rPr sz="1400" b="1" kern="0" spc="-10" dirty="0">
                  <a:solidFill>
                    <a:sysClr val="windowText" lastClr="000000"/>
                  </a:solidFill>
                  <a:latin typeface="Arial"/>
                  <a:cs typeface="Arial"/>
                </a:rPr>
                <a:t>effects</a:t>
              </a:r>
              <a:endParaRPr sz="1400" kern="0">
                <a:solidFill>
                  <a:sysClr val="windowText" lastClr="000000"/>
                </a:solidFill>
                <a:latin typeface="Arial"/>
                <a:cs typeface="Arial"/>
              </a:endParaRPr>
            </a:p>
          </p:txBody>
        </p:sp>
        <p:sp>
          <p:nvSpPr>
            <p:cNvPr id="280" name="object 138">
              <a:extLst>
                <a:ext uri="{FF2B5EF4-FFF2-40B4-BE49-F238E27FC236}">
                  <a16:creationId xmlns:a16="http://schemas.microsoft.com/office/drawing/2014/main" id="{1ECC3115-04A7-4978-A6A1-D9D9FB9D93C8}"/>
                </a:ext>
              </a:extLst>
            </p:cNvPr>
            <p:cNvSpPr/>
            <p:nvPr/>
          </p:nvSpPr>
          <p:spPr>
            <a:xfrm>
              <a:off x="4683222" y="2187918"/>
              <a:ext cx="928369" cy="492759"/>
            </a:xfrm>
            <a:custGeom>
              <a:avLst/>
              <a:gdLst/>
              <a:ahLst/>
              <a:cxnLst/>
              <a:rect l="l" t="t" r="r" b="b"/>
              <a:pathLst>
                <a:path w="928370" h="492760">
                  <a:moveTo>
                    <a:pt x="927862" y="6553"/>
                  </a:moveTo>
                  <a:lnTo>
                    <a:pt x="922286" y="2667"/>
                  </a:lnTo>
                  <a:lnTo>
                    <a:pt x="920889" y="0"/>
                  </a:lnTo>
                  <a:lnTo>
                    <a:pt x="45542" y="463397"/>
                  </a:lnTo>
                  <a:lnTo>
                    <a:pt x="35039" y="443547"/>
                  </a:lnTo>
                  <a:lnTo>
                    <a:pt x="0" y="492594"/>
                  </a:lnTo>
                  <a:lnTo>
                    <a:pt x="60261" y="491197"/>
                  </a:lnTo>
                  <a:lnTo>
                    <a:pt x="51981" y="475551"/>
                  </a:lnTo>
                  <a:lnTo>
                    <a:pt x="49758" y="471347"/>
                  </a:lnTo>
                  <a:lnTo>
                    <a:pt x="910501" y="15671"/>
                  </a:lnTo>
                  <a:lnTo>
                    <a:pt x="609549" y="445846"/>
                  </a:lnTo>
                  <a:lnTo>
                    <a:pt x="591146" y="432968"/>
                  </a:lnTo>
                  <a:lnTo>
                    <a:pt x="582333" y="492594"/>
                  </a:lnTo>
                  <a:lnTo>
                    <a:pt x="635330" y="463880"/>
                  </a:lnTo>
                  <a:lnTo>
                    <a:pt x="627443" y="458355"/>
                  </a:lnTo>
                  <a:lnTo>
                    <a:pt x="616915" y="451002"/>
                  </a:lnTo>
                  <a:lnTo>
                    <a:pt x="927862" y="6553"/>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81" name="object 139">
              <a:extLst>
                <a:ext uri="{FF2B5EF4-FFF2-40B4-BE49-F238E27FC236}">
                  <a16:creationId xmlns:a16="http://schemas.microsoft.com/office/drawing/2014/main" id="{C94579E6-7C57-611E-B205-5DA243894FBB}"/>
                </a:ext>
              </a:extLst>
            </p:cNvPr>
            <p:cNvSpPr txBox="1"/>
            <p:nvPr/>
          </p:nvSpPr>
          <p:spPr>
            <a:xfrm>
              <a:off x="3624529" y="4701630"/>
              <a:ext cx="1873885" cy="457834"/>
            </a:xfrm>
            <a:prstGeom prst="rect">
              <a:avLst/>
            </a:prstGeom>
          </p:spPr>
          <p:txBody>
            <a:bodyPr vert="horz" wrap="square" lIns="0" tIns="12700" rIns="0" bIns="0" rtlCol="0">
              <a:spAutoFit/>
            </a:bodyPr>
            <a:lstStyle/>
            <a:p>
              <a:pPr marL="38100" marR="30480">
                <a:lnSpc>
                  <a:spcPct val="101099"/>
                </a:lnSpc>
                <a:spcBef>
                  <a:spcPts val="100"/>
                </a:spcBef>
              </a:pPr>
              <a:r>
                <a:rPr sz="1400" b="1" kern="0" dirty="0">
                  <a:solidFill>
                    <a:sysClr val="windowText" lastClr="000000"/>
                  </a:solidFill>
                  <a:latin typeface="Arial"/>
                  <a:cs typeface="Arial"/>
                </a:rPr>
                <a:t>100</a:t>
              </a:r>
              <a:r>
                <a:rPr sz="1425" b="1" kern="0" baseline="26315" dirty="0">
                  <a:solidFill>
                    <a:sysClr val="windowText" lastClr="000000"/>
                  </a:solidFill>
                  <a:latin typeface="Arial"/>
                  <a:cs typeface="Arial"/>
                </a:rPr>
                <a:t>th</a:t>
              </a:r>
              <a:r>
                <a:rPr sz="1425" b="1" kern="0" spc="209" baseline="26315" dirty="0">
                  <a:solidFill>
                    <a:sysClr val="windowText" lastClr="000000"/>
                  </a:solidFill>
                  <a:latin typeface="Arial"/>
                  <a:cs typeface="Arial"/>
                </a:rPr>
                <a:t> </a:t>
              </a:r>
              <a:r>
                <a:rPr sz="1400" b="1" kern="0" dirty="0">
                  <a:solidFill>
                    <a:sysClr val="windowText" lastClr="000000"/>
                  </a:solidFill>
                  <a:latin typeface="Arial"/>
                  <a:cs typeface="Arial"/>
                </a:rPr>
                <a:t>-&gt;500</a:t>
              </a:r>
              <a:r>
                <a:rPr sz="1425" b="1" kern="0" baseline="26315" dirty="0">
                  <a:solidFill>
                    <a:sysClr val="windowText" lastClr="000000"/>
                  </a:solidFill>
                  <a:latin typeface="Arial"/>
                  <a:cs typeface="Arial"/>
                </a:rPr>
                <a:t>th</a:t>
              </a:r>
              <a:r>
                <a:rPr sz="1425" b="1" kern="0" spc="209" baseline="26315" dirty="0">
                  <a:solidFill>
                    <a:sysClr val="windowText" lastClr="000000"/>
                  </a:solidFill>
                  <a:latin typeface="Arial"/>
                  <a:cs typeface="Arial"/>
                </a:rPr>
                <a:t> </a:t>
              </a:r>
              <a:r>
                <a:rPr sz="1400" b="1" kern="0" spc="-10" dirty="0">
                  <a:solidFill>
                    <a:sysClr val="windowText" lastClr="000000"/>
                  </a:solidFill>
                  <a:latin typeface="Arial"/>
                  <a:cs typeface="Arial"/>
                </a:rPr>
                <a:t>iteration </a:t>
              </a:r>
              <a:r>
                <a:rPr sz="1400" b="1" kern="0" dirty="0">
                  <a:solidFill>
                    <a:sysClr val="windowText" lastClr="000000"/>
                  </a:solidFill>
                  <a:latin typeface="Arial"/>
                  <a:cs typeface="Arial"/>
                </a:rPr>
                <a:t>benefit</a:t>
              </a:r>
              <a:r>
                <a:rPr sz="1400" b="1" kern="0" spc="35" dirty="0">
                  <a:solidFill>
                    <a:sysClr val="windowText" lastClr="000000"/>
                  </a:solidFill>
                  <a:latin typeface="Arial"/>
                  <a:cs typeface="Arial"/>
                </a:rPr>
                <a:t> </a:t>
              </a:r>
              <a:r>
                <a:rPr sz="1400" b="1" kern="0" dirty="0">
                  <a:solidFill>
                    <a:sysClr val="windowText" lastClr="000000"/>
                  </a:solidFill>
                  <a:latin typeface="Arial"/>
                  <a:cs typeface="Arial"/>
                </a:rPr>
                <a:t>effectively</a:t>
              </a:r>
              <a:r>
                <a:rPr sz="1400" b="1" kern="0" spc="40" dirty="0">
                  <a:solidFill>
                    <a:sysClr val="windowText" lastClr="000000"/>
                  </a:solidFill>
                  <a:latin typeface="Arial"/>
                  <a:cs typeface="Arial"/>
                </a:rPr>
                <a:t> </a:t>
              </a:r>
              <a:r>
                <a:rPr sz="1400" b="1" kern="0" spc="-25" dirty="0">
                  <a:solidFill>
                    <a:sysClr val="windowText" lastClr="000000"/>
                  </a:solidFill>
                  <a:latin typeface="Arial"/>
                  <a:cs typeface="Arial"/>
                </a:rPr>
                <a:t>nil</a:t>
              </a:r>
              <a:endParaRPr sz="1400" kern="0">
                <a:solidFill>
                  <a:sysClr val="windowText" lastClr="000000"/>
                </a:solidFill>
                <a:latin typeface="Arial"/>
                <a:cs typeface="Arial"/>
              </a:endParaRPr>
            </a:p>
          </p:txBody>
        </p:sp>
      </p:grpSp>
    </p:spTree>
    <p:extLst>
      <p:ext uri="{BB962C8B-B14F-4D97-AF65-F5344CB8AC3E}">
        <p14:creationId xmlns:p14="http://schemas.microsoft.com/office/powerpoint/2010/main" val="3635260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FCAF57EB-3D10-C993-E3D8-E1B965F82382}"/>
              </a:ext>
            </a:extLst>
          </p:cNvPr>
          <p:cNvSpPr txBox="1">
            <a:spLocks/>
          </p:cNvSpPr>
          <p:nvPr/>
        </p:nvSpPr>
        <p:spPr>
          <a:xfrm>
            <a:off x="82062" y="39406"/>
            <a:ext cx="12027875" cy="101476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i="0" kern="1200" baseline="0">
                <a:solidFill>
                  <a:srgbClr val="A7934B"/>
                </a:solidFill>
                <a:latin typeface="Roboto" panose="02000000000000000000" pitchFamily="2" charset="0"/>
                <a:ea typeface="Roboto" panose="02000000000000000000" pitchFamily="2" charset="0"/>
                <a:cs typeface="Roboto" panose="02000000000000000000" pitchFamily="2" charset="0"/>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3600" b="1" i="0" u="none" strike="noStrike" kern="1200" cap="none" spc="0" normalizeH="0" baseline="0" noProof="0" dirty="0">
                <a:ln>
                  <a:noFill/>
                </a:ln>
                <a:solidFill>
                  <a:srgbClr val="BE5700"/>
                </a:solidFill>
                <a:effectLst/>
                <a:uLnTx/>
                <a:uFillTx/>
                <a:latin typeface="Roboto" panose="02000000000000000000" pitchFamily="2" charset="0"/>
                <a:ea typeface="Roboto" panose="02000000000000000000" pitchFamily="2" charset="0"/>
                <a:cs typeface="Roboto" panose="02000000000000000000" pitchFamily="2" charset="0"/>
              </a:rPr>
              <a:t>How Do We Eliminate Transient Faults In VQAs?</a:t>
            </a:r>
          </a:p>
        </p:txBody>
      </p:sp>
      <p:cxnSp>
        <p:nvCxnSpPr>
          <p:cNvPr id="10" name="Straight Connector 9"/>
          <p:cNvCxnSpPr>
            <a:cxnSpLocks/>
          </p:cNvCxnSpPr>
          <p:nvPr/>
        </p:nvCxnSpPr>
        <p:spPr>
          <a:xfrm>
            <a:off x="0" y="1054167"/>
            <a:ext cx="12192000" cy="0"/>
          </a:xfrm>
          <a:prstGeom prst="line">
            <a:avLst/>
          </a:prstGeom>
          <a:ln w="19050">
            <a:solidFill>
              <a:srgbClr val="BF5700"/>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0867DB99-49B8-92B4-DEEC-ADA6D8375FCB}"/>
              </a:ext>
            </a:extLst>
          </p:cNvPr>
          <p:cNvSpPr txBox="1"/>
          <p:nvPr/>
        </p:nvSpPr>
        <p:spPr>
          <a:xfrm>
            <a:off x="-885" y="6126610"/>
            <a:ext cx="12192883" cy="731520"/>
          </a:xfrm>
          <a:prstGeom prst="rect">
            <a:avLst/>
          </a:prstGeom>
          <a:solidFill>
            <a:srgbClr val="BF5700"/>
          </a:solidFill>
        </p:spPr>
        <p:txBody>
          <a:bodyPr wrap="square" rtlCol="0">
            <a:noAutofit/>
          </a:bodyPr>
          <a:lstStyle/>
          <a:p>
            <a:pPr marL="0" marR="0" lvl="0" indent="0" algn="ctr" defTabSz="1091246"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Calibri"/>
                <a:ea typeface="+mn-ea"/>
                <a:cs typeface="+mn-cs"/>
              </a:rPr>
              <a:t>By comparing the gradients</a:t>
            </a:r>
            <a:r>
              <a:rPr kumimoji="0" lang="en-US" sz="2400" b="0" i="0" u="none" strike="noStrike" kern="0" cap="none" spc="0" normalizeH="0" noProof="0" dirty="0">
                <a:ln>
                  <a:noFill/>
                </a:ln>
                <a:solidFill>
                  <a:prstClr val="white"/>
                </a:solidFill>
                <a:effectLst/>
                <a:uLnTx/>
                <a:uFillTx/>
                <a:latin typeface="Calibri"/>
                <a:ea typeface="+mn-ea"/>
                <a:cs typeface="+mn-cs"/>
              </a:rPr>
              <a:t> from both iterations, impact of transient faults can be reduced</a:t>
            </a:r>
            <a:endParaRPr kumimoji="0" lang="en-US" sz="2400" b="0" i="0" u="none" strike="noStrike" kern="0" cap="none" spc="0" normalizeH="0" baseline="0" noProof="0" dirty="0">
              <a:ln>
                <a:noFill/>
              </a:ln>
              <a:solidFill>
                <a:prstClr val="white"/>
              </a:solidFill>
              <a:effectLst/>
              <a:uLnTx/>
              <a:uFillTx/>
              <a:latin typeface="Calibri"/>
              <a:ea typeface="+mn-ea"/>
              <a:cs typeface="+mn-cs"/>
            </a:endParaRPr>
          </a:p>
        </p:txBody>
      </p:sp>
      <p:sp>
        <p:nvSpPr>
          <p:cNvPr id="2" name="Rectangle 1">
            <a:extLst>
              <a:ext uri="{FF2B5EF4-FFF2-40B4-BE49-F238E27FC236}">
                <a16:creationId xmlns:a16="http://schemas.microsoft.com/office/drawing/2014/main" id="{39461B68-36DC-38FD-CA3D-4A0DBCC621CE}"/>
              </a:ext>
            </a:extLst>
          </p:cNvPr>
          <p:cNvSpPr/>
          <p:nvPr/>
        </p:nvSpPr>
        <p:spPr>
          <a:xfrm>
            <a:off x="1022888" y="3429000"/>
            <a:ext cx="1301858" cy="1251481"/>
          </a:xfrm>
          <a:prstGeom prst="rect">
            <a:avLst/>
          </a:prstGeom>
          <a:solidFill>
            <a:schemeClr val="accent2">
              <a:lumMod val="20000"/>
              <a:lumOff val="80000"/>
            </a:schemeClr>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err="1">
                <a:solidFill>
                  <a:srgbClr val="002060"/>
                </a:solidFill>
              </a:rPr>
              <a:t>i</a:t>
            </a:r>
            <a:r>
              <a:rPr lang="en-US" sz="2400" baseline="30000" dirty="0" err="1">
                <a:solidFill>
                  <a:srgbClr val="002060"/>
                </a:solidFill>
              </a:rPr>
              <a:t>th</a:t>
            </a:r>
            <a:r>
              <a:rPr lang="en-US" sz="2400" dirty="0">
                <a:solidFill>
                  <a:srgbClr val="002060"/>
                </a:solidFill>
              </a:rPr>
              <a:t> </a:t>
            </a:r>
          </a:p>
          <a:p>
            <a:pPr algn="ctr"/>
            <a:r>
              <a:rPr lang="en-US" sz="2400" dirty="0">
                <a:solidFill>
                  <a:srgbClr val="002060"/>
                </a:solidFill>
              </a:rPr>
              <a:t>VQA Circuit(s)</a:t>
            </a:r>
          </a:p>
        </p:txBody>
      </p:sp>
      <p:sp>
        <p:nvSpPr>
          <p:cNvPr id="4" name="Rectangle 3">
            <a:extLst>
              <a:ext uri="{FF2B5EF4-FFF2-40B4-BE49-F238E27FC236}">
                <a16:creationId xmlns:a16="http://schemas.microsoft.com/office/drawing/2014/main" id="{0D1E93DD-A76E-5254-2356-2C6CC569719E}"/>
              </a:ext>
            </a:extLst>
          </p:cNvPr>
          <p:cNvSpPr/>
          <p:nvPr/>
        </p:nvSpPr>
        <p:spPr>
          <a:xfrm>
            <a:off x="3252060" y="3429000"/>
            <a:ext cx="1301857" cy="1251461"/>
          </a:xfrm>
          <a:prstGeom prst="rect">
            <a:avLst/>
          </a:prstGeom>
          <a:solidFill>
            <a:schemeClr val="accent2">
              <a:lumMod val="20000"/>
              <a:lumOff val="80000"/>
            </a:schemeClr>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rgbClr val="002060"/>
                </a:solidFill>
              </a:rPr>
              <a:t>(i+1)</a:t>
            </a:r>
            <a:r>
              <a:rPr lang="en-US" sz="2400" baseline="30000" dirty="0" err="1">
                <a:solidFill>
                  <a:srgbClr val="002060"/>
                </a:solidFill>
              </a:rPr>
              <a:t>th</a:t>
            </a:r>
            <a:r>
              <a:rPr lang="en-US" sz="2400" dirty="0">
                <a:solidFill>
                  <a:srgbClr val="002060"/>
                </a:solidFill>
              </a:rPr>
              <a:t> VQA Circuit(s)</a:t>
            </a:r>
          </a:p>
        </p:txBody>
      </p:sp>
      <p:sp>
        <p:nvSpPr>
          <p:cNvPr id="5" name="Rectangle 4">
            <a:extLst>
              <a:ext uri="{FF2B5EF4-FFF2-40B4-BE49-F238E27FC236}">
                <a16:creationId xmlns:a16="http://schemas.microsoft.com/office/drawing/2014/main" id="{E5C7667F-ECD3-B8D9-080F-AEE02A6263A7}"/>
              </a:ext>
            </a:extLst>
          </p:cNvPr>
          <p:cNvSpPr/>
          <p:nvPr/>
        </p:nvSpPr>
        <p:spPr>
          <a:xfrm>
            <a:off x="5481231" y="3428999"/>
            <a:ext cx="1301857" cy="1251461"/>
          </a:xfrm>
          <a:prstGeom prst="rect">
            <a:avLst/>
          </a:prstGeom>
          <a:solidFill>
            <a:schemeClr val="accent2">
              <a:lumMod val="20000"/>
              <a:lumOff val="80000"/>
            </a:schemeClr>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rgbClr val="002060"/>
                </a:solidFill>
              </a:rPr>
              <a:t>(i+2)</a:t>
            </a:r>
            <a:r>
              <a:rPr lang="en-US" sz="2400" baseline="30000" dirty="0" err="1">
                <a:solidFill>
                  <a:srgbClr val="002060"/>
                </a:solidFill>
              </a:rPr>
              <a:t>th</a:t>
            </a:r>
            <a:r>
              <a:rPr lang="en-US" sz="2400" dirty="0">
                <a:solidFill>
                  <a:srgbClr val="002060"/>
                </a:solidFill>
              </a:rPr>
              <a:t> VQA Circuit(s)</a:t>
            </a:r>
          </a:p>
        </p:txBody>
      </p:sp>
      <p:sp>
        <p:nvSpPr>
          <p:cNvPr id="6" name="Rectangle 5">
            <a:extLst>
              <a:ext uri="{FF2B5EF4-FFF2-40B4-BE49-F238E27FC236}">
                <a16:creationId xmlns:a16="http://schemas.microsoft.com/office/drawing/2014/main" id="{FD98A3FA-5789-223A-8707-44F505028512}"/>
              </a:ext>
            </a:extLst>
          </p:cNvPr>
          <p:cNvSpPr/>
          <p:nvPr/>
        </p:nvSpPr>
        <p:spPr>
          <a:xfrm>
            <a:off x="7710402" y="3428998"/>
            <a:ext cx="1301857" cy="1251461"/>
          </a:xfrm>
          <a:prstGeom prst="rect">
            <a:avLst/>
          </a:prstGeom>
          <a:solidFill>
            <a:schemeClr val="accent2">
              <a:lumMod val="20000"/>
              <a:lumOff val="80000"/>
            </a:schemeClr>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rgbClr val="002060"/>
                </a:solidFill>
              </a:rPr>
              <a:t>(i+2)</a:t>
            </a:r>
            <a:r>
              <a:rPr lang="en-US" sz="2400" baseline="30000" dirty="0" err="1">
                <a:solidFill>
                  <a:srgbClr val="002060"/>
                </a:solidFill>
              </a:rPr>
              <a:t>th</a:t>
            </a:r>
            <a:r>
              <a:rPr lang="en-US" sz="2400" dirty="0">
                <a:solidFill>
                  <a:srgbClr val="002060"/>
                </a:solidFill>
              </a:rPr>
              <a:t> VQA Circuit(s)</a:t>
            </a:r>
          </a:p>
        </p:txBody>
      </p:sp>
      <p:sp>
        <p:nvSpPr>
          <p:cNvPr id="7" name="Rectangle 6">
            <a:extLst>
              <a:ext uri="{FF2B5EF4-FFF2-40B4-BE49-F238E27FC236}">
                <a16:creationId xmlns:a16="http://schemas.microsoft.com/office/drawing/2014/main" id="{044282F0-166C-6EB4-49B9-A7A66A5C76AE}"/>
              </a:ext>
            </a:extLst>
          </p:cNvPr>
          <p:cNvSpPr/>
          <p:nvPr/>
        </p:nvSpPr>
        <p:spPr>
          <a:xfrm>
            <a:off x="3293387" y="1713186"/>
            <a:ext cx="1301858" cy="1251481"/>
          </a:xfrm>
          <a:prstGeom prst="rect">
            <a:avLst/>
          </a:prstGeom>
          <a:solidFill>
            <a:schemeClr val="accent3">
              <a:lumMod val="20000"/>
              <a:lumOff val="80000"/>
            </a:schemeClr>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err="1">
                <a:solidFill>
                  <a:srgbClr val="002060"/>
                </a:solidFill>
              </a:rPr>
              <a:t>i</a:t>
            </a:r>
            <a:r>
              <a:rPr lang="en-US" sz="2400" baseline="30000" dirty="0" err="1">
                <a:solidFill>
                  <a:srgbClr val="002060"/>
                </a:solidFill>
              </a:rPr>
              <a:t>th</a:t>
            </a:r>
            <a:r>
              <a:rPr lang="en-US" sz="2400" dirty="0">
                <a:solidFill>
                  <a:srgbClr val="002060"/>
                </a:solidFill>
              </a:rPr>
              <a:t> </a:t>
            </a:r>
          </a:p>
          <a:p>
            <a:pPr algn="ctr"/>
            <a:r>
              <a:rPr lang="en-US" sz="2400" dirty="0">
                <a:solidFill>
                  <a:srgbClr val="002060"/>
                </a:solidFill>
              </a:rPr>
              <a:t>VQA Circuit(s)</a:t>
            </a:r>
          </a:p>
        </p:txBody>
      </p:sp>
      <p:sp>
        <p:nvSpPr>
          <p:cNvPr id="9" name="Rectangle 8">
            <a:extLst>
              <a:ext uri="{FF2B5EF4-FFF2-40B4-BE49-F238E27FC236}">
                <a16:creationId xmlns:a16="http://schemas.microsoft.com/office/drawing/2014/main" id="{FE0010F2-40FF-B27A-0E26-8B5D9D44654F}"/>
              </a:ext>
            </a:extLst>
          </p:cNvPr>
          <p:cNvSpPr/>
          <p:nvPr/>
        </p:nvSpPr>
        <p:spPr>
          <a:xfrm>
            <a:off x="5481230" y="1713186"/>
            <a:ext cx="1301857" cy="1251461"/>
          </a:xfrm>
          <a:prstGeom prst="rect">
            <a:avLst/>
          </a:prstGeom>
          <a:solidFill>
            <a:schemeClr val="accent3">
              <a:lumMod val="20000"/>
              <a:lumOff val="80000"/>
            </a:schemeClr>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rgbClr val="002060"/>
                </a:solidFill>
              </a:rPr>
              <a:t>(i+1)</a:t>
            </a:r>
            <a:r>
              <a:rPr lang="en-US" sz="2400" baseline="30000" dirty="0" err="1">
                <a:solidFill>
                  <a:srgbClr val="002060"/>
                </a:solidFill>
              </a:rPr>
              <a:t>th</a:t>
            </a:r>
            <a:r>
              <a:rPr lang="en-US" sz="2400" dirty="0">
                <a:solidFill>
                  <a:srgbClr val="002060"/>
                </a:solidFill>
              </a:rPr>
              <a:t> VQA Circuit(s)</a:t>
            </a:r>
          </a:p>
        </p:txBody>
      </p:sp>
      <p:sp>
        <p:nvSpPr>
          <p:cNvPr id="11" name="Rectangle 10">
            <a:extLst>
              <a:ext uri="{FF2B5EF4-FFF2-40B4-BE49-F238E27FC236}">
                <a16:creationId xmlns:a16="http://schemas.microsoft.com/office/drawing/2014/main" id="{FC669672-0B8B-FAC9-1072-6B644C4882E1}"/>
              </a:ext>
            </a:extLst>
          </p:cNvPr>
          <p:cNvSpPr/>
          <p:nvPr/>
        </p:nvSpPr>
        <p:spPr>
          <a:xfrm>
            <a:off x="7710402" y="1713186"/>
            <a:ext cx="1301857" cy="1251461"/>
          </a:xfrm>
          <a:prstGeom prst="rect">
            <a:avLst/>
          </a:prstGeom>
          <a:solidFill>
            <a:schemeClr val="accent3">
              <a:lumMod val="20000"/>
              <a:lumOff val="80000"/>
            </a:schemeClr>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rgbClr val="002060"/>
                </a:solidFill>
              </a:rPr>
              <a:t>(i+1)</a:t>
            </a:r>
            <a:r>
              <a:rPr lang="en-US" sz="2400" baseline="30000" dirty="0" err="1">
                <a:solidFill>
                  <a:srgbClr val="002060"/>
                </a:solidFill>
              </a:rPr>
              <a:t>th</a:t>
            </a:r>
            <a:r>
              <a:rPr lang="en-US" sz="2400" dirty="0">
                <a:solidFill>
                  <a:srgbClr val="002060"/>
                </a:solidFill>
              </a:rPr>
              <a:t> VQA Circuit(s)</a:t>
            </a:r>
          </a:p>
        </p:txBody>
      </p:sp>
      <p:cxnSp>
        <p:nvCxnSpPr>
          <p:cNvPr id="13" name="Curved Connector 12">
            <a:extLst>
              <a:ext uri="{FF2B5EF4-FFF2-40B4-BE49-F238E27FC236}">
                <a16:creationId xmlns:a16="http://schemas.microsoft.com/office/drawing/2014/main" id="{0E4F2250-A2DF-F4E3-DF56-1D1E9F1AC9B0}"/>
              </a:ext>
            </a:extLst>
          </p:cNvPr>
          <p:cNvCxnSpPr>
            <a:cxnSpLocks/>
            <a:stCxn id="2" idx="3"/>
            <a:endCxn id="23" idx="2"/>
          </p:cNvCxnSpPr>
          <p:nvPr/>
        </p:nvCxnSpPr>
        <p:spPr>
          <a:xfrm flipV="1">
            <a:off x="2324746" y="3495040"/>
            <a:ext cx="463656" cy="559701"/>
          </a:xfrm>
          <a:prstGeom prst="curvedConnector2">
            <a:avLst/>
          </a:prstGeom>
          <a:ln>
            <a:solidFill>
              <a:srgbClr val="002060"/>
            </a:solidFill>
            <a:tailEnd type="triangle" w="lg" len="lg"/>
          </a:ln>
        </p:spPr>
        <p:style>
          <a:lnRef idx="2">
            <a:schemeClr val="accent1"/>
          </a:lnRef>
          <a:fillRef idx="0">
            <a:schemeClr val="accent1"/>
          </a:fillRef>
          <a:effectRef idx="1">
            <a:schemeClr val="accent1"/>
          </a:effectRef>
          <a:fontRef idx="minor">
            <a:schemeClr val="tx1"/>
          </a:fontRef>
        </p:style>
      </p:cxnSp>
      <p:sp>
        <p:nvSpPr>
          <p:cNvPr id="23" name="Diamond 22">
            <a:extLst>
              <a:ext uri="{FF2B5EF4-FFF2-40B4-BE49-F238E27FC236}">
                <a16:creationId xmlns:a16="http://schemas.microsoft.com/office/drawing/2014/main" id="{595962EF-7EBF-87CD-FB09-CADB59AF11E4}"/>
              </a:ext>
            </a:extLst>
          </p:cNvPr>
          <p:cNvSpPr/>
          <p:nvPr/>
        </p:nvSpPr>
        <p:spPr>
          <a:xfrm>
            <a:off x="2470686" y="2883139"/>
            <a:ext cx="635431" cy="611901"/>
          </a:xfrm>
          <a:prstGeom prst="diamond">
            <a:avLst/>
          </a:prstGeom>
          <a:solidFill>
            <a:schemeClr val="accent1"/>
          </a:solidFill>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cxnSp>
        <p:nvCxnSpPr>
          <p:cNvPr id="26" name="Curved Connector 25">
            <a:extLst>
              <a:ext uri="{FF2B5EF4-FFF2-40B4-BE49-F238E27FC236}">
                <a16:creationId xmlns:a16="http://schemas.microsoft.com/office/drawing/2014/main" id="{2A81FAC7-3043-2D03-2F24-0D797FC036B9}"/>
              </a:ext>
            </a:extLst>
          </p:cNvPr>
          <p:cNvCxnSpPr>
            <a:cxnSpLocks/>
            <a:stCxn id="7" idx="1"/>
            <a:endCxn id="23" idx="0"/>
          </p:cNvCxnSpPr>
          <p:nvPr/>
        </p:nvCxnSpPr>
        <p:spPr>
          <a:xfrm rot="10800000" flipV="1">
            <a:off x="2788403" y="2338927"/>
            <a:ext cx="504985" cy="544212"/>
          </a:xfrm>
          <a:prstGeom prst="curvedConnector2">
            <a:avLst/>
          </a:prstGeom>
          <a:ln>
            <a:solidFill>
              <a:srgbClr val="002060"/>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29" name="Curved Connector 28">
            <a:extLst>
              <a:ext uri="{FF2B5EF4-FFF2-40B4-BE49-F238E27FC236}">
                <a16:creationId xmlns:a16="http://schemas.microsoft.com/office/drawing/2014/main" id="{5F1F0D82-898F-E162-15A2-B877B52AD4C5}"/>
              </a:ext>
            </a:extLst>
          </p:cNvPr>
          <p:cNvCxnSpPr>
            <a:cxnSpLocks/>
            <a:stCxn id="4" idx="1"/>
            <a:endCxn id="23" idx="2"/>
          </p:cNvCxnSpPr>
          <p:nvPr/>
        </p:nvCxnSpPr>
        <p:spPr>
          <a:xfrm rot="10800000">
            <a:off x="2788402" y="3495041"/>
            <a:ext cx="463658" cy="559691"/>
          </a:xfrm>
          <a:prstGeom prst="curvedConnector2">
            <a:avLst/>
          </a:prstGeom>
          <a:ln>
            <a:solidFill>
              <a:srgbClr val="002060"/>
            </a:solidFill>
            <a:tailEnd type="triangle" w="lg" len="lg"/>
          </a:ln>
        </p:spPr>
        <p:style>
          <a:lnRef idx="2">
            <a:schemeClr val="accent1"/>
          </a:lnRef>
          <a:fillRef idx="0">
            <a:schemeClr val="accent1"/>
          </a:fillRef>
          <a:effectRef idx="1">
            <a:schemeClr val="accent1"/>
          </a:effectRef>
          <a:fontRef idx="minor">
            <a:schemeClr val="tx1"/>
          </a:fontRef>
        </p:style>
      </p:cxnSp>
      <p:sp>
        <p:nvSpPr>
          <p:cNvPr id="32" name="Diamond 31">
            <a:extLst>
              <a:ext uri="{FF2B5EF4-FFF2-40B4-BE49-F238E27FC236}">
                <a16:creationId xmlns:a16="http://schemas.microsoft.com/office/drawing/2014/main" id="{C1F892F7-789D-72C4-8657-CA970353B513}"/>
              </a:ext>
            </a:extLst>
          </p:cNvPr>
          <p:cNvSpPr/>
          <p:nvPr/>
        </p:nvSpPr>
        <p:spPr>
          <a:xfrm>
            <a:off x="2476833" y="2883138"/>
            <a:ext cx="635431" cy="611901"/>
          </a:xfrm>
          <a:prstGeom prst="diamond">
            <a:avLst/>
          </a:prstGeom>
          <a:solidFill>
            <a:srgbClr val="92D050"/>
          </a:solidFill>
          <a:ln>
            <a:solidFill>
              <a:schemeClr val="accent4">
                <a:lumMod val="50000"/>
              </a:schemeClr>
            </a:solidFill>
          </a:ln>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077E7C54-604C-321A-B055-8EB5CC979474}"/>
              </a:ext>
            </a:extLst>
          </p:cNvPr>
          <p:cNvSpPr/>
          <p:nvPr/>
        </p:nvSpPr>
        <p:spPr>
          <a:xfrm>
            <a:off x="1022887" y="3428998"/>
            <a:ext cx="1301858" cy="1251481"/>
          </a:xfrm>
          <a:prstGeom prst="rect">
            <a:avLst/>
          </a:prstGeom>
          <a:solidFill>
            <a:schemeClr val="accent3">
              <a:lumMod val="20000"/>
              <a:lumOff val="80000"/>
            </a:schemeClr>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err="1">
                <a:solidFill>
                  <a:srgbClr val="002060"/>
                </a:solidFill>
              </a:rPr>
              <a:t>i</a:t>
            </a:r>
            <a:r>
              <a:rPr lang="en-US" sz="2400" baseline="30000" dirty="0" err="1">
                <a:solidFill>
                  <a:srgbClr val="002060"/>
                </a:solidFill>
              </a:rPr>
              <a:t>th</a:t>
            </a:r>
            <a:r>
              <a:rPr lang="en-US" sz="2400" dirty="0">
                <a:solidFill>
                  <a:srgbClr val="002060"/>
                </a:solidFill>
              </a:rPr>
              <a:t> </a:t>
            </a:r>
          </a:p>
          <a:p>
            <a:pPr algn="ctr"/>
            <a:r>
              <a:rPr lang="en-US" sz="2400" dirty="0">
                <a:solidFill>
                  <a:srgbClr val="002060"/>
                </a:solidFill>
              </a:rPr>
              <a:t>VQA Circuit(s)</a:t>
            </a:r>
          </a:p>
        </p:txBody>
      </p:sp>
      <p:cxnSp>
        <p:nvCxnSpPr>
          <p:cNvPr id="40" name="Straight Connector 39">
            <a:extLst>
              <a:ext uri="{FF2B5EF4-FFF2-40B4-BE49-F238E27FC236}">
                <a16:creationId xmlns:a16="http://schemas.microsoft.com/office/drawing/2014/main" id="{5EE2B94A-6EFE-FAB9-1AD7-CD981AB0F08D}"/>
              </a:ext>
            </a:extLst>
          </p:cNvPr>
          <p:cNvCxnSpPr/>
          <p:nvPr/>
        </p:nvCxnSpPr>
        <p:spPr>
          <a:xfrm>
            <a:off x="2423160" y="1192076"/>
            <a:ext cx="0" cy="4611757"/>
          </a:xfrm>
          <a:prstGeom prst="line">
            <a:avLst/>
          </a:prstGeom>
          <a:ln w="19050">
            <a:solidFill>
              <a:schemeClr val="bg2">
                <a:lumMod val="40000"/>
                <a:lumOff val="60000"/>
              </a:schemeClr>
            </a:solidFill>
            <a:prstDash val="dash"/>
          </a:ln>
        </p:spPr>
        <p:style>
          <a:lnRef idx="2">
            <a:schemeClr val="accent1"/>
          </a:lnRef>
          <a:fillRef idx="0">
            <a:schemeClr val="accent1"/>
          </a:fillRef>
          <a:effectRef idx="1">
            <a:schemeClr val="accent1"/>
          </a:effectRef>
          <a:fontRef idx="minor">
            <a:schemeClr val="tx1"/>
          </a:fontRef>
        </p:style>
      </p:cxnSp>
      <p:sp>
        <p:nvSpPr>
          <p:cNvPr id="41" name="Rectangle 40">
            <a:extLst>
              <a:ext uri="{FF2B5EF4-FFF2-40B4-BE49-F238E27FC236}">
                <a16:creationId xmlns:a16="http://schemas.microsoft.com/office/drawing/2014/main" id="{1A026147-BCE0-F834-EC74-A82C056CDEB3}"/>
              </a:ext>
            </a:extLst>
          </p:cNvPr>
          <p:cNvSpPr/>
          <p:nvPr/>
        </p:nvSpPr>
        <p:spPr>
          <a:xfrm>
            <a:off x="3258207" y="3431784"/>
            <a:ext cx="1301857" cy="1251461"/>
          </a:xfrm>
          <a:prstGeom prst="rect">
            <a:avLst/>
          </a:prstGeom>
          <a:solidFill>
            <a:schemeClr val="accent3">
              <a:lumMod val="20000"/>
              <a:lumOff val="80000"/>
            </a:schemeClr>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rgbClr val="002060"/>
                </a:solidFill>
              </a:rPr>
              <a:t>(i+1)</a:t>
            </a:r>
            <a:r>
              <a:rPr lang="en-US" sz="2400" baseline="30000" dirty="0" err="1">
                <a:solidFill>
                  <a:srgbClr val="002060"/>
                </a:solidFill>
              </a:rPr>
              <a:t>th</a:t>
            </a:r>
            <a:r>
              <a:rPr lang="en-US" sz="2400" dirty="0">
                <a:solidFill>
                  <a:srgbClr val="002060"/>
                </a:solidFill>
              </a:rPr>
              <a:t> VQA Circuit(s)</a:t>
            </a:r>
          </a:p>
        </p:txBody>
      </p:sp>
      <p:cxnSp>
        <p:nvCxnSpPr>
          <p:cNvPr id="42" name="Straight Connector 41">
            <a:extLst>
              <a:ext uri="{FF2B5EF4-FFF2-40B4-BE49-F238E27FC236}">
                <a16:creationId xmlns:a16="http://schemas.microsoft.com/office/drawing/2014/main" id="{F5D5E7F6-9C11-D94A-6813-6726ED40F431}"/>
              </a:ext>
            </a:extLst>
          </p:cNvPr>
          <p:cNvCxnSpPr/>
          <p:nvPr/>
        </p:nvCxnSpPr>
        <p:spPr>
          <a:xfrm>
            <a:off x="4709160" y="1192076"/>
            <a:ext cx="0" cy="4611757"/>
          </a:xfrm>
          <a:prstGeom prst="line">
            <a:avLst/>
          </a:prstGeom>
          <a:ln w="19050">
            <a:solidFill>
              <a:schemeClr val="bg2">
                <a:lumMod val="40000"/>
                <a:lumOff val="6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43" name="Curved Connector 42">
            <a:extLst>
              <a:ext uri="{FF2B5EF4-FFF2-40B4-BE49-F238E27FC236}">
                <a16:creationId xmlns:a16="http://schemas.microsoft.com/office/drawing/2014/main" id="{2269C942-D4E3-5968-C541-114B4CE70ABB}"/>
              </a:ext>
            </a:extLst>
          </p:cNvPr>
          <p:cNvCxnSpPr>
            <a:cxnSpLocks/>
            <a:endCxn id="44" idx="2"/>
          </p:cNvCxnSpPr>
          <p:nvPr/>
        </p:nvCxnSpPr>
        <p:spPr>
          <a:xfrm flipV="1">
            <a:off x="4541626" y="3495040"/>
            <a:ext cx="463656" cy="559701"/>
          </a:xfrm>
          <a:prstGeom prst="curvedConnector2">
            <a:avLst/>
          </a:prstGeom>
          <a:ln>
            <a:solidFill>
              <a:srgbClr val="002060"/>
            </a:solidFill>
            <a:tailEnd type="triangle" w="lg" len="lg"/>
          </a:ln>
        </p:spPr>
        <p:style>
          <a:lnRef idx="2">
            <a:schemeClr val="accent1"/>
          </a:lnRef>
          <a:fillRef idx="0">
            <a:schemeClr val="accent1"/>
          </a:fillRef>
          <a:effectRef idx="1">
            <a:schemeClr val="accent1"/>
          </a:effectRef>
          <a:fontRef idx="minor">
            <a:schemeClr val="tx1"/>
          </a:fontRef>
        </p:style>
      </p:cxnSp>
      <p:sp>
        <p:nvSpPr>
          <p:cNvPr id="44" name="Diamond 43">
            <a:extLst>
              <a:ext uri="{FF2B5EF4-FFF2-40B4-BE49-F238E27FC236}">
                <a16:creationId xmlns:a16="http://schemas.microsoft.com/office/drawing/2014/main" id="{F25C2958-B699-434A-C5E1-F9E18B89C86A}"/>
              </a:ext>
            </a:extLst>
          </p:cNvPr>
          <p:cNvSpPr/>
          <p:nvPr/>
        </p:nvSpPr>
        <p:spPr>
          <a:xfrm>
            <a:off x="4687566" y="2883139"/>
            <a:ext cx="635431" cy="611901"/>
          </a:xfrm>
          <a:prstGeom prst="diamond">
            <a:avLst/>
          </a:prstGeom>
          <a:solidFill>
            <a:schemeClr val="accent1"/>
          </a:solidFill>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cxnSp>
        <p:nvCxnSpPr>
          <p:cNvPr id="45" name="Curved Connector 44">
            <a:extLst>
              <a:ext uri="{FF2B5EF4-FFF2-40B4-BE49-F238E27FC236}">
                <a16:creationId xmlns:a16="http://schemas.microsoft.com/office/drawing/2014/main" id="{33F3D9FC-9A90-A7DE-670F-0A537E79E08F}"/>
              </a:ext>
            </a:extLst>
          </p:cNvPr>
          <p:cNvCxnSpPr>
            <a:cxnSpLocks/>
            <a:endCxn id="44" idx="0"/>
          </p:cNvCxnSpPr>
          <p:nvPr/>
        </p:nvCxnSpPr>
        <p:spPr>
          <a:xfrm rot="10800000" flipV="1">
            <a:off x="5005283" y="2338927"/>
            <a:ext cx="504985" cy="544212"/>
          </a:xfrm>
          <a:prstGeom prst="curvedConnector2">
            <a:avLst/>
          </a:prstGeom>
          <a:ln>
            <a:solidFill>
              <a:srgbClr val="002060"/>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46" name="Curved Connector 45">
            <a:extLst>
              <a:ext uri="{FF2B5EF4-FFF2-40B4-BE49-F238E27FC236}">
                <a16:creationId xmlns:a16="http://schemas.microsoft.com/office/drawing/2014/main" id="{6807F0FB-9B64-622F-54EF-603DCD075BFD}"/>
              </a:ext>
            </a:extLst>
          </p:cNvPr>
          <p:cNvCxnSpPr>
            <a:cxnSpLocks/>
            <a:endCxn id="44" idx="2"/>
          </p:cNvCxnSpPr>
          <p:nvPr/>
        </p:nvCxnSpPr>
        <p:spPr>
          <a:xfrm rot="10800000">
            <a:off x="5005282" y="3495041"/>
            <a:ext cx="463658" cy="559691"/>
          </a:xfrm>
          <a:prstGeom prst="curvedConnector2">
            <a:avLst/>
          </a:prstGeom>
          <a:ln>
            <a:solidFill>
              <a:srgbClr val="002060"/>
            </a:solidFill>
            <a:tailEnd type="triangle" w="lg" len="lg"/>
          </a:ln>
        </p:spPr>
        <p:style>
          <a:lnRef idx="2">
            <a:schemeClr val="accent1"/>
          </a:lnRef>
          <a:fillRef idx="0">
            <a:schemeClr val="accent1"/>
          </a:fillRef>
          <a:effectRef idx="1">
            <a:schemeClr val="accent1"/>
          </a:effectRef>
          <a:fontRef idx="minor">
            <a:schemeClr val="tx1"/>
          </a:fontRef>
        </p:style>
      </p:cxnSp>
      <p:sp>
        <p:nvSpPr>
          <p:cNvPr id="47" name="Diamond 46">
            <a:extLst>
              <a:ext uri="{FF2B5EF4-FFF2-40B4-BE49-F238E27FC236}">
                <a16:creationId xmlns:a16="http://schemas.microsoft.com/office/drawing/2014/main" id="{A3009805-B2DD-F4D1-72CF-4D26136213EB}"/>
              </a:ext>
            </a:extLst>
          </p:cNvPr>
          <p:cNvSpPr/>
          <p:nvPr/>
        </p:nvSpPr>
        <p:spPr>
          <a:xfrm>
            <a:off x="4693713" y="2883138"/>
            <a:ext cx="635431" cy="611901"/>
          </a:xfrm>
          <a:prstGeom prst="diamond">
            <a:avLst/>
          </a:prstGeom>
          <a:solidFill>
            <a:srgbClr val="C00000"/>
          </a:solidFill>
          <a:ln>
            <a:solidFill>
              <a:schemeClr val="accent4">
                <a:lumMod val="50000"/>
              </a:schemeClr>
            </a:solidFill>
          </a:ln>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BD51DC67-E14B-167F-4C1F-FAEA70A150E8}"/>
              </a:ext>
            </a:extLst>
          </p:cNvPr>
          <p:cNvSpPr/>
          <p:nvPr/>
        </p:nvSpPr>
        <p:spPr>
          <a:xfrm>
            <a:off x="5494654" y="1713185"/>
            <a:ext cx="1301857" cy="1251461"/>
          </a:xfrm>
          <a:prstGeom prst="rect">
            <a:avLst/>
          </a:prstGeom>
          <a:solidFill>
            <a:schemeClr val="accent3">
              <a:lumMod val="20000"/>
              <a:lumOff val="80000"/>
            </a:schemeClr>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rgbClr val="002060"/>
                </a:solidFill>
              </a:rPr>
              <a:t>(i+1)</a:t>
            </a:r>
            <a:r>
              <a:rPr lang="en-US" sz="2400" baseline="30000" dirty="0" err="1">
                <a:solidFill>
                  <a:srgbClr val="002060"/>
                </a:solidFill>
              </a:rPr>
              <a:t>th</a:t>
            </a:r>
            <a:r>
              <a:rPr lang="en-US" sz="2400" dirty="0">
                <a:solidFill>
                  <a:srgbClr val="002060"/>
                </a:solidFill>
              </a:rPr>
              <a:t> VQA Circuit(s)</a:t>
            </a:r>
          </a:p>
        </p:txBody>
      </p:sp>
      <p:sp>
        <p:nvSpPr>
          <p:cNvPr id="49" name="Rectangle 48">
            <a:extLst>
              <a:ext uri="{FF2B5EF4-FFF2-40B4-BE49-F238E27FC236}">
                <a16:creationId xmlns:a16="http://schemas.microsoft.com/office/drawing/2014/main" id="{11FC1164-A863-6384-E261-919C72A164FA}"/>
              </a:ext>
            </a:extLst>
          </p:cNvPr>
          <p:cNvSpPr/>
          <p:nvPr/>
        </p:nvSpPr>
        <p:spPr>
          <a:xfrm>
            <a:off x="5478240" y="3428997"/>
            <a:ext cx="1301857" cy="1251461"/>
          </a:xfrm>
          <a:prstGeom prst="rect">
            <a:avLst/>
          </a:prstGeom>
          <a:solidFill>
            <a:schemeClr val="accent2">
              <a:lumMod val="20000"/>
              <a:lumOff val="80000"/>
            </a:schemeClr>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rgbClr val="002060"/>
                </a:solidFill>
              </a:rPr>
              <a:t>(i+2)</a:t>
            </a:r>
            <a:r>
              <a:rPr lang="en-US" sz="2400" baseline="30000" dirty="0" err="1">
                <a:solidFill>
                  <a:srgbClr val="002060"/>
                </a:solidFill>
              </a:rPr>
              <a:t>th</a:t>
            </a:r>
            <a:r>
              <a:rPr lang="en-US" sz="2400" dirty="0">
                <a:solidFill>
                  <a:srgbClr val="002060"/>
                </a:solidFill>
              </a:rPr>
              <a:t> VQA Circuit(s)</a:t>
            </a:r>
          </a:p>
        </p:txBody>
      </p:sp>
      <p:cxnSp>
        <p:nvCxnSpPr>
          <p:cNvPr id="50" name="Straight Connector 49">
            <a:extLst>
              <a:ext uri="{FF2B5EF4-FFF2-40B4-BE49-F238E27FC236}">
                <a16:creationId xmlns:a16="http://schemas.microsoft.com/office/drawing/2014/main" id="{15CD002F-33EE-D30C-C00E-3D48E0766A4A}"/>
              </a:ext>
            </a:extLst>
          </p:cNvPr>
          <p:cNvCxnSpPr/>
          <p:nvPr/>
        </p:nvCxnSpPr>
        <p:spPr>
          <a:xfrm>
            <a:off x="6951617" y="1192076"/>
            <a:ext cx="0" cy="4611757"/>
          </a:xfrm>
          <a:prstGeom prst="line">
            <a:avLst/>
          </a:prstGeom>
          <a:ln w="19050">
            <a:solidFill>
              <a:schemeClr val="bg2">
                <a:lumMod val="40000"/>
                <a:lumOff val="60000"/>
              </a:schemeClr>
            </a:solidFill>
            <a:prstDash val="dash"/>
          </a:ln>
        </p:spPr>
        <p:style>
          <a:lnRef idx="2">
            <a:schemeClr val="accent1"/>
          </a:lnRef>
          <a:fillRef idx="0">
            <a:schemeClr val="accent1"/>
          </a:fillRef>
          <a:effectRef idx="1">
            <a:schemeClr val="accent1"/>
          </a:effectRef>
          <a:fontRef idx="minor">
            <a:schemeClr val="tx1"/>
          </a:fontRef>
        </p:style>
      </p:cxnSp>
      <p:pic>
        <p:nvPicPr>
          <p:cNvPr id="1030" name="Picture 6" descr="Red loop circular icon - Free red loop icons">
            <a:extLst>
              <a:ext uri="{FF2B5EF4-FFF2-40B4-BE49-F238E27FC236}">
                <a16:creationId xmlns:a16="http://schemas.microsoft.com/office/drawing/2014/main" id="{6FECD09E-80ED-28AF-5CAE-812A1BDF14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72782" y="4732389"/>
            <a:ext cx="550215" cy="55021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Forward green arrow flat design long shadow color icon. Next. Right arrow.  Navigation pointer sign. Direction move. Computer keyboard button. Motion  indexer, indicator. Vector silhouette illustration 4555943 Vector Art at  Vecteezy">
            <a:extLst>
              <a:ext uri="{FF2B5EF4-FFF2-40B4-BE49-F238E27FC236}">
                <a16:creationId xmlns:a16="http://schemas.microsoft.com/office/drawing/2014/main" id="{70ADCE62-EC05-3C22-AB99-C9AD806A897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43666" y="4719783"/>
            <a:ext cx="587889" cy="587889"/>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CCFAB4E-BC6D-6EFD-B5F6-D99DC7ACE297}"/>
              </a:ext>
            </a:extLst>
          </p:cNvPr>
          <p:cNvSpPr txBox="1"/>
          <p:nvPr/>
        </p:nvSpPr>
        <p:spPr>
          <a:xfrm>
            <a:off x="-20694" y="5811333"/>
            <a:ext cx="10554675"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effectLst/>
                <a:uLnTx/>
                <a:uFillTx/>
                <a:latin typeface="Calibri" panose="020F0502020204030204" pitchFamily="34" charset="0"/>
                <a:ea typeface="+mn-ea"/>
                <a:cs typeface="Calibri" panose="020F0502020204030204" pitchFamily="34" charset="0"/>
              </a:rPr>
              <a:t>Gokul Ravi et al. </a:t>
            </a:r>
            <a:r>
              <a:rPr kumimoji="0" lang="en-US" sz="1400" b="0" i="0" u="none" strike="noStrike" kern="1200" cap="none" spc="0" normalizeH="0" noProof="0" dirty="0">
                <a:ln>
                  <a:noFill/>
                </a:ln>
                <a:effectLst/>
                <a:uLnTx/>
                <a:uFillTx/>
                <a:latin typeface="Calibri" panose="020F0502020204030204" pitchFamily="34" charset="0"/>
                <a:ea typeface="+mn-ea"/>
                <a:cs typeface="Calibri" panose="020F0502020204030204" pitchFamily="34" charset="0"/>
              </a:rPr>
              <a:t>“</a:t>
            </a:r>
            <a:r>
              <a:rPr lang="en-US" sz="1400" dirty="0"/>
              <a:t>Navigating the dynamic noise landscape of variational quantum algorithms with QISMET</a:t>
            </a:r>
            <a:r>
              <a:rPr kumimoji="0" lang="en-US" sz="1400" b="0" i="0" u="none" strike="noStrike" kern="1200" cap="none" spc="0" normalizeH="0" noProof="0" dirty="0">
                <a:ln>
                  <a:noFill/>
                </a:ln>
                <a:effectLst/>
                <a:uLnTx/>
                <a:uFillTx/>
                <a:latin typeface="Calibri" panose="020F0502020204030204" pitchFamily="34" charset="0"/>
                <a:ea typeface="+mn-ea"/>
                <a:cs typeface="Calibri" panose="020F0502020204030204" pitchFamily="34" charset="0"/>
              </a:rPr>
              <a:t>”, ASPLOS 2023</a:t>
            </a:r>
          </a:p>
        </p:txBody>
      </p:sp>
    </p:spTree>
    <p:extLst>
      <p:ext uri="{BB962C8B-B14F-4D97-AF65-F5344CB8AC3E}">
        <p14:creationId xmlns:p14="http://schemas.microsoft.com/office/powerpoint/2010/main" val="3069680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par>
                                <p:cTn id="7" presetID="0" presetClass="path" presetSubtype="0" accel="50000" decel="50000" fill="hold" grpId="0" nodeType="withEffect">
                                  <p:stCondLst>
                                    <p:cond delay="0"/>
                                  </p:stCondLst>
                                  <p:childTnLst>
                                    <p:animMotion origin="layout" path="M 1.29562E-17 -3.7037E-6 L 0.18633 -0.25023 " pathEditMode="relative" rAng="0" ptsTypes="AA">
                                      <p:cBhvr>
                                        <p:cTn id="8" dur="2000" fill="hold"/>
                                        <p:tgtEl>
                                          <p:spTgt spid="38"/>
                                        </p:tgtEl>
                                        <p:attrNameLst>
                                          <p:attrName>ppt_x</p:attrName>
                                          <p:attrName>ppt_y</p:attrName>
                                        </p:attrNameLst>
                                      </p:cBhvr>
                                      <p:rCtr x="9297" y="-12523"/>
                                    </p:animMotion>
                                  </p:childTnLst>
                                </p:cTn>
                              </p:par>
                              <p:par>
                                <p:cTn id="9" presetID="1" presetClass="entr" presetSubtype="0" fill="hold" grpId="0" nodeType="withEffect">
                                  <p:stCondLst>
                                    <p:cond delay="200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2000"/>
                                  </p:stCondLst>
                                  <p:childTnLst>
                                    <p:set>
                                      <p:cBhvr>
                                        <p:cTn id="12" dur="1" fill="hold">
                                          <p:stCondLst>
                                            <p:cond delay="0"/>
                                          </p:stCondLst>
                                        </p:cTn>
                                        <p:tgtEl>
                                          <p:spTgt spid="4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03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1"/>
                                        </p:tgtEl>
                                        <p:attrNameLst>
                                          <p:attrName>style.visibility</p:attrName>
                                        </p:attrNameLst>
                                      </p:cBhvr>
                                      <p:to>
                                        <p:strVal val="visible"/>
                                      </p:to>
                                    </p:set>
                                  </p:childTnLst>
                                </p:cTn>
                              </p:par>
                              <p:par>
                                <p:cTn id="37" presetID="0" presetClass="path" presetSubtype="0" accel="50000" decel="50000" fill="hold" grpId="1" nodeType="withEffect">
                                  <p:stCondLst>
                                    <p:cond delay="0"/>
                                  </p:stCondLst>
                                  <p:childTnLst>
                                    <p:animMotion origin="layout" path="M 0 0 L 0.18281 -0.25023 " pathEditMode="relative" ptsTypes="AA">
                                      <p:cBhvr>
                                        <p:cTn id="38" dur="2000" fill="hold"/>
                                        <p:tgtEl>
                                          <p:spTgt spid="41"/>
                                        </p:tgtEl>
                                        <p:attrNameLst>
                                          <p:attrName>ppt_x</p:attrName>
                                          <p:attrName>ppt_y</p:attrName>
                                        </p:attrNameLst>
                                      </p:cBhvr>
                                    </p:animMotion>
                                  </p:childTnLst>
                                </p:cTn>
                              </p:par>
                              <p:par>
                                <p:cTn id="39" presetID="1" presetClass="entr" presetSubtype="0" fill="hold" grpId="0" nodeType="withEffect">
                                  <p:stCondLst>
                                    <p:cond delay="2000"/>
                                  </p:stCondLst>
                                  <p:childTnLst>
                                    <p:set>
                                      <p:cBhvr>
                                        <p:cTn id="40" dur="1" fill="hold">
                                          <p:stCondLst>
                                            <p:cond delay="0"/>
                                          </p:stCondLst>
                                        </p:cTn>
                                        <p:tgtEl>
                                          <p:spTgt spid="9"/>
                                        </p:tgtEl>
                                        <p:attrNameLst>
                                          <p:attrName>style.visibility</p:attrName>
                                        </p:attrNameLst>
                                      </p:cBhvr>
                                      <p:to>
                                        <p:strVal val="visible"/>
                                      </p:to>
                                    </p:set>
                                  </p:childTnLst>
                                </p:cTn>
                              </p:par>
                              <p:par>
                                <p:cTn id="41" presetID="1" presetClass="entr" presetSubtype="0" fill="hold" nodeType="withEffect">
                                  <p:stCondLst>
                                    <p:cond delay="2000"/>
                                  </p:stCondLst>
                                  <p:childTnLst>
                                    <p:set>
                                      <p:cBhvr>
                                        <p:cTn id="42" dur="1" fill="hold">
                                          <p:stCondLst>
                                            <p:cond delay="0"/>
                                          </p:stCondLst>
                                        </p:cTn>
                                        <p:tgtEl>
                                          <p:spTgt spid="4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3"/>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6"/>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4"/>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5"/>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47"/>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030"/>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48"/>
                                        </p:tgtEl>
                                        <p:attrNameLst>
                                          <p:attrName>style.visibility</p:attrName>
                                        </p:attrNameLst>
                                      </p:cBhvr>
                                      <p:to>
                                        <p:strVal val="visible"/>
                                      </p:to>
                                    </p:set>
                                  </p:childTnLst>
                                </p:cTn>
                              </p:par>
                              <p:par>
                                <p:cTn id="67" presetID="0" presetClass="path" presetSubtype="0" accel="50000" decel="50000" fill="hold" grpId="1" nodeType="withEffect">
                                  <p:stCondLst>
                                    <p:cond delay="0"/>
                                  </p:stCondLst>
                                  <p:childTnLst>
                                    <p:animMotion origin="layout" path="M 3.54167E-6 -2.22222E-6 L 0.18125 -2.22222E-6 " pathEditMode="relative" rAng="0" ptsTypes="AA">
                                      <p:cBhvr>
                                        <p:cTn id="68" dur="2000" fill="hold"/>
                                        <p:tgtEl>
                                          <p:spTgt spid="48"/>
                                        </p:tgtEl>
                                        <p:attrNameLst>
                                          <p:attrName>ppt_x</p:attrName>
                                          <p:attrName>ppt_y</p:attrName>
                                        </p:attrNameLst>
                                      </p:cBhvr>
                                      <p:rCtr x="9063" y="0"/>
                                    </p:animMotion>
                                  </p:childTnLst>
                                </p:cTn>
                              </p:par>
                              <p:par>
                                <p:cTn id="69" presetID="1" presetClass="entr" presetSubtype="0" fill="hold" grpId="0" nodeType="withEffect">
                                  <p:stCondLst>
                                    <p:cond delay="2000"/>
                                  </p:stCondLst>
                                  <p:childTnLst>
                                    <p:set>
                                      <p:cBhvr>
                                        <p:cTn id="70" dur="1" fill="hold">
                                          <p:stCondLst>
                                            <p:cond delay="0"/>
                                          </p:stCondLst>
                                        </p:cTn>
                                        <p:tgtEl>
                                          <p:spTgt spid="11"/>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49"/>
                                        </p:tgtEl>
                                        <p:attrNameLst>
                                          <p:attrName>style.visibility</p:attrName>
                                        </p:attrNameLst>
                                      </p:cBhvr>
                                      <p:to>
                                        <p:strVal val="visible"/>
                                      </p:to>
                                    </p:set>
                                  </p:childTnLst>
                                </p:cTn>
                              </p:par>
                              <p:par>
                                <p:cTn id="75" presetID="0" presetClass="path" presetSubtype="0" accel="50000" decel="50000" fill="hold" grpId="1" nodeType="withEffect">
                                  <p:stCondLst>
                                    <p:cond delay="0"/>
                                  </p:stCondLst>
                                  <p:childTnLst>
                                    <p:animMotion origin="layout" path="M -4.375E-6 -3.7037E-6 L 0.18321 -3.7037E-6 " pathEditMode="relative" rAng="0" ptsTypes="AA">
                                      <p:cBhvr>
                                        <p:cTn id="76" dur="2000" fill="hold"/>
                                        <p:tgtEl>
                                          <p:spTgt spid="49"/>
                                        </p:tgtEl>
                                        <p:attrNameLst>
                                          <p:attrName>ppt_x</p:attrName>
                                          <p:attrName>ppt_y</p:attrName>
                                        </p:attrNameLst>
                                      </p:cBhvr>
                                      <p:rCtr x="9154" y="0"/>
                                    </p:animMotion>
                                  </p:childTnLst>
                                </p:cTn>
                              </p:par>
                              <p:par>
                                <p:cTn id="77" presetID="1" presetClass="entr" presetSubtype="0" fill="hold" grpId="0" nodeType="withEffect">
                                  <p:stCondLst>
                                    <p:cond delay="2000"/>
                                  </p:stCondLst>
                                  <p:childTnLst>
                                    <p:set>
                                      <p:cBhvr>
                                        <p:cTn id="78" dur="1" fill="hold">
                                          <p:stCondLst>
                                            <p:cond delay="0"/>
                                          </p:stCondLst>
                                        </p:cTn>
                                        <p:tgtEl>
                                          <p:spTgt spid="6"/>
                                        </p:tgtEl>
                                        <p:attrNameLst>
                                          <p:attrName>style.visibility</p:attrName>
                                        </p:attrNameLst>
                                      </p:cBhvr>
                                      <p:to>
                                        <p:strVal val="visible"/>
                                      </p:to>
                                    </p:set>
                                  </p:childTnLst>
                                </p:cTn>
                              </p:par>
                              <p:par>
                                <p:cTn id="79" presetID="1" presetClass="entr" presetSubtype="0" fill="hold" nodeType="withEffect">
                                  <p:stCondLst>
                                    <p:cond delay="2000"/>
                                  </p:stCondLst>
                                  <p:childTnLst>
                                    <p:set>
                                      <p:cBhvr>
                                        <p:cTn id="80" dur="1" fill="hold">
                                          <p:stCondLst>
                                            <p:cond delay="0"/>
                                          </p:stCondLst>
                                        </p:cTn>
                                        <p:tgtEl>
                                          <p:spTgt spid="50"/>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4" grpId="0" animBg="1"/>
      <p:bldP spid="5" grpId="0" animBg="1"/>
      <p:bldP spid="6" grpId="0" animBg="1"/>
      <p:bldP spid="7" grpId="0" animBg="1"/>
      <p:bldP spid="9" grpId="0" animBg="1"/>
      <p:bldP spid="11" grpId="0" animBg="1"/>
      <p:bldP spid="23" grpId="0" animBg="1"/>
      <p:bldP spid="32" grpId="0" animBg="1"/>
      <p:bldP spid="38" grpId="0" animBg="1"/>
      <p:bldP spid="38" grpId="1" animBg="1"/>
      <p:bldP spid="41" grpId="0" animBg="1"/>
      <p:bldP spid="41" grpId="1" animBg="1"/>
      <p:bldP spid="44" grpId="0" animBg="1"/>
      <p:bldP spid="47" grpId="0" animBg="1"/>
      <p:bldP spid="48" grpId="0" animBg="1"/>
      <p:bldP spid="48" grpId="1" animBg="1"/>
      <p:bldP spid="49" grpId="0" animBg="1"/>
      <p:bldP spid="49" grpId="1" animBg="1"/>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FCAF57EB-3D10-C993-E3D8-E1B965F82382}"/>
              </a:ext>
            </a:extLst>
          </p:cNvPr>
          <p:cNvSpPr txBox="1">
            <a:spLocks/>
          </p:cNvSpPr>
          <p:nvPr/>
        </p:nvSpPr>
        <p:spPr>
          <a:xfrm>
            <a:off x="82062" y="39406"/>
            <a:ext cx="12027875" cy="101476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i="0" kern="1200" baseline="0">
                <a:solidFill>
                  <a:srgbClr val="A7934B"/>
                </a:solidFill>
                <a:latin typeface="Roboto" panose="02000000000000000000" pitchFamily="2" charset="0"/>
                <a:ea typeface="Roboto" panose="02000000000000000000" pitchFamily="2" charset="0"/>
                <a:cs typeface="Roboto" panose="02000000000000000000" pitchFamily="2" charset="0"/>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3600" b="1" i="0" u="none" strike="noStrike" kern="1200" cap="none" spc="0" normalizeH="0" baseline="0" noProof="0" dirty="0">
                <a:ln>
                  <a:noFill/>
                </a:ln>
                <a:solidFill>
                  <a:srgbClr val="BE5700"/>
                </a:solidFill>
                <a:effectLst/>
                <a:uLnTx/>
                <a:uFillTx/>
                <a:latin typeface="Roboto" panose="02000000000000000000" pitchFamily="2" charset="0"/>
                <a:ea typeface="Roboto" panose="02000000000000000000" pitchFamily="2" charset="0"/>
                <a:cs typeface="Roboto" panose="02000000000000000000" pitchFamily="2" charset="0"/>
              </a:rPr>
              <a:t>Performance Of QISMET</a:t>
            </a:r>
          </a:p>
        </p:txBody>
      </p:sp>
      <p:cxnSp>
        <p:nvCxnSpPr>
          <p:cNvPr id="10" name="Straight Connector 9"/>
          <p:cNvCxnSpPr>
            <a:cxnSpLocks/>
          </p:cNvCxnSpPr>
          <p:nvPr/>
        </p:nvCxnSpPr>
        <p:spPr>
          <a:xfrm>
            <a:off x="0" y="1054167"/>
            <a:ext cx="12192000" cy="0"/>
          </a:xfrm>
          <a:prstGeom prst="line">
            <a:avLst/>
          </a:prstGeom>
          <a:ln w="19050">
            <a:solidFill>
              <a:srgbClr val="BF5700"/>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0867DB99-49B8-92B4-DEEC-ADA6D8375FCB}"/>
              </a:ext>
            </a:extLst>
          </p:cNvPr>
          <p:cNvSpPr txBox="1"/>
          <p:nvPr/>
        </p:nvSpPr>
        <p:spPr>
          <a:xfrm>
            <a:off x="-885" y="6126610"/>
            <a:ext cx="12192883" cy="731520"/>
          </a:xfrm>
          <a:prstGeom prst="rect">
            <a:avLst/>
          </a:prstGeom>
          <a:solidFill>
            <a:srgbClr val="BF5700"/>
          </a:solidFill>
        </p:spPr>
        <p:txBody>
          <a:bodyPr wrap="square" rtlCol="0">
            <a:noAutofit/>
          </a:bodyPr>
          <a:lstStyle/>
          <a:p>
            <a:pPr lvl="0" algn="ctr" defTabSz="1091246">
              <a:defRPr/>
            </a:pPr>
            <a:r>
              <a:rPr lang="en-US" sz="2400" kern="0" dirty="0">
                <a:solidFill>
                  <a:prstClr val="white"/>
                </a:solidFill>
              </a:rPr>
              <a:t>QISMET efficiently mitigates a large portion of the transient noise impact on VQAs and is able to improve the fidelity by 1.3x-3x over a traditional VQA baseline,</a:t>
            </a:r>
            <a:endParaRPr kumimoji="0" lang="en-US" sz="2400" b="0" i="0" u="none" strike="noStrike" kern="0" cap="none" spc="0" normalizeH="0" baseline="0" noProof="0" dirty="0">
              <a:ln>
                <a:noFill/>
              </a:ln>
              <a:solidFill>
                <a:prstClr val="white"/>
              </a:solidFill>
              <a:effectLst/>
              <a:uLnTx/>
              <a:uFillTx/>
              <a:latin typeface="Calibri"/>
              <a:ea typeface="+mn-ea"/>
              <a:cs typeface="+mn-cs"/>
            </a:endParaRPr>
          </a:p>
        </p:txBody>
      </p:sp>
      <p:grpSp>
        <p:nvGrpSpPr>
          <p:cNvPr id="358" name="object 3">
            <a:extLst>
              <a:ext uri="{FF2B5EF4-FFF2-40B4-BE49-F238E27FC236}">
                <a16:creationId xmlns:a16="http://schemas.microsoft.com/office/drawing/2014/main" id="{8A5F8EFA-FF14-2CEF-DF27-5FFEE038A658}"/>
              </a:ext>
            </a:extLst>
          </p:cNvPr>
          <p:cNvGrpSpPr/>
          <p:nvPr/>
        </p:nvGrpSpPr>
        <p:grpSpPr>
          <a:xfrm>
            <a:off x="878140" y="1093450"/>
            <a:ext cx="6050915" cy="2141855"/>
            <a:chOff x="917897" y="1672761"/>
            <a:chExt cx="6050915" cy="2141855"/>
          </a:xfrm>
        </p:grpSpPr>
        <p:sp>
          <p:nvSpPr>
            <p:cNvPr id="359" name="object 4">
              <a:extLst>
                <a:ext uri="{FF2B5EF4-FFF2-40B4-BE49-F238E27FC236}">
                  <a16:creationId xmlns:a16="http://schemas.microsoft.com/office/drawing/2014/main" id="{DB2B9946-653F-AA11-532E-C62A5FADC150}"/>
                </a:ext>
              </a:extLst>
            </p:cNvPr>
            <p:cNvSpPr/>
            <p:nvPr/>
          </p:nvSpPr>
          <p:spPr>
            <a:xfrm>
              <a:off x="1711768" y="3676516"/>
              <a:ext cx="0" cy="21590"/>
            </a:xfrm>
            <a:custGeom>
              <a:avLst/>
              <a:gdLst/>
              <a:ahLst/>
              <a:cxnLst/>
              <a:rect l="l" t="t" r="r" b="b"/>
              <a:pathLst>
                <a:path h="21589">
                  <a:moveTo>
                    <a:pt x="0" y="0"/>
                  </a:moveTo>
                  <a:lnTo>
                    <a:pt x="0" y="21475"/>
                  </a:lnTo>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60" name="object 5">
              <a:extLst>
                <a:ext uri="{FF2B5EF4-FFF2-40B4-BE49-F238E27FC236}">
                  <a16:creationId xmlns:a16="http://schemas.microsoft.com/office/drawing/2014/main" id="{1C7B90C3-8A7B-05B2-A8C1-27478B0D6520}"/>
                </a:ext>
              </a:extLst>
            </p:cNvPr>
            <p:cNvSpPr/>
            <p:nvPr/>
          </p:nvSpPr>
          <p:spPr>
            <a:xfrm>
              <a:off x="1711768" y="3676516"/>
              <a:ext cx="0" cy="21590"/>
            </a:xfrm>
            <a:custGeom>
              <a:avLst/>
              <a:gdLst/>
              <a:ahLst/>
              <a:cxnLst/>
              <a:rect l="l" t="t" r="r" b="b"/>
              <a:pathLst>
                <a:path h="21589">
                  <a:moveTo>
                    <a:pt x="0" y="0"/>
                  </a:moveTo>
                  <a:lnTo>
                    <a:pt x="0" y="21475"/>
                  </a:lnTo>
                </a:path>
              </a:pathLst>
            </a:custGeom>
            <a:ln w="491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61" name="object 6">
              <a:extLst>
                <a:ext uri="{FF2B5EF4-FFF2-40B4-BE49-F238E27FC236}">
                  <a16:creationId xmlns:a16="http://schemas.microsoft.com/office/drawing/2014/main" id="{044DDBA6-5D2B-4AE9-56AA-C9A8E00678C5}"/>
                </a:ext>
              </a:extLst>
            </p:cNvPr>
            <p:cNvSpPr/>
            <p:nvPr/>
          </p:nvSpPr>
          <p:spPr>
            <a:xfrm>
              <a:off x="1680806" y="3721696"/>
              <a:ext cx="62230" cy="92710"/>
            </a:xfrm>
            <a:custGeom>
              <a:avLst/>
              <a:gdLst/>
              <a:ahLst/>
              <a:cxnLst/>
              <a:rect l="l" t="t" r="r" b="b"/>
              <a:pathLst>
                <a:path w="62230" h="92710">
                  <a:moveTo>
                    <a:pt x="61925" y="46393"/>
                  </a:moveTo>
                  <a:lnTo>
                    <a:pt x="51917" y="9575"/>
                  </a:lnTo>
                  <a:lnTo>
                    <a:pt x="49758" y="7073"/>
                  </a:lnTo>
                  <a:lnTo>
                    <a:pt x="49758" y="46393"/>
                  </a:lnTo>
                  <a:lnTo>
                    <a:pt x="49466" y="55016"/>
                  </a:lnTo>
                  <a:lnTo>
                    <a:pt x="37223" y="83210"/>
                  </a:lnTo>
                  <a:lnTo>
                    <a:pt x="24688" y="83210"/>
                  </a:lnTo>
                  <a:lnTo>
                    <a:pt x="12153" y="46393"/>
                  </a:lnTo>
                  <a:lnTo>
                    <a:pt x="12433" y="37769"/>
                  </a:lnTo>
                  <a:lnTo>
                    <a:pt x="41897" y="12649"/>
                  </a:lnTo>
                  <a:lnTo>
                    <a:pt x="49758" y="46393"/>
                  </a:lnTo>
                  <a:lnTo>
                    <a:pt x="49758" y="7073"/>
                  </a:lnTo>
                  <a:lnTo>
                    <a:pt x="49466" y="6731"/>
                  </a:lnTo>
                  <a:lnTo>
                    <a:pt x="44157" y="3009"/>
                  </a:lnTo>
                  <a:lnTo>
                    <a:pt x="37985" y="762"/>
                  </a:lnTo>
                  <a:lnTo>
                    <a:pt x="30962" y="0"/>
                  </a:lnTo>
                  <a:lnTo>
                    <a:pt x="23837" y="762"/>
                  </a:lnTo>
                  <a:lnTo>
                    <a:pt x="482" y="35814"/>
                  </a:lnTo>
                  <a:lnTo>
                    <a:pt x="0" y="46393"/>
                  </a:lnTo>
                  <a:lnTo>
                    <a:pt x="482" y="57048"/>
                  </a:lnTo>
                  <a:lnTo>
                    <a:pt x="23736" y="91922"/>
                  </a:lnTo>
                  <a:lnTo>
                    <a:pt x="30835" y="92659"/>
                  </a:lnTo>
                  <a:lnTo>
                    <a:pt x="37934" y="91922"/>
                  </a:lnTo>
                  <a:lnTo>
                    <a:pt x="61417" y="57048"/>
                  </a:lnTo>
                  <a:lnTo>
                    <a:pt x="61925" y="46393"/>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62" name="object 7">
              <a:extLst>
                <a:ext uri="{FF2B5EF4-FFF2-40B4-BE49-F238E27FC236}">
                  <a16:creationId xmlns:a16="http://schemas.microsoft.com/office/drawing/2014/main" id="{4B39251A-FEA8-A9AE-4D78-3301AA600832}"/>
                </a:ext>
              </a:extLst>
            </p:cNvPr>
            <p:cNvSpPr/>
            <p:nvPr/>
          </p:nvSpPr>
          <p:spPr>
            <a:xfrm>
              <a:off x="2635211" y="3676516"/>
              <a:ext cx="0" cy="21590"/>
            </a:xfrm>
            <a:custGeom>
              <a:avLst/>
              <a:gdLst/>
              <a:ahLst/>
              <a:cxnLst/>
              <a:rect l="l" t="t" r="r" b="b"/>
              <a:pathLst>
                <a:path h="21589">
                  <a:moveTo>
                    <a:pt x="0" y="0"/>
                  </a:moveTo>
                  <a:lnTo>
                    <a:pt x="0" y="21475"/>
                  </a:lnTo>
                </a:path>
              </a:pathLst>
            </a:custGeom>
            <a:ln w="491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pic>
          <p:nvPicPr>
            <p:cNvPr id="363" name="object 8">
              <a:extLst>
                <a:ext uri="{FF2B5EF4-FFF2-40B4-BE49-F238E27FC236}">
                  <a16:creationId xmlns:a16="http://schemas.microsoft.com/office/drawing/2014/main" id="{25E19E29-2F56-FAC7-A934-690F3C69DA9D}"/>
                </a:ext>
              </a:extLst>
            </p:cNvPr>
            <p:cNvPicPr/>
            <p:nvPr/>
          </p:nvPicPr>
          <p:blipFill>
            <a:blip r:embed="rId3" cstate="print"/>
            <a:stretch>
              <a:fillRect/>
            </a:stretch>
          </p:blipFill>
          <p:spPr>
            <a:xfrm>
              <a:off x="2566531" y="3721696"/>
              <a:ext cx="138728" cy="92652"/>
            </a:xfrm>
            <a:prstGeom prst="rect">
              <a:avLst/>
            </a:prstGeom>
          </p:spPr>
        </p:pic>
        <p:sp>
          <p:nvSpPr>
            <p:cNvPr id="364" name="object 9">
              <a:extLst>
                <a:ext uri="{FF2B5EF4-FFF2-40B4-BE49-F238E27FC236}">
                  <a16:creationId xmlns:a16="http://schemas.microsoft.com/office/drawing/2014/main" id="{4CF2173C-3D27-6BBE-AC17-9A328E651AFF}"/>
                </a:ext>
              </a:extLst>
            </p:cNvPr>
            <p:cNvSpPr/>
            <p:nvPr/>
          </p:nvSpPr>
          <p:spPr>
            <a:xfrm>
              <a:off x="3558655" y="3676516"/>
              <a:ext cx="0" cy="21590"/>
            </a:xfrm>
            <a:custGeom>
              <a:avLst/>
              <a:gdLst/>
              <a:ahLst/>
              <a:cxnLst/>
              <a:rect l="l" t="t" r="r" b="b"/>
              <a:pathLst>
                <a:path h="21589">
                  <a:moveTo>
                    <a:pt x="0" y="0"/>
                  </a:moveTo>
                  <a:lnTo>
                    <a:pt x="0" y="21475"/>
                  </a:lnTo>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65" name="object 10">
              <a:extLst>
                <a:ext uri="{FF2B5EF4-FFF2-40B4-BE49-F238E27FC236}">
                  <a16:creationId xmlns:a16="http://schemas.microsoft.com/office/drawing/2014/main" id="{16F20B6E-92F0-F36F-FBEA-AC980E3BDE7A}"/>
                </a:ext>
              </a:extLst>
            </p:cNvPr>
            <p:cNvSpPr/>
            <p:nvPr/>
          </p:nvSpPr>
          <p:spPr>
            <a:xfrm>
              <a:off x="3558655" y="3676516"/>
              <a:ext cx="0" cy="21590"/>
            </a:xfrm>
            <a:custGeom>
              <a:avLst/>
              <a:gdLst/>
              <a:ahLst/>
              <a:cxnLst/>
              <a:rect l="l" t="t" r="r" b="b"/>
              <a:pathLst>
                <a:path h="21589">
                  <a:moveTo>
                    <a:pt x="0" y="0"/>
                  </a:moveTo>
                  <a:lnTo>
                    <a:pt x="0" y="21475"/>
                  </a:lnTo>
                </a:path>
              </a:pathLst>
            </a:custGeom>
            <a:ln w="491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66" name="object 11">
              <a:extLst>
                <a:ext uri="{FF2B5EF4-FFF2-40B4-BE49-F238E27FC236}">
                  <a16:creationId xmlns:a16="http://schemas.microsoft.com/office/drawing/2014/main" id="{487C2903-1B8B-EBFE-C724-339D2B31B0D6}"/>
                </a:ext>
              </a:extLst>
            </p:cNvPr>
            <p:cNvSpPr/>
            <p:nvPr/>
          </p:nvSpPr>
          <p:spPr>
            <a:xfrm>
              <a:off x="3454958" y="3723291"/>
              <a:ext cx="53340" cy="89535"/>
            </a:xfrm>
            <a:custGeom>
              <a:avLst/>
              <a:gdLst/>
              <a:ahLst/>
              <a:cxnLst/>
              <a:rect l="l" t="t" r="r" b="b"/>
              <a:pathLst>
                <a:path w="53339" h="89535">
                  <a:moveTo>
                    <a:pt x="33545" y="0"/>
                  </a:moveTo>
                  <a:lnTo>
                    <a:pt x="21380" y="0"/>
                  </a:lnTo>
                  <a:lnTo>
                    <a:pt x="0" y="4295"/>
                  </a:lnTo>
                  <a:lnTo>
                    <a:pt x="0" y="15339"/>
                  </a:lnTo>
                  <a:lnTo>
                    <a:pt x="21503" y="11043"/>
                  </a:lnTo>
                  <a:lnTo>
                    <a:pt x="21503" y="79275"/>
                  </a:lnTo>
                  <a:lnTo>
                    <a:pt x="1719" y="79275"/>
                  </a:lnTo>
                  <a:lnTo>
                    <a:pt x="1719" y="89461"/>
                  </a:lnTo>
                  <a:lnTo>
                    <a:pt x="53328" y="89461"/>
                  </a:lnTo>
                  <a:lnTo>
                    <a:pt x="53328" y="79275"/>
                  </a:lnTo>
                  <a:lnTo>
                    <a:pt x="33545" y="79275"/>
                  </a:lnTo>
                  <a:lnTo>
                    <a:pt x="33545" y="0"/>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pic>
          <p:nvPicPr>
            <p:cNvPr id="367" name="object 12">
              <a:extLst>
                <a:ext uri="{FF2B5EF4-FFF2-40B4-BE49-F238E27FC236}">
                  <a16:creationId xmlns:a16="http://schemas.microsoft.com/office/drawing/2014/main" id="{CED7209B-E3FD-D172-DE06-064EC4933B3B}"/>
                </a:ext>
              </a:extLst>
            </p:cNvPr>
            <p:cNvPicPr/>
            <p:nvPr/>
          </p:nvPicPr>
          <p:blipFill>
            <a:blip r:embed="rId4" cstate="print"/>
            <a:stretch>
              <a:fillRect/>
            </a:stretch>
          </p:blipFill>
          <p:spPr>
            <a:xfrm>
              <a:off x="3527701" y="3721696"/>
              <a:ext cx="140081" cy="92652"/>
            </a:xfrm>
            <a:prstGeom prst="rect">
              <a:avLst/>
            </a:prstGeom>
          </p:spPr>
        </p:pic>
        <p:sp>
          <p:nvSpPr>
            <p:cNvPr id="368" name="object 13">
              <a:extLst>
                <a:ext uri="{FF2B5EF4-FFF2-40B4-BE49-F238E27FC236}">
                  <a16:creationId xmlns:a16="http://schemas.microsoft.com/office/drawing/2014/main" id="{A33CDB18-7A09-CC2D-A3DB-40575842B6DD}"/>
                </a:ext>
              </a:extLst>
            </p:cNvPr>
            <p:cNvSpPr/>
            <p:nvPr/>
          </p:nvSpPr>
          <p:spPr>
            <a:xfrm>
              <a:off x="4482100" y="3676516"/>
              <a:ext cx="0" cy="21590"/>
            </a:xfrm>
            <a:custGeom>
              <a:avLst/>
              <a:gdLst/>
              <a:ahLst/>
              <a:cxnLst/>
              <a:rect l="l" t="t" r="r" b="b"/>
              <a:pathLst>
                <a:path h="21589">
                  <a:moveTo>
                    <a:pt x="0" y="0"/>
                  </a:moveTo>
                  <a:lnTo>
                    <a:pt x="0" y="21475"/>
                  </a:lnTo>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69" name="object 14">
              <a:extLst>
                <a:ext uri="{FF2B5EF4-FFF2-40B4-BE49-F238E27FC236}">
                  <a16:creationId xmlns:a16="http://schemas.microsoft.com/office/drawing/2014/main" id="{64857A00-E4A7-4B71-1B13-ECEC3320D07D}"/>
                </a:ext>
              </a:extLst>
            </p:cNvPr>
            <p:cNvSpPr/>
            <p:nvPr/>
          </p:nvSpPr>
          <p:spPr>
            <a:xfrm>
              <a:off x="4482100" y="3676516"/>
              <a:ext cx="0" cy="21590"/>
            </a:xfrm>
            <a:custGeom>
              <a:avLst/>
              <a:gdLst/>
              <a:ahLst/>
              <a:cxnLst/>
              <a:rect l="l" t="t" r="r" b="b"/>
              <a:pathLst>
                <a:path h="21589">
                  <a:moveTo>
                    <a:pt x="0" y="0"/>
                  </a:moveTo>
                  <a:lnTo>
                    <a:pt x="0" y="21475"/>
                  </a:lnTo>
                </a:path>
              </a:pathLst>
            </a:custGeom>
            <a:ln w="491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70" name="object 15">
              <a:extLst>
                <a:ext uri="{FF2B5EF4-FFF2-40B4-BE49-F238E27FC236}">
                  <a16:creationId xmlns:a16="http://schemas.microsoft.com/office/drawing/2014/main" id="{05EB4EB1-7B5B-633A-2A7A-0A4CDEB3F553}"/>
                </a:ext>
              </a:extLst>
            </p:cNvPr>
            <p:cNvSpPr/>
            <p:nvPr/>
          </p:nvSpPr>
          <p:spPr>
            <a:xfrm>
              <a:off x="4378402" y="3723291"/>
              <a:ext cx="53340" cy="89535"/>
            </a:xfrm>
            <a:custGeom>
              <a:avLst/>
              <a:gdLst/>
              <a:ahLst/>
              <a:cxnLst/>
              <a:rect l="l" t="t" r="r" b="b"/>
              <a:pathLst>
                <a:path w="53339" h="89535">
                  <a:moveTo>
                    <a:pt x="33545" y="0"/>
                  </a:moveTo>
                  <a:lnTo>
                    <a:pt x="21381" y="0"/>
                  </a:lnTo>
                  <a:lnTo>
                    <a:pt x="0" y="4295"/>
                  </a:lnTo>
                  <a:lnTo>
                    <a:pt x="0" y="15339"/>
                  </a:lnTo>
                  <a:lnTo>
                    <a:pt x="21503" y="11043"/>
                  </a:lnTo>
                  <a:lnTo>
                    <a:pt x="21503" y="79275"/>
                  </a:lnTo>
                  <a:lnTo>
                    <a:pt x="1720" y="79275"/>
                  </a:lnTo>
                  <a:lnTo>
                    <a:pt x="1720" y="89461"/>
                  </a:lnTo>
                  <a:lnTo>
                    <a:pt x="53329" y="89461"/>
                  </a:lnTo>
                  <a:lnTo>
                    <a:pt x="53329" y="79275"/>
                  </a:lnTo>
                  <a:lnTo>
                    <a:pt x="33545" y="79275"/>
                  </a:lnTo>
                  <a:lnTo>
                    <a:pt x="33545" y="0"/>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pic>
          <p:nvPicPr>
            <p:cNvPr id="371" name="object 16">
              <a:extLst>
                <a:ext uri="{FF2B5EF4-FFF2-40B4-BE49-F238E27FC236}">
                  <a16:creationId xmlns:a16="http://schemas.microsoft.com/office/drawing/2014/main" id="{32612403-A240-2A5E-EB64-2DA2F9513DBA}"/>
                </a:ext>
              </a:extLst>
            </p:cNvPr>
            <p:cNvPicPr/>
            <p:nvPr/>
          </p:nvPicPr>
          <p:blipFill>
            <a:blip r:embed="rId3" cstate="print"/>
            <a:stretch>
              <a:fillRect/>
            </a:stretch>
          </p:blipFill>
          <p:spPr>
            <a:xfrm>
              <a:off x="4452498" y="3721696"/>
              <a:ext cx="138728" cy="92652"/>
            </a:xfrm>
            <a:prstGeom prst="rect">
              <a:avLst/>
            </a:prstGeom>
          </p:spPr>
        </p:pic>
        <p:sp>
          <p:nvSpPr>
            <p:cNvPr id="372" name="object 17">
              <a:extLst>
                <a:ext uri="{FF2B5EF4-FFF2-40B4-BE49-F238E27FC236}">
                  <a16:creationId xmlns:a16="http://schemas.microsoft.com/office/drawing/2014/main" id="{AAE95D02-FB42-9BF7-BE90-FD68ED2C5256}"/>
                </a:ext>
              </a:extLst>
            </p:cNvPr>
            <p:cNvSpPr/>
            <p:nvPr/>
          </p:nvSpPr>
          <p:spPr>
            <a:xfrm>
              <a:off x="5405544" y="3676516"/>
              <a:ext cx="0" cy="21590"/>
            </a:xfrm>
            <a:custGeom>
              <a:avLst/>
              <a:gdLst/>
              <a:ahLst/>
              <a:cxnLst/>
              <a:rect l="l" t="t" r="r" b="b"/>
              <a:pathLst>
                <a:path h="21589">
                  <a:moveTo>
                    <a:pt x="0" y="0"/>
                  </a:moveTo>
                  <a:lnTo>
                    <a:pt x="0" y="21475"/>
                  </a:lnTo>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73" name="object 18">
              <a:extLst>
                <a:ext uri="{FF2B5EF4-FFF2-40B4-BE49-F238E27FC236}">
                  <a16:creationId xmlns:a16="http://schemas.microsoft.com/office/drawing/2014/main" id="{B781F946-806C-F797-67EA-5F5CE00E15EA}"/>
                </a:ext>
              </a:extLst>
            </p:cNvPr>
            <p:cNvSpPr/>
            <p:nvPr/>
          </p:nvSpPr>
          <p:spPr>
            <a:xfrm>
              <a:off x="5405544" y="3676516"/>
              <a:ext cx="0" cy="21590"/>
            </a:xfrm>
            <a:custGeom>
              <a:avLst/>
              <a:gdLst/>
              <a:ahLst/>
              <a:cxnLst/>
              <a:rect l="l" t="t" r="r" b="b"/>
              <a:pathLst>
                <a:path h="21589">
                  <a:moveTo>
                    <a:pt x="0" y="0"/>
                  </a:moveTo>
                  <a:lnTo>
                    <a:pt x="0" y="21475"/>
                  </a:lnTo>
                </a:path>
              </a:pathLst>
            </a:custGeom>
            <a:ln w="491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74" name="object 19">
              <a:extLst>
                <a:ext uri="{FF2B5EF4-FFF2-40B4-BE49-F238E27FC236}">
                  <a16:creationId xmlns:a16="http://schemas.microsoft.com/office/drawing/2014/main" id="{839DF6B4-A85F-DBB2-E948-0317096CEF86}"/>
                </a:ext>
              </a:extLst>
            </p:cNvPr>
            <p:cNvSpPr/>
            <p:nvPr/>
          </p:nvSpPr>
          <p:spPr>
            <a:xfrm>
              <a:off x="5297300" y="3721696"/>
              <a:ext cx="57150" cy="91440"/>
            </a:xfrm>
            <a:custGeom>
              <a:avLst/>
              <a:gdLst/>
              <a:ahLst/>
              <a:cxnLst/>
              <a:rect l="l" t="t" r="r" b="b"/>
              <a:pathLst>
                <a:path w="57150" h="91439">
                  <a:moveTo>
                    <a:pt x="35142" y="0"/>
                  </a:moveTo>
                  <a:lnTo>
                    <a:pt x="22363" y="0"/>
                  </a:lnTo>
                  <a:lnTo>
                    <a:pt x="18431" y="490"/>
                  </a:lnTo>
                  <a:lnTo>
                    <a:pt x="10074" y="2453"/>
                  </a:lnTo>
                  <a:lnTo>
                    <a:pt x="5529" y="3926"/>
                  </a:lnTo>
                  <a:lnTo>
                    <a:pt x="613" y="5890"/>
                  </a:lnTo>
                  <a:lnTo>
                    <a:pt x="613" y="18162"/>
                  </a:lnTo>
                  <a:lnTo>
                    <a:pt x="5406" y="15462"/>
                  </a:lnTo>
                  <a:lnTo>
                    <a:pt x="9952" y="13498"/>
                  </a:lnTo>
                  <a:lnTo>
                    <a:pt x="18308" y="10921"/>
                  </a:lnTo>
                  <a:lnTo>
                    <a:pt x="22363" y="10185"/>
                  </a:lnTo>
                  <a:lnTo>
                    <a:pt x="31578" y="10185"/>
                  </a:lnTo>
                  <a:lnTo>
                    <a:pt x="35880" y="11780"/>
                  </a:lnTo>
                  <a:lnTo>
                    <a:pt x="42515" y="17670"/>
                  </a:lnTo>
                  <a:lnTo>
                    <a:pt x="44235" y="21597"/>
                  </a:lnTo>
                  <a:lnTo>
                    <a:pt x="44235" y="29206"/>
                  </a:lnTo>
                  <a:lnTo>
                    <a:pt x="0" y="80871"/>
                  </a:lnTo>
                  <a:lnTo>
                    <a:pt x="0" y="91056"/>
                  </a:lnTo>
                  <a:lnTo>
                    <a:pt x="56892" y="91056"/>
                  </a:lnTo>
                  <a:lnTo>
                    <a:pt x="56892" y="80871"/>
                  </a:lnTo>
                  <a:lnTo>
                    <a:pt x="14622" y="80871"/>
                  </a:lnTo>
                  <a:lnTo>
                    <a:pt x="45833" y="48841"/>
                  </a:lnTo>
                  <a:lnTo>
                    <a:pt x="50502" y="43196"/>
                  </a:lnTo>
                  <a:lnTo>
                    <a:pt x="52960" y="39269"/>
                  </a:lnTo>
                  <a:lnTo>
                    <a:pt x="55662" y="32765"/>
                  </a:lnTo>
                  <a:lnTo>
                    <a:pt x="56400" y="29206"/>
                  </a:lnTo>
                  <a:lnTo>
                    <a:pt x="56400" y="17793"/>
                  </a:lnTo>
                  <a:lnTo>
                    <a:pt x="53573" y="11657"/>
                  </a:lnTo>
                  <a:lnTo>
                    <a:pt x="42515" y="2331"/>
                  </a:lnTo>
                  <a:lnTo>
                    <a:pt x="35142" y="0"/>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pic>
          <p:nvPicPr>
            <p:cNvPr id="375" name="object 20">
              <a:extLst>
                <a:ext uri="{FF2B5EF4-FFF2-40B4-BE49-F238E27FC236}">
                  <a16:creationId xmlns:a16="http://schemas.microsoft.com/office/drawing/2014/main" id="{2265C716-51E5-D8B8-BB35-450DD15F1AD2}"/>
                </a:ext>
              </a:extLst>
            </p:cNvPr>
            <p:cNvPicPr/>
            <p:nvPr/>
          </p:nvPicPr>
          <p:blipFill>
            <a:blip r:embed="rId5" cstate="print"/>
            <a:stretch>
              <a:fillRect/>
            </a:stretch>
          </p:blipFill>
          <p:spPr>
            <a:xfrm>
              <a:off x="5374590" y="3721696"/>
              <a:ext cx="140079" cy="92652"/>
            </a:xfrm>
            <a:prstGeom prst="rect">
              <a:avLst/>
            </a:prstGeom>
          </p:spPr>
        </p:pic>
        <p:sp>
          <p:nvSpPr>
            <p:cNvPr id="376" name="object 21">
              <a:extLst>
                <a:ext uri="{FF2B5EF4-FFF2-40B4-BE49-F238E27FC236}">
                  <a16:creationId xmlns:a16="http://schemas.microsoft.com/office/drawing/2014/main" id="{F551FC6B-6C20-30CE-EE67-3995BA191F2E}"/>
                </a:ext>
              </a:extLst>
            </p:cNvPr>
            <p:cNvSpPr/>
            <p:nvPr/>
          </p:nvSpPr>
          <p:spPr>
            <a:xfrm>
              <a:off x="6328987" y="3676516"/>
              <a:ext cx="0" cy="21590"/>
            </a:xfrm>
            <a:custGeom>
              <a:avLst/>
              <a:gdLst/>
              <a:ahLst/>
              <a:cxnLst/>
              <a:rect l="l" t="t" r="r" b="b"/>
              <a:pathLst>
                <a:path h="21589">
                  <a:moveTo>
                    <a:pt x="0" y="0"/>
                  </a:moveTo>
                  <a:lnTo>
                    <a:pt x="0" y="21475"/>
                  </a:lnTo>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77" name="object 22">
              <a:extLst>
                <a:ext uri="{FF2B5EF4-FFF2-40B4-BE49-F238E27FC236}">
                  <a16:creationId xmlns:a16="http://schemas.microsoft.com/office/drawing/2014/main" id="{BD71B71B-1095-8996-96C6-764EFAC32F6F}"/>
                </a:ext>
              </a:extLst>
            </p:cNvPr>
            <p:cNvSpPr/>
            <p:nvPr/>
          </p:nvSpPr>
          <p:spPr>
            <a:xfrm>
              <a:off x="6328987" y="3676516"/>
              <a:ext cx="0" cy="21590"/>
            </a:xfrm>
            <a:custGeom>
              <a:avLst/>
              <a:gdLst/>
              <a:ahLst/>
              <a:cxnLst/>
              <a:rect l="l" t="t" r="r" b="b"/>
              <a:pathLst>
                <a:path h="21589">
                  <a:moveTo>
                    <a:pt x="0" y="0"/>
                  </a:moveTo>
                  <a:lnTo>
                    <a:pt x="0" y="21475"/>
                  </a:lnTo>
                </a:path>
              </a:pathLst>
            </a:custGeom>
            <a:ln w="491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78" name="object 23">
              <a:extLst>
                <a:ext uri="{FF2B5EF4-FFF2-40B4-BE49-F238E27FC236}">
                  <a16:creationId xmlns:a16="http://schemas.microsoft.com/office/drawing/2014/main" id="{497D3FE1-FB3D-8BB2-8380-317EACAB3C5F}"/>
                </a:ext>
              </a:extLst>
            </p:cNvPr>
            <p:cNvSpPr/>
            <p:nvPr/>
          </p:nvSpPr>
          <p:spPr>
            <a:xfrm>
              <a:off x="6220744" y="3721696"/>
              <a:ext cx="57150" cy="91440"/>
            </a:xfrm>
            <a:custGeom>
              <a:avLst/>
              <a:gdLst/>
              <a:ahLst/>
              <a:cxnLst/>
              <a:rect l="l" t="t" r="r" b="b"/>
              <a:pathLst>
                <a:path w="57150" h="91439">
                  <a:moveTo>
                    <a:pt x="35143" y="0"/>
                  </a:moveTo>
                  <a:lnTo>
                    <a:pt x="22363" y="0"/>
                  </a:lnTo>
                  <a:lnTo>
                    <a:pt x="18431" y="490"/>
                  </a:lnTo>
                  <a:lnTo>
                    <a:pt x="10076" y="2453"/>
                  </a:lnTo>
                  <a:lnTo>
                    <a:pt x="5529" y="3926"/>
                  </a:lnTo>
                  <a:lnTo>
                    <a:pt x="614" y="5890"/>
                  </a:lnTo>
                  <a:lnTo>
                    <a:pt x="614" y="18162"/>
                  </a:lnTo>
                  <a:lnTo>
                    <a:pt x="5406" y="15462"/>
                  </a:lnTo>
                  <a:lnTo>
                    <a:pt x="9952" y="13498"/>
                  </a:lnTo>
                  <a:lnTo>
                    <a:pt x="18308" y="10921"/>
                  </a:lnTo>
                  <a:lnTo>
                    <a:pt x="22363" y="10185"/>
                  </a:lnTo>
                  <a:lnTo>
                    <a:pt x="31579" y="10185"/>
                  </a:lnTo>
                  <a:lnTo>
                    <a:pt x="35880" y="11780"/>
                  </a:lnTo>
                  <a:lnTo>
                    <a:pt x="42515" y="17670"/>
                  </a:lnTo>
                  <a:lnTo>
                    <a:pt x="44235" y="21597"/>
                  </a:lnTo>
                  <a:lnTo>
                    <a:pt x="44235" y="29206"/>
                  </a:lnTo>
                  <a:lnTo>
                    <a:pt x="0" y="80871"/>
                  </a:lnTo>
                  <a:lnTo>
                    <a:pt x="0" y="91056"/>
                  </a:lnTo>
                  <a:lnTo>
                    <a:pt x="56892" y="91056"/>
                  </a:lnTo>
                  <a:lnTo>
                    <a:pt x="56892" y="80871"/>
                  </a:lnTo>
                  <a:lnTo>
                    <a:pt x="14622" y="80871"/>
                  </a:lnTo>
                  <a:lnTo>
                    <a:pt x="45833" y="48841"/>
                  </a:lnTo>
                  <a:lnTo>
                    <a:pt x="50502" y="43196"/>
                  </a:lnTo>
                  <a:lnTo>
                    <a:pt x="52960" y="39269"/>
                  </a:lnTo>
                  <a:lnTo>
                    <a:pt x="55664" y="32765"/>
                  </a:lnTo>
                  <a:lnTo>
                    <a:pt x="56400" y="29206"/>
                  </a:lnTo>
                  <a:lnTo>
                    <a:pt x="56400" y="17793"/>
                  </a:lnTo>
                  <a:lnTo>
                    <a:pt x="53574" y="11657"/>
                  </a:lnTo>
                  <a:lnTo>
                    <a:pt x="42515" y="2331"/>
                  </a:lnTo>
                  <a:lnTo>
                    <a:pt x="35143" y="0"/>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pic>
          <p:nvPicPr>
            <p:cNvPr id="379" name="object 24">
              <a:extLst>
                <a:ext uri="{FF2B5EF4-FFF2-40B4-BE49-F238E27FC236}">
                  <a16:creationId xmlns:a16="http://schemas.microsoft.com/office/drawing/2014/main" id="{7E39863B-9031-9E9D-9DA8-FAED0BF06507}"/>
                </a:ext>
              </a:extLst>
            </p:cNvPr>
            <p:cNvPicPr/>
            <p:nvPr/>
          </p:nvPicPr>
          <p:blipFill>
            <a:blip r:embed="rId3" cstate="print"/>
            <a:stretch>
              <a:fillRect/>
            </a:stretch>
          </p:blipFill>
          <p:spPr>
            <a:xfrm>
              <a:off x="6299386" y="3721696"/>
              <a:ext cx="138728" cy="92652"/>
            </a:xfrm>
            <a:prstGeom prst="rect">
              <a:avLst/>
            </a:prstGeom>
          </p:spPr>
        </p:pic>
        <p:sp>
          <p:nvSpPr>
            <p:cNvPr id="380" name="object 25">
              <a:extLst>
                <a:ext uri="{FF2B5EF4-FFF2-40B4-BE49-F238E27FC236}">
                  <a16:creationId xmlns:a16="http://schemas.microsoft.com/office/drawing/2014/main" id="{59D20425-6E17-9752-F836-97AD83F4E780}"/>
                </a:ext>
              </a:extLst>
            </p:cNvPr>
            <p:cNvSpPr/>
            <p:nvPr/>
          </p:nvSpPr>
          <p:spPr>
            <a:xfrm>
              <a:off x="1459403" y="3664695"/>
              <a:ext cx="21590" cy="0"/>
            </a:xfrm>
            <a:custGeom>
              <a:avLst/>
              <a:gdLst/>
              <a:ahLst/>
              <a:cxnLst/>
              <a:rect l="l" t="t" r="r" b="b"/>
              <a:pathLst>
                <a:path w="21590">
                  <a:moveTo>
                    <a:pt x="21503" y="0"/>
                  </a:moveTo>
                  <a:lnTo>
                    <a:pt x="0" y="0"/>
                  </a:lnTo>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81" name="object 26">
              <a:extLst>
                <a:ext uri="{FF2B5EF4-FFF2-40B4-BE49-F238E27FC236}">
                  <a16:creationId xmlns:a16="http://schemas.microsoft.com/office/drawing/2014/main" id="{27114028-6A64-370E-8970-81DA7FEACC41}"/>
                </a:ext>
              </a:extLst>
            </p:cNvPr>
            <p:cNvSpPr/>
            <p:nvPr/>
          </p:nvSpPr>
          <p:spPr>
            <a:xfrm>
              <a:off x="1459403" y="3664695"/>
              <a:ext cx="21590" cy="0"/>
            </a:xfrm>
            <a:custGeom>
              <a:avLst/>
              <a:gdLst/>
              <a:ahLst/>
              <a:cxnLst/>
              <a:rect l="l" t="t" r="r" b="b"/>
              <a:pathLst>
                <a:path w="21590">
                  <a:moveTo>
                    <a:pt x="21503" y="0"/>
                  </a:moveTo>
                  <a:lnTo>
                    <a:pt x="0" y="0"/>
                  </a:lnTo>
                </a:path>
              </a:pathLst>
            </a:custGeom>
            <a:ln w="4908">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82" name="object 27">
              <a:extLst>
                <a:ext uri="{FF2B5EF4-FFF2-40B4-BE49-F238E27FC236}">
                  <a16:creationId xmlns:a16="http://schemas.microsoft.com/office/drawing/2014/main" id="{27992071-B9E6-7258-E486-956B2CC66420}"/>
                </a:ext>
              </a:extLst>
            </p:cNvPr>
            <p:cNvSpPr/>
            <p:nvPr/>
          </p:nvSpPr>
          <p:spPr>
            <a:xfrm>
              <a:off x="1177861" y="3621887"/>
              <a:ext cx="249554" cy="91440"/>
            </a:xfrm>
            <a:custGeom>
              <a:avLst/>
              <a:gdLst/>
              <a:ahLst/>
              <a:cxnLst/>
              <a:rect l="l" t="t" r="r" b="b"/>
              <a:pathLst>
                <a:path w="249555" h="91439">
                  <a:moveTo>
                    <a:pt x="53327" y="79273"/>
                  </a:moveTo>
                  <a:lnTo>
                    <a:pt x="33553" y="79273"/>
                  </a:lnTo>
                  <a:lnTo>
                    <a:pt x="33553" y="0"/>
                  </a:lnTo>
                  <a:lnTo>
                    <a:pt x="21386" y="0"/>
                  </a:lnTo>
                  <a:lnTo>
                    <a:pt x="0" y="4292"/>
                  </a:lnTo>
                  <a:lnTo>
                    <a:pt x="0" y="15328"/>
                  </a:lnTo>
                  <a:lnTo>
                    <a:pt x="21501" y="11036"/>
                  </a:lnTo>
                  <a:lnTo>
                    <a:pt x="21501" y="79273"/>
                  </a:lnTo>
                  <a:lnTo>
                    <a:pt x="1727" y="79273"/>
                  </a:lnTo>
                  <a:lnTo>
                    <a:pt x="1727" y="89458"/>
                  </a:lnTo>
                  <a:lnTo>
                    <a:pt x="53327" y="89458"/>
                  </a:lnTo>
                  <a:lnTo>
                    <a:pt x="53327" y="79273"/>
                  </a:lnTo>
                  <a:close/>
                </a:path>
                <a:path w="249555" h="91439">
                  <a:moveTo>
                    <a:pt x="90436" y="74244"/>
                  </a:moveTo>
                  <a:lnTo>
                    <a:pt x="77787" y="74244"/>
                  </a:lnTo>
                  <a:lnTo>
                    <a:pt x="77787" y="89458"/>
                  </a:lnTo>
                  <a:lnTo>
                    <a:pt x="90436" y="89458"/>
                  </a:lnTo>
                  <a:lnTo>
                    <a:pt x="90436" y="74244"/>
                  </a:lnTo>
                  <a:close/>
                </a:path>
                <a:path w="249555" h="91439">
                  <a:moveTo>
                    <a:pt x="171411" y="0"/>
                  </a:moveTo>
                  <a:lnTo>
                    <a:pt x="113792" y="0"/>
                  </a:lnTo>
                  <a:lnTo>
                    <a:pt x="113792" y="10185"/>
                  </a:lnTo>
                  <a:lnTo>
                    <a:pt x="156794" y="10185"/>
                  </a:lnTo>
                  <a:lnTo>
                    <a:pt x="126199" y="89458"/>
                  </a:lnTo>
                  <a:lnTo>
                    <a:pt x="138849" y="89458"/>
                  </a:lnTo>
                  <a:lnTo>
                    <a:pt x="171411" y="5143"/>
                  </a:lnTo>
                  <a:lnTo>
                    <a:pt x="171411" y="0"/>
                  </a:lnTo>
                  <a:close/>
                </a:path>
                <a:path w="249555" h="91439">
                  <a:moveTo>
                    <a:pt x="249326" y="51409"/>
                  </a:moveTo>
                  <a:lnTo>
                    <a:pt x="246367" y="44056"/>
                  </a:lnTo>
                  <a:lnTo>
                    <a:pt x="234581" y="33134"/>
                  </a:lnTo>
                  <a:lnTo>
                    <a:pt x="226707" y="30302"/>
                  </a:lnTo>
                  <a:lnTo>
                    <a:pt x="215036" y="30302"/>
                  </a:lnTo>
                  <a:lnTo>
                    <a:pt x="209753" y="31038"/>
                  </a:lnTo>
                  <a:lnTo>
                    <a:pt x="206197" y="32143"/>
                  </a:lnTo>
                  <a:lnTo>
                    <a:pt x="206197" y="10185"/>
                  </a:lnTo>
                  <a:lnTo>
                    <a:pt x="242684" y="10185"/>
                  </a:lnTo>
                  <a:lnTo>
                    <a:pt x="242684" y="0"/>
                  </a:lnTo>
                  <a:lnTo>
                    <a:pt x="195135" y="0"/>
                  </a:lnTo>
                  <a:lnTo>
                    <a:pt x="195135" y="44907"/>
                  </a:lnTo>
                  <a:lnTo>
                    <a:pt x="198450" y="43434"/>
                  </a:lnTo>
                  <a:lnTo>
                    <a:pt x="201764" y="42329"/>
                  </a:lnTo>
                  <a:lnTo>
                    <a:pt x="208153" y="40855"/>
                  </a:lnTo>
                  <a:lnTo>
                    <a:pt x="211480" y="40487"/>
                  </a:lnTo>
                  <a:lnTo>
                    <a:pt x="221551" y="40487"/>
                  </a:lnTo>
                  <a:lnTo>
                    <a:pt x="227076" y="42329"/>
                  </a:lnTo>
                  <a:lnTo>
                    <a:pt x="235064" y="49695"/>
                  </a:lnTo>
                  <a:lnTo>
                    <a:pt x="237159" y="54610"/>
                  </a:lnTo>
                  <a:lnTo>
                    <a:pt x="237159" y="67005"/>
                  </a:lnTo>
                  <a:lnTo>
                    <a:pt x="235064" y="71907"/>
                  </a:lnTo>
                  <a:lnTo>
                    <a:pt x="227076" y="79273"/>
                  </a:lnTo>
                  <a:lnTo>
                    <a:pt x="221551" y="80987"/>
                  </a:lnTo>
                  <a:lnTo>
                    <a:pt x="210362" y="80987"/>
                  </a:lnTo>
                  <a:lnTo>
                    <a:pt x="206311" y="80619"/>
                  </a:lnTo>
                  <a:lnTo>
                    <a:pt x="198577" y="78651"/>
                  </a:lnTo>
                  <a:lnTo>
                    <a:pt x="194881" y="77190"/>
                  </a:lnTo>
                  <a:lnTo>
                    <a:pt x="191325" y="75222"/>
                  </a:lnTo>
                  <a:lnTo>
                    <a:pt x="191325" y="87376"/>
                  </a:lnTo>
                  <a:lnTo>
                    <a:pt x="195503" y="88722"/>
                  </a:lnTo>
                  <a:lnTo>
                    <a:pt x="199428" y="89573"/>
                  </a:lnTo>
                  <a:lnTo>
                    <a:pt x="203365" y="90195"/>
                  </a:lnTo>
                  <a:lnTo>
                    <a:pt x="211112" y="91046"/>
                  </a:lnTo>
                  <a:lnTo>
                    <a:pt x="214909" y="91046"/>
                  </a:lnTo>
                  <a:lnTo>
                    <a:pt x="249326" y="70434"/>
                  </a:lnTo>
                  <a:lnTo>
                    <a:pt x="249326" y="51409"/>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83" name="object 28">
              <a:extLst>
                <a:ext uri="{FF2B5EF4-FFF2-40B4-BE49-F238E27FC236}">
                  <a16:creationId xmlns:a16="http://schemas.microsoft.com/office/drawing/2014/main" id="{F41738F6-A2BD-F32D-5BBA-402C763475F8}"/>
                </a:ext>
              </a:extLst>
            </p:cNvPr>
            <p:cNvSpPr/>
            <p:nvPr/>
          </p:nvSpPr>
          <p:spPr>
            <a:xfrm>
              <a:off x="1074420" y="3667773"/>
              <a:ext cx="77470" cy="10795"/>
            </a:xfrm>
            <a:custGeom>
              <a:avLst/>
              <a:gdLst/>
              <a:ahLst/>
              <a:cxnLst/>
              <a:rect l="l" t="t" r="r" b="b"/>
              <a:pathLst>
                <a:path w="77469" h="10795">
                  <a:moveTo>
                    <a:pt x="76921" y="0"/>
                  </a:moveTo>
                  <a:lnTo>
                    <a:pt x="0" y="0"/>
                  </a:lnTo>
                  <a:lnTo>
                    <a:pt x="0" y="10185"/>
                  </a:lnTo>
                  <a:lnTo>
                    <a:pt x="76921" y="10185"/>
                  </a:lnTo>
                  <a:lnTo>
                    <a:pt x="76921" y="0"/>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84" name="object 29">
              <a:extLst>
                <a:ext uri="{FF2B5EF4-FFF2-40B4-BE49-F238E27FC236}">
                  <a16:creationId xmlns:a16="http://schemas.microsoft.com/office/drawing/2014/main" id="{A4ACB7BE-ECEF-3315-F42B-C9988D824D9B}"/>
                </a:ext>
              </a:extLst>
            </p:cNvPr>
            <p:cNvSpPr/>
            <p:nvPr/>
          </p:nvSpPr>
          <p:spPr>
            <a:xfrm>
              <a:off x="1459403" y="3392110"/>
              <a:ext cx="21590" cy="0"/>
            </a:xfrm>
            <a:custGeom>
              <a:avLst/>
              <a:gdLst/>
              <a:ahLst/>
              <a:cxnLst/>
              <a:rect l="l" t="t" r="r" b="b"/>
              <a:pathLst>
                <a:path w="21590">
                  <a:moveTo>
                    <a:pt x="21503" y="0"/>
                  </a:moveTo>
                  <a:lnTo>
                    <a:pt x="0" y="0"/>
                  </a:lnTo>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85" name="object 30">
              <a:extLst>
                <a:ext uri="{FF2B5EF4-FFF2-40B4-BE49-F238E27FC236}">
                  <a16:creationId xmlns:a16="http://schemas.microsoft.com/office/drawing/2014/main" id="{7718521B-ED3F-4899-CC0A-3EC190286BD5}"/>
                </a:ext>
              </a:extLst>
            </p:cNvPr>
            <p:cNvSpPr/>
            <p:nvPr/>
          </p:nvSpPr>
          <p:spPr>
            <a:xfrm>
              <a:off x="1459403" y="3392110"/>
              <a:ext cx="21590" cy="0"/>
            </a:xfrm>
            <a:custGeom>
              <a:avLst/>
              <a:gdLst/>
              <a:ahLst/>
              <a:cxnLst/>
              <a:rect l="l" t="t" r="r" b="b"/>
              <a:pathLst>
                <a:path w="21590">
                  <a:moveTo>
                    <a:pt x="21503" y="0"/>
                  </a:moveTo>
                  <a:lnTo>
                    <a:pt x="0" y="0"/>
                  </a:lnTo>
                </a:path>
              </a:pathLst>
            </a:custGeom>
            <a:ln w="4908">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86" name="object 31">
              <a:extLst>
                <a:ext uri="{FF2B5EF4-FFF2-40B4-BE49-F238E27FC236}">
                  <a16:creationId xmlns:a16="http://schemas.microsoft.com/office/drawing/2014/main" id="{A3388F5A-1564-3730-CCBD-8FC1494D155E}"/>
                </a:ext>
              </a:extLst>
            </p:cNvPr>
            <p:cNvSpPr/>
            <p:nvPr/>
          </p:nvSpPr>
          <p:spPr>
            <a:xfrm>
              <a:off x="1177861" y="3349294"/>
              <a:ext cx="90805" cy="89535"/>
            </a:xfrm>
            <a:custGeom>
              <a:avLst/>
              <a:gdLst/>
              <a:ahLst/>
              <a:cxnLst/>
              <a:rect l="l" t="t" r="r" b="b"/>
              <a:pathLst>
                <a:path w="90805" h="89535">
                  <a:moveTo>
                    <a:pt x="53327" y="79273"/>
                  </a:moveTo>
                  <a:lnTo>
                    <a:pt x="33553" y="79273"/>
                  </a:lnTo>
                  <a:lnTo>
                    <a:pt x="33553" y="0"/>
                  </a:lnTo>
                  <a:lnTo>
                    <a:pt x="21386" y="0"/>
                  </a:lnTo>
                  <a:lnTo>
                    <a:pt x="0" y="4292"/>
                  </a:lnTo>
                  <a:lnTo>
                    <a:pt x="0" y="15341"/>
                  </a:lnTo>
                  <a:lnTo>
                    <a:pt x="21501" y="11049"/>
                  </a:lnTo>
                  <a:lnTo>
                    <a:pt x="21501" y="79273"/>
                  </a:lnTo>
                  <a:lnTo>
                    <a:pt x="1727" y="79273"/>
                  </a:lnTo>
                  <a:lnTo>
                    <a:pt x="1727" y="89458"/>
                  </a:lnTo>
                  <a:lnTo>
                    <a:pt x="53327" y="89458"/>
                  </a:lnTo>
                  <a:lnTo>
                    <a:pt x="53327" y="79273"/>
                  </a:lnTo>
                  <a:close/>
                </a:path>
                <a:path w="90805" h="89535">
                  <a:moveTo>
                    <a:pt x="90436" y="74244"/>
                  </a:moveTo>
                  <a:lnTo>
                    <a:pt x="77787" y="74244"/>
                  </a:lnTo>
                  <a:lnTo>
                    <a:pt x="77787" y="89458"/>
                  </a:lnTo>
                  <a:lnTo>
                    <a:pt x="90436" y="89458"/>
                  </a:lnTo>
                  <a:lnTo>
                    <a:pt x="90436" y="74244"/>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pic>
          <p:nvPicPr>
            <p:cNvPr id="387" name="object 32">
              <a:extLst>
                <a:ext uri="{FF2B5EF4-FFF2-40B4-BE49-F238E27FC236}">
                  <a16:creationId xmlns:a16="http://schemas.microsoft.com/office/drawing/2014/main" id="{2D48BF48-9AFA-A824-5C2A-38FD302C54A2}"/>
                </a:ext>
              </a:extLst>
            </p:cNvPr>
            <p:cNvPicPr/>
            <p:nvPr/>
          </p:nvPicPr>
          <p:blipFill>
            <a:blip r:embed="rId6" cstate="print"/>
            <a:stretch>
              <a:fillRect/>
            </a:stretch>
          </p:blipFill>
          <p:spPr>
            <a:xfrm>
              <a:off x="1291040" y="3347695"/>
              <a:ext cx="138728" cy="92652"/>
            </a:xfrm>
            <a:prstGeom prst="rect">
              <a:avLst/>
            </a:prstGeom>
          </p:spPr>
        </p:pic>
        <p:sp>
          <p:nvSpPr>
            <p:cNvPr id="388" name="object 33">
              <a:extLst>
                <a:ext uri="{FF2B5EF4-FFF2-40B4-BE49-F238E27FC236}">
                  <a16:creationId xmlns:a16="http://schemas.microsoft.com/office/drawing/2014/main" id="{38813367-A678-D572-E076-D04B843D4DDE}"/>
                </a:ext>
              </a:extLst>
            </p:cNvPr>
            <p:cNvSpPr/>
            <p:nvPr/>
          </p:nvSpPr>
          <p:spPr>
            <a:xfrm>
              <a:off x="1459403" y="3119525"/>
              <a:ext cx="21590" cy="0"/>
            </a:xfrm>
            <a:custGeom>
              <a:avLst/>
              <a:gdLst/>
              <a:ahLst/>
              <a:cxnLst/>
              <a:rect l="l" t="t" r="r" b="b"/>
              <a:pathLst>
                <a:path w="21590">
                  <a:moveTo>
                    <a:pt x="21503" y="0"/>
                  </a:moveTo>
                  <a:lnTo>
                    <a:pt x="0" y="0"/>
                  </a:lnTo>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89" name="object 34">
              <a:extLst>
                <a:ext uri="{FF2B5EF4-FFF2-40B4-BE49-F238E27FC236}">
                  <a16:creationId xmlns:a16="http://schemas.microsoft.com/office/drawing/2014/main" id="{4CEB7A76-4418-AFF3-618E-CD642458EBFB}"/>
                </a:ext>
              </a:extLst>
            </p:cNvPr>
            <p:cNvSpPr/>
            <p:nvPr/>
          </p:nvSpPr>
          <p:spPr>
            <a:xfrm>
              <a:off x="1459403" y="3119525"/>
              <a:ext cx="21590" cy="0"/>
            </a:xfrm>
            <a:custGeom>
              <a:avLst/>
              <a:gdLst/>
              <a:ahLst/>
              <a:cxnLst/>
              <a:rect l="l" t="t" r="r" b="b"/>
              <a:pathLst>
                <a:path w="21590">
                  <a:moveTo>
                    <a:pt x="21503" y="0"/>
                  </a:moveTo>
                  <a:lnTo>
                    <a:pt x="0" y="0"/>
                  </a:lnTo>
                </a:path>
              </a:pathLst>
            </a:custGeom>
            <a:ln w="4908">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90" name="object 35">
              <a:extLst>
                <a:ext uri="{FF2B5EF4-FFF2-40B4-BE49-F238E27FC236}">
                  <a16:creationId xmlns:a16="http://schemas.microsoft.com/office/drawing/2014/main" id="{610CF33D-F3F9-858D-31CE-7FBF587B7320}"/>
                </a:ext>
              </a:extLst>
            </p:cNvPr>
            <p:cNvSpPr/>
            <p:nvPr/>
          </p:nvSpPr>
          <p:spPr>
            <a:xfrm>
              <a:off x="1177861" y="3075114"/>
              <a:ext cx="249554" cy="92710"/>
            </a:xfrm>
            <a:custGeom>
              <a:avLst/>
              <a:gdLst/>
              <a:ahLst/>
              <a:cxnLst/>
              <a:rect l="l" t="t" r="r" b="b"/>
              <a:pathLst>
                <a:path w="249555" h="92710">
                  <a:moveTo>
                    <a:pt x="53327" y="80873"/>
                  </a:moveTo>
                  <a:lnTo>
                    <a:pt x="33553" y="80873"/>
                  </a:lnTo>
                  <a:lnTo>
                    <a:pt x="33553" y="1600"/>
                  </a:lnTo>
                  <a:lnTo>
                    <a:pt x="21386" y="1600"/>
                  </a:lnTo>
                  <a:lnTo>
                    <a:pt x="0" y="5892"/>
                  </a:lnTo>
                  <a:lnTo>
                    <a:pt x="0" y="16941"/>
                  </a:lnTo>
                  <a:lnTo>
                    <a:pt x="21501" y="12649"/>
                  </a:lnTo>
                  <a:lnTo>
                    <a:pt x="21501" y="80873"/>
                  </a:lnTo>
                  <a:lnTo>
                    <a:pt x="1727" y="80873"/>
                  </a:lnTo>
                  <a:lnTo>
                    <a:pt x="1727" y="91059"/>
                  </a:lnTo>
                  <a:lnTo>
                    <a:pt x="53327" y="91059"/>
                  </a:lnTo>
                  <a:lnTo>
                    <a:pt x="53327" y="80873"/>
                  </a:lnTo>
                  <a:close/>
                </a:path>
                <a:path w="249555" h="92710">
                  <a:moveTo>
                    <a:pt x="90436" y="75844"/>
                  </a:moveTo>
                  <a:lnTo>
                    <a:pt x="77787" y="75844"/>
                  </a:lnTo>
                  <a:lnTo>
                    <a:pt x="77787" y="91059"/>
                  </a:lnTo>
                  <a:lnTo>
                    <a:pt x="90436" y="91059"/>
                  </a:lnTo>
                  <a:lnTo>
                    <a:pt x="90436" y="75844"/>
                  </a:lnTo>
                  <a:close/>
                </a:path>
                <a:path w="249555" h="92710">
                  <a:moveTo>
                    <a:pt x="169570" y="80873"/>
                  </a:moveTo>
                  <a:lnTo>
                    <a:pt x="127304" y="80873"/>
                  </a:lnTo>
                  <a:lnTo>
                    <a:pt x="158508" y="48844"/>
                  </a:lnTo>
                  <a:lnTo>
                    <a:pt x="163182" y="43205"/>
                  </a:lnTo>
                  <a:lnTo>
                    <a:pt x="165646" y="39268"/>
                  </a:lnTo>
                  <a:lnTo>
                    <a:pt x="168351" y="32766"/>
                  </a:lnTo>
                  <a:lnTo>
                    <a:pt x="169087" y="29210"/>
                  </a:lnTo>
                  <a:lnTo>
                    <a:pt x="169087" y="17792"/>
                  </a:lnTo>
                  <a:lnTo>
                    <a:pt x="166255" y="11658"/>
                  </a:lnTo>
                  <a:lnTo>
                    <a:pt x="155194" y="2336"/>
                  </a:lnTo>
                  <a:lnTo>
                    <a:pt x="147828" y="0"/>
                  </a:lnTo>
                  <a:lnTo>
                    <a:pt x="135039" y="0"/>
                  </a:lnTo>
                  <a:lnTo>
                    <a:pt x="131114" y="495"/>
                  </a:lnTo>
                  <a:lnTo>
                    <a:pt x="122758" y="2463"/>
                  </a:lnTo>
                  <a:lnTo>
                    <a:pt x="118211" y="3924"/>
                  </a:lnTo>
                  <a:lnTo>
                    <a:pt x="113296" y="5892"/>
                  </a:lnTo>
                  <a:lnTo>
                    <a:pt x="113296" y="18161"/>
                  </a:lnTo>
                  <a:lnTo>
                    <a:pt x="118084" y="15468"/>
                  </a:lnTo>
                  <a:lnTo>
                    <a:pt x="122631" y="13500"/>
                  </a:lnTo>
                  <a:lnTo>
                    <a:pt x="130987" y="10922"/>
                  </a:lnTo>
                  <a:lnTo>
                    <a:pt x="135039" y="10185"/>
                  </a:lnTo>
                  <a:lnTo>
                    <a:pt x="144259" y="10185"/>
                  </a:lnTo>
                  <a:lnTo>
                    <a:pt x="148564" y="11785"/>
                  </a:lnTo>
                  <a:lnTo>
                    <a:pt x="155194" y="17678"/>
                  </a:lnTo>
                  <a:lnTo>
                    <a:pt x="156921" y="21602"/>
                  </a:lnTo>
                  <a:lnTo>
                    <a:pt x="156921" y="29210"/>
                  </a:lnTo>
                  <a:lnTo>
                    <a:pt x="112687" y="80873"/>
                  </a:lnTo>
                  <a:lnTo>
                    <a:pt x="112687" y="91059"/>
                  </a:lnTo>
                  <a:lnTo>
                    <a:pt x="169570" y="91059"/>
                  </a:lnTo>
                  <a:lnTo>
                    <a:pt x="169570" y="80873"/>
                  </a:lnTo>
                  <a:close/>
                </a:path>
                <a:path w="249555" h="92710">
                  <a:moveTo>
                    <a:pt x="249326" y="53022"/>
                  </a:moveTo>
                  <a:lnTo>
                    <a:pt x="246367" y="45656"/>
                  </a:lnTo>
                  <a:lnTo>
                    <a:pt x="234581" y="34734"/>
                  </a:lnTo>
                  <a:lnTo>
                    <a:pt x="226707" y="31915"/>
                  </a:lnTo>
                  <a:lnTo>
                    <a:pt x="215036" y="31915"/>
                  </a:lnTo>
                  <a:lnTo>
                    <a:pt x="209753" y="32651"/>
                  </a:lnTo>
                  <a:lnTo>
                    <a:pt x="206197" y="33756"/>
                  </a:lnTo>
                  <a:lnTo>
                    <a:pt x="206197" y="11785"/>
                  </a:lnTo>
                  <a:lnTo>
                    <a:pt x="242684" y="11785"/>
                  </a:lnTo>
                  <a:lnTo>
                    <a:pt x="242684" y="1600"/>
                  </a:lnTo>
                  <a:lnTo>
                    <a:pt x="195135" y="1600"/>
                  </a:lnTo>
                  <a:lnTo>
                    <a:pt x="195135" y="46520"/>
                  </a:lnTo>
                  <a:lnTo>
                    <a:pt x="198450" y="45046"/>
                  </a:lnTo>
                  <a:lnTo>
                    <a:pt x="201764" y="43942"/>
                  </a:lnTo>
                  <a:lnTo>
                    <a:pt x="208153" y="42468"/>
                  </a:lnTo>
                  <a:lnTo>
                    <a:pt x="211480" y="42100"/>
                  </a:lnTo>
                  <a:lnTo>
                    <a:pt x="221551" y="42100"/>
                  </a:lnTo>
                  <a:lnTo>
                    <a:pt x="227076" y="43942"/>
                  </a:lnTo>
                  <a:lnTo>
                    <a:pt x="235064" y="51295"/>
                  </a:lnTo>
                  <a:lnTo>
                    <a:pt x="237159" y="56210"/>
                  </a:lnTo>
                  <a:lnTo>
                    <a:pt x="237159" y="68605"/>
                  </a:lnTo>
                  <a:lnTo>
                    <a:pt x="235064" y="73507"/>
                  </a:lnTo>
                  <a:lnTo>
                    <a:pt x="227076" y="80873"/>
                  </a:lnTo>
                  <a:lnTo>
                    <a:pt x="221551" y="82588"/>
                  </a:lnTo>
                  <a:lnTo>
                    <a:pt x="210362" y="82588"/>
                  </a:lnTo>
                  <a:lnTo>
                    <a:pt x="206311" y="82219"/>
                  </a:lnTo>
                  <a:lnTo>
                    <a:pt x="198577" y="80264"/>
                  </a:lnTo>
                  <a:lnTo>
                    <a:pt x="194881" y="78790"/>
                  </a:lnTo>
                  <a:lnTo>
                    <a:pt x="191325" y="76822"/>
                  </a:lnTo>
                  <a:lnTo>
                    <a:pt x="191325" y="88976"/>
                  </a:lnTo>
                  <a:lnTo>
                    <a:pt x="195503" y="90322"/>
                  </a:lnTo>
                  <a:lnTo>
                    <a:pt x="199428" y="91186"/>
                  </a:lnTo>
                  <a:lnTo>
                    <a:pt x="203365" y="91795"/>
                  </a:lnTo>
                  <a:lnTo>
                    <a:pt x="211112" y="92659"/>
                  </a:lnTo>
                  <a:lnTo>
                    <a:pt x="214909" y="92659"/>
                  </a:lnTo>
                  <a:lnTo>
                    <a:pt x="249326" y="72034"/>
                  </a:lnTo>
                  <a:lnTo>
                    <a:pt x="249326" y="53022"/>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91" name="object 36">
              <a:extLst>
                <a:ext uri="{FF2B5EF4-FFF2-40B4-BE49-F238E27FC236}">
                  <a16:creationId xmlns:a16="http://schemas.microsoft.com/office/drawing/2014/main" id="{BD786B42-6642-D1E4-373D-15CAF5C2AABA}"/>
                </a:ext>
              </a:extLst>
            </p:cNvPr>
            <p:cNvSpPr/>
            <p:nvPr/>
          </p:nvSpPr>
          <p:spPr>
            <a:xfrm>
              <a:off x="1459403" y="2846941"/>
              <a:ext cx="21590" cy="0"/>
            </a:xfrm>
            <a:custGeom>
              <a:avLst/>
              <a:gdLst/>
              <a:ahLst/>
              <a:cxnLst/>
              <a:rect l="l" t="t" r="r" b="b"/>
              <a:pathLst>
                <a:path w="21590">
                  <a:moveTo>
                    <a:pt x="21503" y="0"/>
                  </a:moveTo>
                  <a:lnTo>
                    <a:pt x="0" y="0"/>
                  </a:lnTo>
                </a:path>
              </a:pathLst>
            </a:custGeom>
            <a:ln w="4908">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92" name="object 37">
              <a:extLst>
                <a:ext uri="{FF2B5EF4-FFF2-40B4-BE49-F238E27FC236}">
                  <a16:creationId xmlns:a16="http://schemas.microsoft.com/office/drawing/2014/main" id="{42D18F27-0719-C27C-3EF6-A874C19C255E}"/>
                </a:ext>
              </a:extLst>
            </p:cNvPr>
            <p:cNvSpPr/>
            <p:nvPr/>
          </p:nvSpPr>
          <p:spPr>
            <a:xfrm>
              <a:off x="1177861" y="2804134"/>
              <a:ext cx="90805" cy="89535"/>
            </a:xfrm>
            <a:custGeom>
              <a:avLst/>
              <a:gdLst/>
              <a:ahLst/>
              <a:cxnLst/>
              <a:rect l="l" t="t" r="r" b="b"/>
              <a:pathLst>
                <a:path w="90805" h="89535">
                  <a:moveTo>
                    <a:pt x="53327" y="79273"/>
                  </a:moveTo>
                  <a:lnTo>
                    <a:pt x="33553" y="79273"/>
                  </a:lnTo>
                  <a:lnTo>
                    <a:pt x="33553" y="0"/>
                  </a:lnTo>
                  <a:lnTo>
                    <a:pt x="21386" y="0"/>
                  </a:lnTo>
                  <a:lnTo>
                    <a:pt x="0" y="4292"/>
                  </a:lnTo>
                  <a:lnTo>
                    <a:pt x="0" y="15328"/>
                  </a:lnTo>
                  <a:lnTo>
                    <a:pt x="21501" y="11036"/>
                  </a:lnTo>
                  <a:lnTo>
                    <a:pt x="21501" y="79273"/>
                  </a:lnTo>
                  <a:lnTo>
                    <a:pt x="1727" y="79273"/>
                  </a:lnTo>
                  <a:lnTo>
                    <a:pt x="1727" y="89458"/>
                  </a:lnTo>
                  <a:lnTo>
                    <a:pt x="53327" y="89458"/>
                  </a:lnTo>
                  <a:lnTo>
                    <a:pt x="53327" y="79273"/>
                  </a:lnTo>
                  <a:close/>
                </a:path>
                <a:path w="90805" h="89535">
                  <a:moveTo>
                    <a:pt x="90436" y="74244"/>
                  </a:moveTo>
                  <a:lnTo>
                    <a:pt x="77787" y="74244"/>
                  </a:lnTo>
                  <a:lnTo>
                    <a:pt x="77787" y="89458"/>
                  </a:lnTo>
                  <a:lnTo>
                    <a:pt x="90436" y="89458"/>
                  </a:lnTo>
                  <a:lnTo>
                    <a:pt x="90436" y="74244"/>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pic>
          <p:nvPicPr>
            <p:cNvPr id="393" name="object 38">
              <a:extLst>
                <a:ext uri="{FF2B5EF4-FFF2-40B4-BE49-F238E27FC236}">
                  <a16:creationId xmlns:a16="http://schemas.microsoft.com/office/drawing/2014/main" id="{99DD0916-882F-20BC-247C-6DF524BCD21D}"/>
                </a:ext>
              </a:extLst>
            </p:cNvPr>
            <p:cNvPicPr/>
            <p:nvPr/>
          </p:nvPicPr>
          <p:blipFill>
            <a:blip r:embed="rId7" cstate="print"/>
            <a:stretch>
              <a:fillRect/>
            </a:stretch>
          </p:blipFill>
          <p:spPr>
            <a:xfrm>
              <a:off x="1289688" y="2802526"/>
              <a:ext cx="140079" cy="92652"/>
            </a:xfrm>
            <a:prstGeom prst="rect">
              <a:avLst/>
            </a:prstGeom>
          </p:spPr>
        </p:pic>
        <p:sp>
          <p:nvSpPr>
            <p:cNvPr id="394" name="object 39">
              <a:extLst>
                <a:ext uri="{FF2B5EF4-FFF2-40B4-BE49-F238E27FC236}">
                  <a16:creationId xmlns:a16="http://schemas.microsoft.com/office/drawing/2014/main" id="{17E7E4AA-8798-F907-229F-3EEF1340FCDE}"/>
                </a:ext>
              </a:extLst>
            </p:cNvPr>
            <p:cNvSpPr/>
            <p:nvPr/>
          </p:nvSpPr>
          <p:spPr>
            <a:xfrm>
              <a:off x="1459403" y="2574356"/>
              <a:ext cx="21590" cy="0"/>
            </a:xfrm>
            <a:custGeom>
              <a:avLst/>
              <a:gdLst/>
              <a:ahLst/>
              <a:cxnLst/>
              <a:rect l="l" t="t" r="r" b="b"/>
              <a:pathLst>
                <a:path w="21590">
                  <a:moveTo>
                    <a:pt x="21503" y="0"/>
                  </a:moveTo>
                  <a:lnTo>
                    <a:pt x="0" y="0"/>
                  </a:lnTo>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95" name="object 40">
              <a:extLst>
                <a:ext uri="{FF2B5EF4-FFF2-40B4-BE49-F238E27FC236}">
                  <a16:creationId xmlns:a16="http://schemas.microsoft.com/office/drawing/2014/main" id="{F820244E-B51B-3B6C-2DF0-1BC506C6CBA8}"/>
                </a:ext>
              </a:extLst>
            </p:cNvPr>
            <p:cNvSpPr/>
            <p:nvPr/>
          </p:nvSpPr>
          <p:spPr>
            <a:xfrm>
              <a:off x="1459403" y="2574356"/>
              <a:ext cx="21590" cy="0"/>
            </a:xfrm>
            <a:custGeom>
              <a:avLst/>
              <a:gdLst/>
              <a:ahLst/>
              <a:cxnLst/>
              <a:rect l="l" t="t" r="r" b="b"/>
              <a:pathLst>
                <a:path w="21590">
                  <a:moveTo>
                    <a:pt x="21503" y="0"/>
                  </a:moveTo>
                  <a:lnTo>
                    <a:pt x="0" y="0"/>
                  </a:lnTo>
                </a:path>
              </a:pathLst>
            </a:custGeom>
            <a:ln w="4908">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96" name="object 41">
              <a:extLst>
                <a:ext uri="{FF2B5EF4-FFF2-40B4-BE49-F238E27FC236}">
                  <a16:creationId xmlns:a16="http://schemas.microsoft.com/office/drawing/2014/main" id="{B83A203A-5A72-A501-4594-24F8BBCBD084}"/>
                </a:ext>
              </a:extLst>
            </p:cNvPr>
            <p:cNvSpPr/>
            <p:nvPr/>
          </p:nvSpPr>
          <p:spPr>
            <a:xfrm>
              <a:off x="1172451" y="2529954"/>
              <a:ext cx="255270" cy="92710"/>
            </a:xfrm>
            <a:custGeom>
              <a:avLst/>
              <a:gdLst/>
              <a:ahLst/>
              <a:cxnLst/>
              <a:rect l="l" t="t" r="r" b="b"/>
              <a:pathLst>
                <a:path w="255269" h="92710">
                  <a:moveTo>
                    <a:pt x="61937" y="46380"/>
                  </a:moveTo>
                  <a:lnTo>
                    <a:pt x="51930" y="9563"/>
                  </a:lnTo>
                  <a:lnTo>
                    <a:pt x="49771" y="7073"/>
                  </a:lnTo>
                  <a:lnTo>
                    <a:pt x="49771" y="46380"/>
                  </a:lnTo>
                  <a:lnTo>
                    <a:pt x="49479" y="55016"/>
                  </a:lnTo>
                  <a:lnTo>
                    <a:pt x="37236" y="83197"/>
                  </a:lnTo>
                  <a:lnTo>
                    <a:pt x="24701" y="83197"/>
                  </a:lnTo>
                  <a:lnTo>
                    <a:pt x="12166" y="46380"/>
                  </a:lnTo>
                  <a:lnTo>
                    <a:pt x="12446" y="37757"/>
                  </a:lnTo>
                  <a:lnTo>
                    <a:pt x="24701" y="9563"/>
                  </a:lnTo>
                  <a:lnTo>
                    <a:pt x="37236" y="9563"/>
                  </a:lnTo>
                  <a:lnTo>
                    <a:pt x="49771" y="46380"/>
                  </a:lnTo>
                  <a:lnTo>
                    <a:pt x="49771" y="7073"/>
                  </a:lnTo>
                  <a:lnTo>
                    <a:pt x="49479" y="6731"/>
                  </a:lnTo>
                  <a:lnTo>
                    <a:pt x="44170" y="2997"/>
                  </a:lnTo>
                  <a:lnTo>
                    <a:pt x="37998" y="749"/>
                  </a:lnTo>
                  <a:lnTo>
                    <a:pt x="30975" y="0"/>
                  </a:lnTo>
                  <a:lnTo>
                    <a:pt x="23850" y="749"/>
                  </a:lnTo>
                  <a:lnTo>
                    <a:pt x="495" y="35801"/>
                  </a:lnTo>
                  <a:lnTo>
                    <a:pt x="0" y="46380"/>
                  </a:lnTo>
                  <a:lnTo>
                    <a:pt x="495" y="57035"/>
                  </a:lnTo>
                  <a:lnTo>
                    <a:pt x="23749" y="91909"/>
                  </a:lnTo>
                  <a:lnTo>
                    <a:pt x="30848" y="92646"/>
                  </a:lnTo>
                  <a:lnTo>
                    <a:pt x="37947" y="91909"/>
                  </a:lnTo>
                  <a:lnTo>
                    <a:pt x="61429" y="57035"/>
                  </a:lnTo>
                  <a:lnTo>
                    <a:pt x="61937" y="46380"/>
                  </a:lnTo>
                  <a:close/>
                </a:path>
                <a:path w="255269" h="92710">
                  <a:moveTo>
                    <a:pt x="95846" y="75831"/>
                  </a:moveTo>
                  <a:lnTo>
                    <a:pt x="83197" y="75831"/>
                  </a:lnTo>
                  <a:lnTo>
                    <a:pt x="83197" y="91046"/>
                  </a:lnTo>
                  <a:lnTo>
                    <a:pt x="95846" y="91046"/>
                  </a:lnTo>
                  <a:lnTo>
                    <a:pt x="95846" y="75831"/>
                  </a:lnTo>
                  <a:close/>
                </a:path>
                <a:path w="255269" h="92710">
                  <a:moveTo>
                    <a:pt x="176822" y="1587"/>
                  </a:moveTo>
                  <a:lnTo>
                    <a:pt x="119202" y="1587"/>
                  </a:lnTo>
                  <a:lnTo>
                    <a:pt x="119202" y="11772"/>
                  </a:lnTo>
                  <a:lnTo>
                    <a:pt x="162204" y="11772"/>
                  </a:lnTo>
                  <a:lnTo>
                    <a:pt x="131610" y="91046"/>
                  </a:lnTo>
                  <a:lnTo>
                    <a:pt x="144259" y="91046"/>
                  </a:lnTo>
                  <a:lnTo>
                    <a:pt x="176822" y="6743"/>
                  </a:lnTo>
                  <a:lnTo>
                    <a:pt x="176822" y="1587"/>
                  </a:lnTo>
                  <a:close/>
                </a:path>
                <a:path w="255269" h="92710">
                  <a:moveTo>
                    <a:pt x="254736" y="53009"/>
                  </a:moveTo>
                  <a:lnTo>
                    <a:pt x="251777" y="45643"/>
                  </a:lnTo>
                  <a:lnTo>
                    <a:pt x="239991" y="34721"/>
                  </a:lnTo>
                  <a:lnTo>
                    <a:pt x="232117" y="31902"/>
                  </a:lnTo>
                  <a:lnTo>
                    <a:pt x="220446" y="31902"/>
                  </a:lnTo>
                  <a:lnTo>
                    <a:pt x="215163" y="32639"/>
                  </a:lnTo>
                  <a:lnTo>
                    <a:pt x="211607" y="33743"/>
                  </a:lnTo>
                  <a:lnTo>
                    <a:pt x="211607" y="11772"/>
                  </a:lnTo>
                  <a:lnTo>
                    <a:pt x="248094" y="11772"/>
                  </a:lnTo>
                  <a:lnTo>
                    <a:pt x="248094" y="1587"/>
                  </a:lnTo>
                  <a:lnTo>
                    <a:pt x="200545" y="1587"/>
                  </a:lnTo>
                  <a:lnTo>
                    <a:pt x="200545" y="46507"/>
                  </a:lnTo>
                  <a:lnTo>
                    <a:pt x="203860" y="45034"/>
                  </a:lnTo>
                  <a:lnTo>
                    <a:pt x="207175" y="43929"/>
                  </a:lnTo>
                  <a:lnTo>
                    <a:pt x="213563" y="42456"/>
                  </a:lnTo>
                  <a:lnTo>
                    <a:pt x="216890" y="42087"/>
                  </a:lnTo>
                  <a:lnTo>
                    <a:pt x="226961" y="42087"/>
                  </a:lnTo>
                  <a:lnTo>
                    <a:pt x="232486" y="43929"/>
                  </a:lnTo>
                  <a:lnTo>
                    <a:pt x="240474" y="51295"/>
                  </a:lnTo>
                  <a:lnTo>
                    <a:pt x="242570" y="56197"/>
                  </a:lnTo>
                  <a:lnTo>
                    <a:pt x="242570" y="68592"/>
                  </a:lnTo>
                  <a:lnTo>
                    <a:pt x="240474" y="73507"/>
                  </a:lnTo>
                  <a:lnTo>
                    <a:pt x="232486" y="80860"/>
                  </a:lnTo>
                  <a:lnTo>
                    <a:pt x="226961" y="82588"/>
                  </a:lnTo>
                  <a:lnTo>
                    <a:pt x="215773" y="82588"/>
                  </a:lnTo>
                  <a:lnTo>
                    <a:pt x="211721" y="82219"/>
                  </a:lnTo>
                  <a:lnTo>
                    <a:pt x="203987" y="80251"/>
                  </a:lnTo>
                  <a:lnTo>
                    <a:pt x="200291" y="78778"/>
                  </a:lnTo>
                  <a:lnTo>
                    <a:pt x="196735" y="76822"/>
                  </a:lnTo>
                  <a:lnTo>
                    <a:pt x="196735" y="88963"/>
                  </a:lnTo>
                  <a:lnTo>
                    <a:pt x="200914" y="90309"/>
                  </a:lnTo>
                  <a:lnTo>
                    <a:pt x="204838" y="91173"/>
                  </a:lnTo>
                  <a:lnTo>
                    <a:pt x="208775" y="91782"/>
                  </a:lnTo>
                  <a:lnTo>
                    <a:pt x="216522" y="92646"/>
                  </a:lnTo>
                  <a:lnTo>
                    <a:pt x="220319" y="92646"/>
                  </a:lnTo>
                  <a:lnTo>
                    <a:pt x="254736" y="72034"/>
                  </a:lnTo>
                  <a:lnTo>
                    <a:pt x="254736" y="53009"/>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97" name="object 42">
              <a:extLst>
                <a:ext uri="{FF2B5EF4-FFF2-40B4-BE49-F238E27FC236}">
                  <a16:creationId xmlns:a16="http://schemas.microsoft.com/office/drawing/2014/main" id="{5990D4C5-EEDE-72DB-512C-923C67D755C6}"/>
                </a:ext>
              </a:extLst>
            </p:cNvPr>
            <p:cNvSpPr/>
            <p:nvPr/>
          </p:nvSpPr>
          <p:spPr>
            <a:xfrm>
              <a:off x="1459403" y="2301771"/>
              <a:ext cx="21590" cy="0"/>
            </a:xfrm>
            <a:custGeom>
              <a:avLst/>
              <a:gdLst/>
              <a:ahLst/>
              <a:cxnLst/>
              <a:rect l="l" t="t" r="r" b="b"/>
              <a:pathLst>
                <a:path w="21590">
                  <a:moveTo>
                    <a:pt x="21503" y="0"/>
                  </a:moveTo>
                  <a:lnTo>
                    <a:pt x="0" y="0"/>
                  </a:lnTo>
                </a:path>
              </a:pathLst>
            </a:custGeom>
            <a:ln w="4908">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98" name="object 43">
              <a:extLst>
                <a:ext uri="{FF2B5EF4-FFF2-40B4-BE49-F238E27FC236}">
                  <a16:creationId xmlns:a16="http://schemas.microsoft.com/office/drawing/2014/main" id="{A952A205-9B60-2238-9615-5C33D40BEF8B}"/>
                </a:ext>
              </a:extLst>
            </p:cNvPr>
            <p:cNvSpPr/>
            <p:nvPr/>
          </p:nvSpPr>
          <p:spPr>
            <a:xfrm>
              <a:off x="1172451" y="2257361"/>
              <a:ext cx="95885" cy="92710"/>
            </a:xfrm>
            <a:custGeom>
              <a:avLst/>
              <a:gdLst/>
              <a:ahLst/>
              <a:cxnLst/>
              <a:rect l="l" t="t" r="r" b="b"/>
              <a:pathLst>
                <a:path w="95884" h="92710">
                  <a:moveTo>
                    <a:pt x="61937" y="46393"/>
                  </a:moveTo>
                  <a:lnTo>
                    <a:pt x="51930" y="9575"/>
                  </a:lnTo>
                  <a:lnTo>
                    <a:pt x="49771" y="7073"/>
                  </a:lnTo>
                  <a:lnTo>
                    <a:pt x="49771" y="46393"/>
                  </a:lnTo>
                  <a:lnTo>
                    <a:pt x="49479" y="55016"/>
                  </a:lnTo>
                  <a:lnTo>
                    <a:pt x="37236" y="83210"/>
                  </a:lnTo>
                  <a:lnTo>
                    <a:pt x="24701" y="83210"/>
                  </a:lnTo>
                  <a:lnTo>
                    <a:pt x="12166" y="46393"/>
                  </a:lnTo>
                  <a:lnTo>
                    <a:pt x="12446" y="37757"/>
                  </a:lnTo>
                  <a:lnTo>
                    <a:pt x="41910" y="12636"/>
                  </a:lnTo>
                  <a:lnTo>
                    <a:pt x="49771" y="46393"/>
                  </a:lnTo>
                  <a:lnTo>
                    <a:pt x="49771" y="7073"/>
                  </a:lnTo>
                  <a:lnTo>
                    <a:pt x="49479" y="6731"/>
                  </a:lnTo>
                  <a:lnTo>
                    <a:pt x="44170" y="3009"/>
                  </a:lnTo>
                  <a:lnTo>
                    <a:pt x="37998" y="762"/>
                  </a:lnTo>
                  <a:lnTo>
                    <a:pt x="30975" y="0"/>
                  </a:lnTo>
                  <a:lnTo>
                    <a:pt x="23850" y="762"/>
                  </a:lnTo>
                  <a:lnTo>
                    <a:pt x="495" y="35814"/>
                  </a:lnTo>
                  <a:lnTo>
                    <a:pt x="0" y="46393"/>
                  </a:lnTo>
                  <a:lnTo>
                    <a:pt x="495" y="57035"/>
                  </a:lnTo>
                  <a:lnTo>
                    <a:pt x="23749" y="91922"/>
                  </a:lnTo>
                  <a:lnTo>
                    <a:pt x="30848" y="92659"/>
                  </a:lnTo>
                  <a:lnTo>
                    <a:pt x="37947" y="91922"/>
                  </a:lnTo>
                  <a:lnTo>
                    <a:pt x="61429" y="57035"/>
                  </a:lnTo>
                  <a:lnTo>
                    <a:pt x="61937" y="46393"/>
                  </a:lnTo>
                  <a:close/>
                </a:path>
                <a:path w="95884" h="92710">
                  <a:moveTo>
                    <a:pt x="95846" y="75844"/>
                  </a:moveTo>
                  <a:lnTo>
                    <a:pt x="83197" y="75844"/>
                  </a:lnTo>
                  <a:lnTo>
                    <a:pt x="83197" y="91059"/>
                  </a:lnTo>
                  <a:lnTo>
                    <a:pt x="95846" y="91059"/>
                  </a:lnTo>
                  <a:lnTo>
                    <a:pt x="95846" y="75844"/>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pic>
          <p:nvPicPr>
            <p:cNvPr id="399" name="object 44">
              <a:extLst>
                <a:ext uri="{FF2B5EF4-FFF2-40B4-BE49-F238E27FC236}">
                  <a16:creationId xmlns:a16="http://schemas.microsoft.com/office/drawing/2014/main" id="{B2CFC1F2-2E21-1F39-021E-8B1966A65F8D}"/>
                </a:ext>
              </a:extLst>
            </p:cNvPr>
            <p:cNvPicPr/>
            <p:nvPr/>
          </p:nvPicPr>
          <p:blipFill>
            <a:blip r:embed="rId8" cstate="print"/>
            <a:stretch>
              <a:fillRect/>
            </a:stretch>
          </p:blipFill>
          <p:spPr>
            <a:xfrm>
              <a:off x="1291040" y="2257357"/>
              <a:ext cx="138728" cy="92652"/>
            </a:xfrm>
            <a:prstGeom prst="rect">
              <a:avLst/>
            </a:prstGeom>
          </p:spPr>
        </p:pic>
        <p:sp>
          <p:nvSpPr>
            <p:cNvPr id="400" name="object 45">
              <a:extLst>
                <a:ext uri="{FF2B5EF4-FFF2-40B4-BE49-F238E27FC236}">
                  <a16:creationId xmlns:a16="http://schemas.microsoft.com/office/drawing/2014/main" id="{C6AD4B7B-8FDC-BF0A-2910-1F8AC0B01DC9}"/>
                </a:ext>
              </a:extLst>
            </p:cNvPr>
            <p:cNvSpPr/>
            <p:nvPr/>
          </p:nvSpPr>
          <p:spPr>
            <a:xfrm>
              <a:off x="1459403" y="2029187"/>
              <a:ext cx="21590" cy="0"/>
            </a:xfrm>
            <a:custGeom>
              <a:avLst/>
              <a:gdLst/>
              <a:ahLst/>
              <a:cxnLst/>
              <a:rect l="l" t="t" r="r" b="b"/>
              <a:pathLst>
                <a:path w="21590">
                  <a:moveTo>
                    <a:pt x="21503" y="0"/>
                  </a:moveTo>
                  <a:lnTo>
                    <a:pt x="0" y="0"/>
                  </a:lnTo>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01" name="object 46">
              <a:extLst>
                <a:ext uri="{FF2B5EF4-FFF2-40B4-BE49-F238E27FC236}">
                  <a16:creationId xmlns:a16="http://schemas.microsoft.com/office/drawing/2014/main" id="{B10625C1-064A-BDD6-41D2-242431CA8548}"/>
                </a:ext>
              </a:extLst>
            </p:cNvPr>
            <p:cNvSpPr/>
            <p:nvPr/>
          </p:nvSpPr>
          <p:spPr>
            <a:xfrm>
              <a:off x="1459403" y="2029187"/>
              <a:ext cx="21590" cy="0"/>
            </a:xfrm>
            <a:custGeom>
              <a:avLst/>
              <a:gdLst/>
              <a:ahLst/>
              <a:cxnLst/>
              <a:rect l="l" t="t" r="r" b="b"/>
              <a:pathLst>
                <a:path w="21590">
                  <a:moveTo>
                    <a:pt x="21503" y="0"/>
                  </a:moveTo>
                  <a:lnTo>
                    <a:pt x="0" y="0"/>
                  </a:lnTo>
                </a:path>
              </a:pathLst>
            </a:custGeom>
            <a:ln w="4908">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02" name="object 47">
              <a:extLst>
                <a:ext uri="{FF2B5EF4-FFF2-40B4-BE49-F238E27FC236}">
                  <a16:creationId xmlns:a16="http://schemas.microsoft.com/office/drawing/2014/main" id="{3A114EE1-B939-8E38-CE3C-21874BA3DB6D}"/>
                </a:ext>
              </a:extLst>
            </p:cNvPr>
            <p:cNvSpPr/>
            <p:nvPr/>
          </p:nvSpPr>
          <p:spPr>
            <a:xfrm>
              <a:off x="1172451" y="1984781"/>
              <a:ext cx="255270" cy="92710"/>
            </a:xfrm>
            <a:custGeom>
              <a:avLst/>
              <a:gdLst/>
              <a:ahLst/>
              <a:cxnLst/>
              <a:rect l="l" t="t" r="r" b="b"/>
              <a:pathLst>
                <a:path w="255269" h="92710">
                  <a:moveTo>
                    <a:pt x="61937" y="46380"/>
                  </a:moveTo>
                  <a:lnTo>
                    <a:pt x="51930" y="9563"/>
                  </a:lnTo>
                  <a:lnTo>
                    <a:pt x="49771" y="7073"/>
                  </a:lnTo>
                  <a:lnTo>
                    <a:pt x="49771" y="46380"/>
                  </a:lnTo>
                  <a:lnTo>
                    <a:pt x="49479" y="55016"/>
                  </a:lnTo>
                  <a:lnTo>
                    <a:pt x="37236" y="83197"/>
                  </a:lnTo>
                  <a:lnTo>
                    <a:pt x="24701" y="83197"/>
                  </a:lnTo>
                  <a:lnTo>
                    <a:pt x="12166" y="46380"/>
                  </a:lnTo>
                  <a:lnTo>
                    <a:pt x="12446" y="37757"/>
                  </a:lnTo>
                  <a:lnTo>
                    <a:pt x="24701" y="9563"/>
                  </a:lnTo>
                  <a:lnTo>
                    <a:pt x="37236" y="9563"/>
                  </a:lnTo>
                  <a:lnTo>
                    <a:pt x="49771" y="46380"/>
                  </a:lnTo>
                  <a:lnTo>
                    <a:pt x="49771" y="7073"/>
                  </a:lnTo>
                  <a:lnTo>
                    <a:pt x="49479" y="6731"/>
                  </a:lnTo>
                  <a:lnTo>
                    <a:pt x="44170" y="3009"/>
                  </a:lnTo>
                  <a:lnTo>
                    <a:pt x="37998" y="749"/>
                  </a:lnTo>
                  <a:lnTo>
                    <a:pt x="30975" y="0"/>
                  </a:lnTo>
                  <a:lnTo>
                    <a:pt x="23850" y="749"/>
                  </a:lnTo>
                  <a:lnTo>
                    <a:pt x="495" y="35801"/>
                  </a:lnTo>
                  <a:lnTo>
                    <a:pt x="0" y="46380"/>
                  </a:lnTo>
                  <a:lnTo>
                    <a:pt x="495" y="57035"/>
                  </a:lnTo>
                  <a:lnTo>
                    <a:pt x="23749" y="91909"/>
                  </a:lnTo>
                  <a:lnTo>
                    <a:pt x="30848" y="92646"/>
                  </a:lnTo>
                  <a:lnTo>
                    <a:pt x="37947" y="91909"/>
                  </a:lnTo>
                  <a:lnTo>
                    <a:pt x="44145" y="89700"/>
                  </a:lnTo>
                  <a:lnTo>
                    <a:pt x="49479" y="86029"/>
                  </a:lnTo>
                  <a:lnTo>
                    <a:pt x="51930" y="83197"/>
                  </a:lnTo>
                  <a:lnTo>
                    <a:pt x="53949" y="80873"/>
                  </a:lnTo>
                  <a:lnTo>
                    <a:pt x="57429" y="74295"/>
                  </a:lnTo>
                  <a:lnTo>
                    <a:pt x="59918" y="66344"/>
                  </a:lnTo>
                  <a:lnTo>
                    <a:pt x="61429" y="57035"/>
                  </a:lnTo>
                  <a:lnTo>
                    <a:pt x="61937" y="46380"/>
                  </a:lnTo>
                  <a:close/>
                </a:path>
                <a:path w="255269" h="92710">
                  <a:moveTo>
                    <a:pt x="95846" y="75831"/>
                  </a:moveTo>
                  <a:lnTo>
                    <a:pt x="83197" y="75831"/>
                  </a:lnTo>
                  <a:lnTo>
                    <a:pt x="83197" y="91059"/>
                  </a:lnTo>
                  <a:lnTo>
                    <a:pt x="95846" y="91059"/>
                  </a:lnTo>
                  <a:lnTo>
                    <a:pt x="95846" y="75831"/>
                  </a:lnTo>
                  <a:close/>
                </a:path>
                <a:path w="255269" h="92710">
                  <a:moveTo>
                    <a:pt x="174980" y="80873"/>
                  </a:moveTo>
                  <a:lnTo>
                    <a:pt x="132715" y="80873"/>
                  </a:lnTo>
                  <a:lnTo>
                    <a:pt x="163918" y="48844"/>
                  </a:lnTo>
                  <a:lnTo>
                    <a:pt x="168592" y="43192"/>
                  </a:lnTo>
                  <a:lnTo>
                    <a:pt x="171056" y="39268"/>
                  </a:lnTo>
                  <a:lnTo>
                    <a:pt x="173761" y="32766"/>
                  </a:lnTo>
                  <a:lnTo>
                    <a:pt x="174498" y="29210"/>
                  </a:lnTo>
                  <a:lnTo>
                    <a:pt x="174498" y="17792"/>
                  </a:lnTo>
                  <a:lnTo>
                    <a:pt x="171665" y="11658"/>
                  </a:lnTo>
                  <a:lnTo>
                    <a:pt x="160604" y="2324"/>
                  </a:lnTo>
                  <a:lnTo>
                    <a:pt x="153238" y="0"/>
                  </a:lnTo>
                  <a:lnTo>
                    <a:pt x="140449" y="0"/>
                  </a:lnTo>
                  <a:lnTo>
                    <a:pt x="136525" y="482"/>
                  </a:lnTo>
                  <a:lnTo>
                    <a:pt x="128168" y="2451"/>
                  </a:lnTo>
                  <a:lnTo>
                    <a:pt x="123621" y="3924"/>
                  </a:lnTo>
                  <a:lnTo>
                    <a:pt x="118706" y="5892"/>
                  </a:lnTo>
                  <a:lnTo>
                    <a:pt x="118706" y="18161"/>
                  </a:lnTo>
                  <a:lnTo>
                    <a:pt x="123494" y="15455"/>
                  </a:lnTo>
                  <a:lnTo>
                    <a:pt x="128041" y="13500"/>
                  </a:lnTo>
                  <a:lnTo>
                    <a:pt x="136398" y="10922"/>
                  </a:lnTo>
                  <a:lnTo>
                    <a:pt x="140449" y="10185"/>
                  </a:lnTo>
                  <a:lnTo>
                    <a:pt x="149669" y="10185"/>
                  </a:lnTo>
                  <a:lnTo>
                    <a:pt x="153974" y="11772"/>
                  </a:lnTo>
                  <a:lnTo>
                    <a:pt x="160604" y="17665"/>
                  </a:lnTo>
                  <a:lnTo>
                    <a:pt x="162331" y="21590"/>
                  </a:lnTo>
                  <a:lnTo>
                    <a:pt x="162331" y="29210"/>
                  </a:lnTo>
                  <a:lnTo>
                    <a:pt x="118097" y="80873"/>
                  </a:lnTo>
                  <a:lnTo>
                    <a:pt x="118097" y="91059"/>
                  </a:lnTo>
                  <a:lnTo>
                    <a:pt x="174980" y="91059"/>
                  </a:lnTo>
                  <a:lnTo>
                    <a:pt x="174980" y="80873"/>
                  </a:lnTo>
                  <a:close/>
                </a:path>
                <a:path w="255269" h="92710">
                  <a:moveTo>
                    <a:pt x="254736" y="53009"/>
                  </a:moveTo>
                  <a:lnTo>
                    <a:pt x="251777" y="45643"/>
                  </a:lnTo>
                  <a:lnTo>
                    <a:pt x="239991" y="34721"/>
                  </a:lnTo>
                  <a:lnTo>
                    <a:pt x="232117" y="31902"/>
                  </a:lnTo>
                  <a:lnTo>
                    <a:pt x="220446" y="31902"/>
                  </a:lnTo>
                  <a:lnTo>
                    <a:pt x="215163" y="32639"/>
                  </a:lnTo>
                  <a:lnTo>
                    <a:pt x="211607" y="33743"/>
                  </a:lnTo>
                  <a:lnTo>
                    <a:pt x="211607" y="11772"/>
                  </a:lnTo>
                  <a:lnTo>
                    <a:pt x="248094" y="11772"/>
                  </a:lnTo>
                  <a:lnTo>
                    <a:pt x="248094" y="1587"/>
                  </a:lnTo>
                  <a:lnTo>
                    <a:pt x="200545" y="1587"/>
                  </a:lnTo>
                  <a:lnTo>
                    <a:pt x="200545" y="46507"/>
                  </a:lnTo>
                  <a:lnTo>
                    <a:pt x="203860" y="45034"/>
                  </a:lnTo>
                  <a:lnTo>
                    <a:pt x="207175" y="43929"/>
                  </a:lnTo>
                  <a:lnTo>
                    <a:pt x="213563" y="42456"/>
                  </a:lnTo>
                  <a:lnTo>
                    <a:pt x="216890" y="42087"/>
                  </a:lnTo>
                  <a:lnTo>
                    <a:pt x="226961" y="42087"/>
                  </a:lnTo>
                  <a:lnTo>
                    <a:pt x="232486" y="43929"/>
                  </a:lnTo>
                  <a:lnTo>
                    <a:pt x="240474" y="51295"/>
                  </a:lnTo>
                  <a:lnTo>
                    <a:pt x="242570" y="56197"/>
                  </a:lnTo>
                  <a:lnTo>
                    <a:pt x="242570" y="68592"/>
                  </a:lnTo>
                  <a:lnTo>
                    <a:pt x="240474" y="73507"/>
                  </a:lnTo>
                  <a:lnTo>
                    <a:pt x="232486" y="80873"/>
                  </a:lnTo>
                  <a:lnTo>
                    <a:pt x="226961" y="82588"/>
                  </a:lnTo>
                  <a:lnTo>
                    <a:pt x="215773" y="82588"/>
                  </a:lnTo>
                  <a:lnTo>
                    <a:pt x="211721" y="82219"/>
                  </a:lnTo>
                  <a:lnTo>
                    <a:pt x="203987" y="80251"/>
                  </a:lnTo>
                  <a:lnTo>
                    <a:pt x="200291" y="78778"/>
                  </a:lnTo>
                  <a:lnTo>
                    <a:pt x="196735" y="76822"/>
                  </a:lnTo>
                  <a:lnTo>
                    <a:pt x="196735" y="88963"/>
                  </a:lnTo>
                  <a:lnTo>
                    <a:pt x="200914" y="90322"/>
                  </a:lnTo>
                  <a:lnTo>
                    <a:pt x="204838" y="91173"/>
                  </a:lnTo>
                  <a:lnTo>
                    <a:pt x="208775" y="91795"/>
                  </a:lnTo>
                  <a:lnTo>
                    <a:pt x="216522" y="92646"/>
                  </a:lnTo>
                  <a:lnTo>
                    <a:pt x="220319" y="92646"/>
                  </a:lnTo>
                  <a:lnTo>
                    <a:pt x="254736" y="72034"/>
                  </a:lnTo>
                  <a:lnTo>
                    <a:pt x="254736" y="53009"/>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03" name="object 48">
              <a:extLst>
                <a:ext uri="{FF2B5EF4-FFF2-40B4-BE49-F238E27FC236}">
                  <a16:creationId xmlns:a16="http://schemas.microsoft.com/office/drawing/2014/main" id="{89B25570-A73A-9D0E-AB2A-2FA56FFCC53B}"/>
                </a:ext>
              </a:extLst>
            </p:cNvPr>
            <p:cNvSpPr/>
            <p:nvPr/>
          </p:nvSpPr>
          <p:spPr>
            <a:xfrm>
              <a:off x="1459403" y="1756602"/>
              <a:ext cx="21590" cy="0"/>
            </a:xfrm>
            <a:custGeom>
              <a:avLst/>
              <a:gdLst/>
              <a:ahLst/>
              <a:cxnLst/>
              <a:rect l="l" t="t" r="r" b="b"/>
              <a:pathLst>
                <a:path w="21590">
                  <a:moveTo>
                    <a:pt x="21503" y="0"/>
                  </a:moveTo>
                  <a:lnTo>
                    <a:pt x="0" y="0"/>
                  </a:lnTo>
                </a:path>
              </a:pathLst>
            </a:custGeom>
            <a:ln w="4908">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04" name="object 49">
              <a:extLst>
                <a:ext uri="{FF2B5EF4-FFF2-40B4-BE49-F238E27FC236}">
                  <a16:creationId xmlns:a16="http://schemas.microsoft.com/office/drawing/2014/main" id="{4A4B9202-2604-8923-D61E-740900B3BBA3}"/>
                </a:ext>
              </a:extLst>
            </p:cNvPr>
            <p:cNvSpPr/>
            <p:nvPr/>
          </p:nvSpPr>
          <p:spPr>
            <a:xfrm>
              <a:off x="1172502" y="1712188"/>
              <a:ext cx="95885" cy="92710"/>
            </a:xfrm>
            <a:custGeom>
              <a:avLst/>
              <a:gdLst/>
              <a:ahLst/>
              <a:cxnLst/>
              <a:rect l="l" t="t" r="r" b="b"/>
              <a:pathLst>
                <a:path w="95884" h="92710">
                  <a:moveTo>
                    <a:pt x="61937" y="46393"/>
                  </a:moveTo>
                  <a:lnTo>
                    <a:pt x="51930" y="9575"/>
                  </a:lnTo>
                  <a:lnTo>
                    <a:pt x="49771" y="7073"/>
                  </a:lnTo>
                  <a:lnTo>
                    <a:pt x="49771" y="46393"/>
                  </a:lnTo>
                  <a:lnTo>
                    <a:pt x="49466" y="55029"/>
                  </a:lnTo>
                  <a:lnTo>
                    <a:pt x="37236" y="83210"/>
                  </a:lnTo>
                  <a:lnTo>
                    <a:pt x="24701" y="83210"/>
                  </a:lnTo>
                  <a:lnTo>
                    <a:pt x="12166" y="46393"/>
                  </a:lnTo>
                  <a:lnTo>
                    <a:pt x="12446" y="37769"/>
                  </a:lnTo>
                  <a:lnTo>
                    <a:pt x="41910" y="12649"/>
                  </a:lnTo>
                  <a:lnTo>
                    <a:pt x="49771" y="46393"/>
                  </a:lnTo>
                  <a:lnTo>
                    <a:pt x="49771" y="7073"/>
                  </a:lnTo>
                  <a:lnTo>
                    <a:pt x="49479" y="6731"/>
                  </a:lnTo>
                  <a:lnTo>
                    <a:pt x="44157" y="3009"/>
                  </a:lnTo>
                  <a:lnTo>
                    <a:pt x="37998" y="762"/>
                  </a:lnTo>
                  <a:lnTo>
                    <a:pt x="30962" y="0"/>
                  </a:lnTo>
                  <a:lnTo>
                    <a:pt x="23850" y="762"/>
                  </a:lnTo>
                  <a:lnTo>
                    <a:pt x="482" y="35814"/>
                  </a:lnTo>
                  <a:lnTo>
                    <a:pt x="0" y="46393"/>
                  </a:lnTo>
                  <a:lnTo>
                    <a:pt x="482" y="57048"/>
                  </a:lnTo>
                  <a:lnTo>
                    <a:pt x="23749" y="91922"/>
                  </a:lnTo>
                  <a:lnTo>
                    <a:pt x="30848" y="92659"/>
                  </a:lnTo>
                  <a:lnTo>
                    <a:pt x="37947" y="91922"/>
                  </a:lnTo>
                  <a:lnTo>
                    <a:pt x="44145" y="89712"/>
                  </a:lnTo>
                  <a:lnTo>
                    <a:pt x="49466" y="86029"/>
                  </a:lnTo>
                  <a:lnTo>
                    <a:pt x="51917" y="83210"/>
                  </a:lnTo>
                  <a:lnTo>
                    <a:pt x="53949" y="80873"/>
                  </a:lnTo>
                  <a:lnTo>
                    <a:pt x="57416" y="74295"/>
                  </a:lnTo>
                  <a:lnTo>
                    <a:pt x="59918" y="66344"/>
                  </a:lnTo>
                  <a:lnTo>
                    <a:pt x="61429" y="57048"/>
                  </a:lnTo>
                  <a:lnTo>
                    <a:pt x="61937" y="46393"/>
                  </a:lnTo>
                  <a:close/>
                </a:path>
                <a:path w="95884" h="92710">
                  <a:moveTo>
                    <a:pt x="95846" y="75844"/>
                  </a:moveTo>
                  <a:lnTo>
                    <a:pt x="83185" y="75844"/>
                  </a:lnTo>
                  <a:lnTo>
                    <a:pt x="83185" y="91059"/>
                  </a:lnTo>
                  <a:lnTo>
                    <a:pt x="95846" y="91059"/>
                  </a:lnTo>
                  <a:lnTo>
                    <a:pt x="95846" y="75844"/>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pic>
          <p:nvPicPr>
            <p:cNvPr id="405" name="object 50">
              <a:extLst>
                <a:ext uri="{FF2B5EF4-FFF2-40B4-BE49-F238E27FC236}">
                  <a16:creationId xmlns:a16="http://schemas.microsoft.com/office/drawing/2014/main" id="{82677969-FEE9-8DCD-76B0-28988C2C23D7}"/>
                </a:ext>
              </a:extLst>
            </p:cNvPr>
            <p:cNvPicPr/>
            <p:nvPr/>
          </p:nvPicPr>
          <p:blipFill>
            <a:blip r:embed="rId9" cstate="print"/>
            <a:stretch>
              <a:fillRect/>
            </a:stretch>
          </p:blipFill>
          <p:spPr>
            <a:xfrm>
              <a:off x="1289735" y="1712188"/>
              <a:ext cx="140081" cy="92652"/>
            </a:xfrm>
            <a:prstGeom prst="rect">
              <a:avLst/>
            </a:prstGeom>
          </p:spPr>
        </p:pic>
        <p:pic>
          <p:nvPicPr>
            <p:cNvPr id="406" name="object 51">
              <a:extLst>
                <a:ext uri="{FF2B5EF4-FFF2-40B4-BE49-F238E27FC236}">
                  <a16:creationId xmlns:a16="http://schemas.microsoft.com/office/drawing/2014/main" id="{CFD819F4-FAF6-6844-F4C2-E54EF854E1AD}"/>
                </a:ext>
              </a:extLst>
            </p:cNvPr>
            <p:cNvPicPr/>
            <p:nvPr/>
          </p:nvPicPr>
          <p:blipFill>
            <a:blip r:embed="rId10" cstate="print"/>
            <a:stretch>
              <a:fillRect/>
            </a:stretch>
          </p:blipFill>
          <p:spPr>
            <a:xfrm>
              <a:off x="917897" y="1981220"/>
              <a:ext cx="233444" cy="1424153"/>
            </a:xfrm>
            <a:prstGeom prst="rect">
              <a:avLst/>
            </a:prstGeom>
          </p:spPr>
        </p:pic>
        <p:sp>
          <p:nvSpPr>
            <p:cNvPr id="407" name="object 52">
              <a:extLst>
                <a:ext uri="{FF2B5EF4-FFF2-40B4-BE49-F238E27FC236}">
                  <a16:creationId xmlns:a16="http://schemas.microsoft.com/office/drawing/2014/main" id="{DD2D8AA0-73C1-D7D4-E551-9DEF10A26A3B}"/>
                </a:ext>
              </a:extLst>
            </p:cNvPr>
            <p:cNvSpPr/>
            <p:nvPr/>
          </p:nvSpPr>
          <p:spPr>
            <a:xfrm>
              <a:off x="1730236" y="1799802"/>
              <a:ext cx="4986655" cy="1337945"/>
            </a:xfrm>
            <a:custGeom>
              <a:avLst/>
              <a:gdLst/>
              <a:ahLst/>
              <a:cxnLst/>
              <a:rect l="l" t="t" r="r" b="b"/>
              <a:pathLst>
                <a:path w="4986655" h="1337945">
                  <a:moveTo>
                    <a:pt x="0" y="315983"/>
                  </a:moveTo>
                  <a:lnTo>
                    <a:pt x="18469" y="306656"/>
                  </a:lnTo>
                  <a:lnTo>
                    <a:pt x="36938" y="263453"/>
                  </a:lnTo>
                  <a:lnTo>
                    <a:pt x="55406" y="268922"/>
                  </a:lnTo>
                  <a:lnTo>
                    <a:pt x="73875" y="259140"/>
                  </a:lnTo>
                  <a:lnTo>
                    <a:pt x="92344" y="386550"/>
                  </a:lnTo>
                  <a:lnTo>
                    <a:pt x="129282" y="264284"/>
                  </a:lnTo>
                  <a:lnTo>
                    <a:pt x="147751" y="153212"/>
                  </a:lnTo>
                  <a:lnTo>
                    <a:pt x="166220" y="361866"/>
                  </a:lnTo>
                  <a:lnTo>
                    <a:pt x="184688" y="240835"/>
                  </a:lnTo>
                  <a:lnTo>
                    <a:pt x="203157" y="265161"/>
                  </a:lnTo>
                  <a:lnTo>
                    <a:pt x="221627" y="273489"/>
                  </a:lnTo>
                  <a:lnTo>
                    <a:pt x="240095" y="113174"/>
                  </a:lnTo>
                  <a:lnTo>
                    <a:pt x="258564" y="204476"/>
                  </a:lnTo>
                  <a:lnTo>
                    <a:pt x="277033" y="200042"/>
                  </a:lnTo>
                  <a:lnTo>
                    <a:pt x="295502" y="183530"/>
                  </a:lnTo>
                  <a:lnTo>
                    <a:pt x="313971" y="131662"/>
                  </a:lnTo>
                  <a:lnTo>
                    <a:pt x="332439" y="119579"/>
                  </a:lnTo>
                  <a:lnTo>
                    <a:pt x="350909" y="300869"/>
                  </a:lnTo>
                  <a:lnTo>
                    <a:pt x="369378" y="254908"/>
                  </a:lnTo>
                  <a:lnTo>
                    <a:pt x="387846" y="227646"/>
                  </a:lnTo>
                  <a:lnTo>
                    <a:pt x="406315" y="288772"/>
                  </a:lnTo>
                  <a:lnTo>
                    <a:pt x="424784" y="427477"/>
                  </a:lnTo>
                  <a:lnTo>
                    <a:pt x="443253" y="284309"/>
                  </a:lnTo>
                  <a:lnTo>
                    <a:pt x="461722" y="309381"/>
                  </a:lnTo>
                  <a:lnTo>
                    <a:pt x="480191" y="378419"/>
                  </a:lnTo>
                  <a:lnTo>
                    <a:pt x="498660" y="347461"/>
                  </a:lnTo>
                  <a:lnTo>
                    <a:pt x="517128" y="160612"/>
                  </a:lnTo>
                  <a:lnTo>
                    <a:pt x="535597" y="298214"/>
                  </a:lnTo>
                  <a:lnTo>
                    <a:pt x="554066" y="164966"/>
                  </a:lnTo>
                  <a:lnTo>
                    <a:pt x="572535" y="68454"/>
                  </a:lnTo>
                  <a:lnTo>
                    <a:pt x="591004" y="258341"/>
                  </a:lnTo>
                  <a:lnTo>
                    <a:pt x="609473" y="298576"/>
                  </a:lnTo>
                  <a:lnTo>
                    <a:pt x="627942" y="227698"/>
                  </a:lnTo>
                  <a:lnTo>
                    <a:pt x="646411" y="223614"/>
                  </a:lnTo>
                  <a:lnTo>
                    <a:pt x="664879" y="63840"/>
                  </a:lnTo>
                  <a:lnTo>
                    <a:pt x="683348" y="267644"/>
                  </a:lnTo>
                  <a:lnTo>
                    <a:pt x="701817" y="187887"/>
                  </a:lnTo>
                  <a:lnTo>
                    <a:pt x="720286" y="254767"/>
                  </a:lnTo>
                  <a:lnTo>
                    <a:pt x="738755" y="244667"/>
                  </a:lnTo>
                  <a:lnTo>
                    <a:pt x="757224" y="252509"/>
                  </a:lnTo>
                  <a:lnTo>
                    <a:pt x="775693" y="227832"/>
                  </a:lnTo>
                  <a:lnTo>
                    <a:pt x="794161" y="196817"/>
                  </a:lnTo>
                  <a:lnTo>
                    <a:pt x="812630" y="170650"/>
                  </a:lnTo>
                  <a:lnTo>
                    <a:pt x="831100" y="290277"/>
                  </a:lnTo>
                  <a:lnTo>
                    <a:pt x="849568" y="179663"/>
                  </a:lnTo>
                  <a:lnTo>
                    <a:pt x="868037" y="274767"/>
                  </a:lnTo>
                  <a:lnTo>
                    <a:pt x="886506" y="215660"/>
                  </a:lnTo>
                  <a:lnTo>
                    <a:pt x="904975" y="252832"/>
                  </a:lnTo>
                  <a:lnTo>
                    <a:pt x="923444" y="311768"/>
                  </a:lnTo>
                  <a:lnTo>
                    <a:pt x="941912" y="278776"/>
                  </a:lnTo>
                  <a:lnTo>
                    <a:pt x="960382" y="227879"/>
                  </a:lnTo>
                  <a:lnTo>
                    <a:pt x="978851" y="363964"/>
                  </a:lnTo>
                  <a:lnTo>
                    <a:pt x="997319" y="564369"/>
                  </a:lnTo>
                  <a:lnTo>
                    <a:pt x="1015788" y="716661"/>
                  </a:lnTo>
                  <a:lnTo>
                    <a:pt x="1034257" y="407447"/>
                  </a:lnTo>
                  <a:lnTo>
                    <a:pt x="1052726" y="523607"/>
                  </a:lnTo>
                  <a:lnTo>
                    <a:pt x="1071195" y="317144"/>
                  </a:lnTo>
                  <a:lnTo>
                    <a:pt x="1089664" y="441451"/>
                  </a:lnTo>
                  <a:lnTo>
                    <a:pt x="1108133" y="151085"/>
                  </a:lnTo>
                  <a:lnTo>
                    <a:pt x="1126601" y="214110"/>
                  </a:lnTo>
                  <a:lnTo>
                    <a:pt x="1145070" y="362039"/>
                  </a:lnTo>
                  <a:lnTo>
                    <a:pt x="1163539" y="379372"/>
                  </a:lnTo>
                  <a:lnTo>
                    <a:pt x="1182008" y="235812"/>
                  </a:lnTo>
                  <a:lnTo>
                    <a:pt x="1200477" y="394914"/>
                  </a:lnTo>
                  <a:lnTo>
                    <a:pt x="1218946" y="0"/>
                  </a:lnTo>
                  <a:lnTo>
                    <a:pt x="1237415" y="80858"/>
                  </a:lnTo>
                  <a:lnTo>
                    <a:pt x="1255884" y="308538"/>
                  </a:lnTo>
                  <a:lnTo>
                    <a:pt x="1274352" y="114680"/>
                  </a:lnTo>
                  <a:lnTo>
                    <a:pt x="1292821" y="286886"/>
                  </a:lnTo>
                  <a:lnTo>
                    <a:pt x="1311290" y="403810"/>
                  </a:lnTo>
                  <a:lnTo>
                    <a:pt x="1329759" y="701928"/>
                  </a:lnTo>
                  <a:lnTo>
                    <a:pt x="1348228" y="641728"/>
                  </a:lnTo>
                  <a:lnTo>
                    <a:pt x="1366697" y="661428"/>
                  </a:lnTo>
                  <a:lnTo>
                    <a:pt x="1385166" y="684822"/>
                  </a:lnTo>
                  <a:lnTo>
                    <a:pt x="1403634" y="710141"/>
                  </a:lnTo>
                  <a:lnTo>
                    <a:pt x="1422103" y="663407"/>
                  </a:lnTo>
                  <a:lnTo>
                    <a:pt x="1440573" y="850174"/>
                  </a:lnTo>
                  <a:lnTo>
                    <a:pt x="1459041" y="693603"/>
                  </a:lnTo>
                  <a:lnTo>
                    <a:pt x="1477510" y="715964"/>
                  </a:lnTo>
                  <a:lnTo>
                    <a:pt x="1495979" y="734110"/>
                  </a:lnTo>
                  <a:lnTo>
                    <a:pt x="1514448" y="672595"/>
                  </a:lnTo>
                  <a:lnTo>
                    <a:pt x="1532917" y="897180"/>
                  </a:lnTo>
                  <a:lnTo>
                    <a:pt x="1551385" y="662593"/>
                  </a:lnTo>
                  <a:lnTo>
                    <a:pt x="1569855" y="697147"/>
                  </a:lnTo>
                  <a:lnTo>
                    <a:pt x="1588324" y="589612"/>
                  </a:lnTo>
                  <a:lnTo>
                    <a:pt x="1606792" y="858609"/>
                  </a:lnTo>
                  <a:lnTo>
                    <a:pt x="1625261" y="768508"/>
                  </a:lnTo>
                  <a:lnTo>
                    <a:pt x="1643730" y="892975"/>
                  </a:lnTo>
                  <a:lnTo>
                    <a:pt x="1662199" y="798436"/>
                  </a:lnTo>
                  <a:lnTo>
                    <a:pt x="1680668" y="781909"/>
                  </a:lnTo>
                  <a:lnTo>
                    <a:pt x="1699137" y="654772"/>
                  </a:lnTo>
                  <a:lnTo>
                    <a:pt x="1717606" y="550992"/>
                  </a:lnTo>
                  <a:lnTo>
                    <a:pt x="1736074" y="636954"/>
                  </a:lnTo>
                  <a:lnTo>
                    <a:pt x="1754543" y="744110"/>
                  </a:lnTo>
                  <a:lnTo>
                    <a:pt x="1773012" y="514628"/>
                  </a:lnTo>
                  <a:lnTo>
                    <a:pt x="1791481" y="583017"/>
                  </a:lnTo>
                  <a:lnTo>
                    <a:pt x="1809950" y="514933"/>
                  </a:lnTo>
                  <a:lnTo>
                    <a:pt x="1828419" y="571999"/>
                  </a:lnTo>
                  <a:lnTo>
                    <a:pt x="1846888" y="568819"/>
                  </a:lnTo>
                  <a:lnTo>
                    <a:pt x="1865357" y="484790"/>
                  </a:lnTo>
                  <a:lnTo>
                    <a:pt x="1883825" y="644556"/>
                  </a:lnTo>
                  <a:lnTo>
                    <a:pt x="1902294" y="561782"/>
                  </a:lnTo>
                  <a:lnTo>
                    <a:pt x="1920763" y="541546"/>
                  </a:lnTo>
                  <a:lnTo>
                    <a:pt x="1939232" y="725578"/>
                  </a:lnTo>
                  <a:lnTo>
                    <a:pt x="1957701" y="698295"/>
                  </a:lnTo>
                  <a:lnTo>
                    <a:pt x="1976170" y="544994"/>
                  </a:lnTo>
                  <a:lnTo>
                    <a:pt x="1994639" y="728354"/>
                  </a:lnTo>
                  <a:lnTo>
                    <a:pt x="2013107" y="869305"/>
                  </a:lnTo>
                  <a:lnTo>
                    <a:pt x="2031576" y="864851"/>
                  </a:lnTo>
                  <a:lnTo>
                    <a:pt x="2050046" y="917948"/>
                  </a:lnTo>
                  <a:lnTo>
                    <a:pt x="2068514" y="899266"/>
                  </a:lnTo>
                  <a:lnTo>
                    <a:pt x="2086983" y="721791"/>
                  </a:lnTo>
                  <a:lnTo>
                    <a:pt x="2105452" y="703449"/>
                  </a:lnTo>
                  <a:lnTo>
                    <a:pt x="2123921" y="801411"/>
                  </a:lnTo>
                  <a:lnTo>
                    <a:pt x="2142390" y="583172"/>
                  </a:lnTo>
                  <a:lnTo>
                    <a:pt x="2179328" y="758925"/>
                  </a:lnTo>
                  <a:lnTo>
                    <a:pt x="2197797" y="684464"/>
                  </a:lnTo>
                  <a:lnTo>
                    <a:pt x="2216265" y="628767"/>
                  </a:lnTo>
                  <a:lnTo>
                    <a:pt x="2234734" y="667594"/>
                  </a:lnTo>
                  <a:lnTo>
                    <a:pt x="2253203" y="589343"/>
                  </a:lnTo>
                  <a:lnTo>
                    <a:pt x="2271672" y="735791"/>
                  </a:lnTo>
                  <a:lnTo>
                    <a:pt x="2290141" y="658591"/>
                  </a:lnTo>
                  <a:lnTo>
                    <a:pt x="2308610" y="745922"/>
                  </a:lnTo>
                  <a:lnTo>
                    <a:pt x="2327079" y="517467"/>
                  </a:lnTo>
                  <a:lnTo>
                    <a:pt x="2345547" y="497292"/>
                  </a:lnTo>
                  <a:lnTo>
                    <a:pt x="2364016" y="456573"/>
                  </a:lnTo>
                  <a:lnTo>
                    <a:pt x="2382486" y="450507"/>
                  </a:lnTo>
                </a:path>
                <a:path w="4986655" h="1337945">
                  <a:moveTo>
                    <a:pt x="2382486" y="450507"/>
                  </a:moveTo>
                  <a:lnTo>
                    <a:pt x="2400954" y="489708"/>
                  </a:lnTo>
                  <a:lnTo>
                    <a:pt x="2419423" y="594728"/>
                  </a:lnTo>
                  <a:lnTo>
                    <a:pt x="2437892" y="739214"/>
                  </a:lnTo>
                  <a:lnTo>
                    <a:pt x="2456361" y="638525"/>
                  </a:lnTo>
                  <a:lnTo>
                    <a:pt x="2474830" y="700426"/>
                  </a:lnTo>
                  <a:lnTo>
                    <a:pt x="2493298" y="779937"/>
                  </a:lnTo>
                  <a:lnTo>
                    <a:pt x="2511768" y="556668"/>
                  </a:lnTo>
                  <a:lnTo>
                    <a:pt x="2530236" y="880220"/>
                  </a:lnTo>
                  <a:lnTo>
                    <a:pt x="2548705" y="287744"/>
                  </a:lnTo>
                  <a:lnTo>
                    <a:pt x="2567174" y="671101"/>
                  </a:lnTo>
                  <a:lnTo>
                    <a:pt x="2585643" y="432132"/>
                  </a:lnTo>
                  <a:lnTo>
                    <a:pt x="2604112" y="334090"/>
                  </a:lnTo>
                  <a:lnTo>
                    <a:pt x="2622580" y="442698"/>
                  </a:lnTo>
                  <a:lnTo>
                    <a:pt x="2641050" y="385775"/>
                  </a:lnTo>
                  <a:lnTo>
                    <a:pt x="2659519" y="563018"/>
                  </a:lnTo>
                  <a:lnTo>
                    <a:pt x="2677987" y="587789"/>
                  </a:lnTo>
                  <a:lnTo>
                    <a:pt x="2696456" y="530604"/>
                  </a:lnTo>
                  <a:lnTo>
                    <a:pt x="2714925" y="464419"/>
                  </a:lnTo>
                  <a:lnTo>
                    <a:pt x="2733394" y="496651"/>
                  </a:lnTo>
                  <a:lnTo>
                    <a:pt x="2751863" y="460812"/>
                  </a:lnTo>
                  <a:lnTo>
                    <a:pt x="2770332" y="372159"/>
                  </a:lnTo>
                  <a:lnTo>
                    <a:pt x="2788801" y="601563"/>
                  </a:lnTo>
                  <a:lnTo>
                    <a:pt x="2807270" y="426823"/>
                  </a:lnTo>
                  <a:lnTo>
                    <a:pt x="2825738" y="475852"/>
                  </a:lnTo>
                  <a:lnTo>
                    <a:pt x="2844207" y="570698"/>
                  </a:lnTo>
                  <a:lnTo>
                    <a:pt x="2862676" y="445201"/>
                  </a:lnTo>
                  <a:lnTo>
                    <a:pt x="2881145" y="501424"/>
                  </a:lnTo>
                  <a:lnTo>
                    <a:pt x="2899614" y="592126"/>
                  </a:lnTo>
                  <a:lnTo>
                    <a:pt x="2918083" y="571092"/>
                  </a:lnTo>
                  <a:lnTo>
                    <a:pt x="2936552" y="786657"/>
                  </a:lnTo>
                  <a:lnTo>
                    <a:pt x="2955020" y="821886"/>
                  </a:lnTo>
                  <a:lnTo>
                    <a:pt x="2973489" y="663930"/>
                  </a:lnTo>
                  <a:lnTo>
                    <a:pt x="2991959" y="749926"/>
                  </a:lnTo>
                  <a:lnTo>
                    <a:pt x="3010427" y="723241"/>
                  </a:lnTo>
                  <a:lnTo>
                    <a:pt x="3028896" y="962510"/>
                  </a:lnTo>
                  <a:lnTo>
                    <a:pt x="3047365" y="913268"/>
                  </a:lnTo>
                  <a:lnTo>
                    <a:pt x="3065834" y="911747"/>
                  </a:lnTo>
                  <a:lnTo>
                    <a:pt x="3084303" y="889225"/>
                  </a:lnTo>
                  <a:lnTo>
                    <a:pt x="3102771" y="802319"/>
                  </a:lnTo>
                  <a:lnTo>
                    <a:pt x="3121241" y="682031"/>
                  </a:lnTo>
                  <a:lnTo>
                    <a:pt x="3139709" y="858575"/>
                  </a:lnTo>
                  <a:lnTo>
                    <a:pt x="3158178" y="1003454"/>
                  </a:lnTo>
                  <a:lnTo>
                    <a:pt x="3176647" y="940588"/>
                  </a:lnTo>
                  <a:lnTo>
                    <a:pt x="3195116" y="1022549"/>
                  </a:lnTo>
                  <a:lnTo>
                    <a:pt x="3213585" y="1002219"/>
                  </a:lnTo>
                  <a:lnTo>
                    <a:pt x="3232053" y="765117"/>
                  </a:lnTo>
                  <a:lnTo>
                    <a:pt x="3250523" y="773619"/>
                  </a:lnTo>
                  <a:lnTo>
                    <a:pt x="3268992" y="836289"/>
                  </a:lnTo>
                  <a:lnTo>
                    <a:pt x="3287460" y="792481"/>
                  </a:lnTo>
                  <a:lnTo>
                    <a:pt x="3305929" y="821935"/>
                  </a:lnTo>
                  <a:lnTo>
                    <a:pt x="3324398" y="945861"/>
                  </a:lnTo>
                  <a:lnTo>
                    <a:pt x="3342867" y="798475"/>
                  </a:lnTo>
                  <a:lnTo>
                    <a:pt x="3361336" y="921911"/>
                  </a:lnTo>
                  <a:lnTo>
                    <a:pt x="3379805" y="480863"/>
                  </a:lnTo>
                  <a:lnTo>
                    <a:pt x="3398274" y="591505"/>
                  </a:lnTo>
                  <a:lnTo>
                    <a:pt x="3416743" y="583415"/>
                  </a:lnTo>
                  <a:lnTo>
                    <a:pt x="3435211" y="540341"/>
                  </a:lnTo>
                  <a:lnTo>
                    <a:pt x="3453680" y="802775"/>
                  </a:lnTo>
                  <a:lnTo>
                    <a:pt x="3472149" y="892541"/>
                  </a:lnTo>
                  <a:lnTo>
                    <a:pt x="3490618" y="1018502"/>
                  </a:lnTo>
                  <a:lnTo>
                    <a:pt x="3509087" y="990085"/>
                  </a:lnTo>
                  <a:lnTo>
                    <a:pt x="3527556" y="776504"/>
                  </a:lnTo>
                  <a:lnTo>
                    <a:pt x="3546025" y="672661"/>
                  </a:lnTo>
                  <a:lnTo>
                    <a:pt x="3564493" y="732581"/>
                  </a:lnTo>
                  <a:lnTo>
                    <a:pt x="3582962" y="702159"/>
                  </a:lnTo>
                  <a:lnTo>
                    <a:pt x="3601432" y="623622"/>
                  </a:lnTo>
                  <a:lnTo>
                    <a:pt x="3619900" y="529219"/>
                  </a:lnTo>
                  <a:lnTo>
                    <a:pt x="3638369" y="725598"/>
                  </a:lnTo>
                  <a:lnTo>
                    <a:pt x="3656838" y="864410"/>
                  </a:lnTo>
                  <a:lnTo>
                    <a:pt x="3675307" y="855185"/>
                  </a:lnTo>
                  <a:lnTo>
                    <a:pt x="3693776" y="841745"/>
                  </a:lnTo>
                  <a:lnTo>
                    <a:pt x="3712244" y="695461"/>
                  </a:lnTo>
                  <a:lnTo>
                    <a:pt x="3730714" y="739950"/>
                  </a:lnTo>
                  <a:lnTo>
                    <a:pt x="3749182" y="871332"/>
                  </a:lnTo>
                  <a:lnTo>
                    <a:pt x="3786120" y="757443"/>
                  </a:lnTo>
                  <a:lnTo>
                    <a:pt x="3804589" y="672105"/>
                  </a:lnTo>
                  <a:lnTo>
                    <a:pt x="3823058" y="860124"/>
                  </a:lnTo>
                  <a:lnTo>
                    <a:pt x="3841526" y="858109"/>
                  </a:lnTo>
                  <a:lnTo>
                    <a:pt x="3859996" y="840720"/>
                  </a:lnTo>
                  <a:lnTo>
                    <a:pt x="3878465" y="913154"/>
                  </a:lnTo>
                  <a:lnTo>
                    <a:pt x="3896933" y="911022"/>
                  </a:lnTo>
                  <a:lnTo>
                    <a:pt x="3915402" y="856567"/>
                  </a:lnTo>
                  <a:lnTo>
                    <a:pt x="3933871" y="830473"/>
                  </a:lnTo>
                  <a:lnTo>
                    <a:pt x="3952340" y="820721"/>
                  </a:lnTo>
                  <a:lnTo>
                    <a:pt x="3970809" y="873586"/>
                  </a:lnTo>
                  <a:lnTo>
                    <a:pt x="3989278" y="824242"/>
                  </a:lnTo>
                  <a:lnTo>
                    <a:pt x="4007747" y="848526"/>
                  </a:lnTo>
                  <a:lnTo>
                    <a:pt x="4026216" y="784206"/>
                  </a:lnTo>
                  <a:lnTo>
                    <a:pt x="4044684" y="873033"/>
                  </a:lnTo>
                  <a:lnTo>
                    <a:pt x="4063153" y="846663"/>
                  </a:lnTo>
                  <a:lnTo>
                    <a:pt x="4081622" y="837400"/>
                  </a:lnTo>
                  <a:lnTo>
                    <a:pt x="4100091" y="687828"/>
                  </a:lnTo>
                  <a:lnTo>
                    <a:pt x="4118560" y="622230"/>
                  </a:lnTo>
                  <a:lnTo>
                    <a:pt x="4137029" y="893389"/>
                  </a:lnTo>
                  <a:lnTo>
                    <a:pt x="4155498" y="709298"/>
                  </a:lnTo>
                  <a:lnTo>
                    <a:pt x="4173966" y="856219"/>
                  </a:lnTo>
                  <a:lnTo>
                    <a:pt x="4192436" y="937951"/>
                  </a:lnTo>
                  <a:lnTo>
                    <a:pt x="4210905" y="896295"/>
                  </a:lnTo>
                  <a:lnTo>
                    <a:pt x="4229373" y="937628"/>
                  </a:lnTo>
                  <a:lnTo>
                    <a:pt x="4247842" y="870124"/>
                  </a:lnTo>
                  <a:lnTo>
                    <a:pt x="4266311" y="976149"/>
                  </a:lnTo>
                  <a:lnTo>
                    <a:pt x="4284780" y="980557"/>
                  </a:lnTo>
                  <a:lnTo>
                    <a:pt x="4303249" y="939457"/>
                  </a:lnTo>
                  <a:lnTo>
                    <a:pt x="4321718" y="842580"/>
                  </a:lnTo>
                  <a:lnTo>
                    <a:pt x="4340187" y="932876"/>
                  </a:lnTo>
                  <a:lnTo>
                    <a:pt x="4358655" y="877299"/>
                  </a:lnTo>
                  <a:lnTo>
                    <a:pt x="4377124" y="901982"/>
                  </a:lnTo>
                  <a:lnTo>
                    <a:pt x="4395593" y="945465"/>
                  </a:lnTo>
                  <a:lnTo>
                    <a:pt x="4414062" y="831158"/>
                  </a:lnTo>
                  <a:lnTo>
                    <a:pt x="4432531" y="990696"/>
                  </a:lnTo>
                  <a:lnTo>
                    <a:pt x="4451000" y="733046"/>
                  </a:lnTo>
                  <a:lnTo>
                    <a:pt x="4469469" y="1125685"/>
                  </a:lnTo>
                  <a:lnTo>
                    <a:pt x="4487938" y="1062410"/>
                  </a:lnTo>
                  <a:lnTo>
                    <a:pt x="4506406" y="1097138"/>
                  </a:lnTo>
                  <a:lnTo>
                    <a:pt x="4524875" y="1016290"/>
                  </a:lnTo>
                  <a:lnTo>
                    <a:pt x="4543345" y="1150755"/>
                  </a:lnTo>
                  <a:lnTo>
                    <a:pt x="4561813" y="1057689"/>
                  </a:lnTo>
                  <a:lnTo>
                    <a:pt x="4580282" y="1118534"/>
                  </a:lnTo>
                  <a:lnTo>
                    <a:pt x="4617220" y="1250382"/>
                  </a:lnTo>
                  <a:lnTo>
                    <a:pt x="4635689" y="1045528"/>
                  </a:lnTo>
                  <a:lnTo>
                    <a:pt x="4654157" y="1280638"/>
                  </a:lnTo>
                  <a:lnTo>
                    <a:pt x="4672627" y="1229376"/>
                  </a:lnTo>
                  <a:lnTo>
                    <a:pt x="4691095" y="1053022"/>
                  </a:lnTo>
                  <a:lnTo>
                    <a:pt x="4709564" y="1056753"/>
                  </a:lnTo>
                  <a:lnTo>
                    <a:pt x="4728033" y="1031436"/>
                  </a:lnTo>
                  <a:lnTo>
                    <a:pt x="4746502" y="1153310"/>
                  </a:lnTo>
                  <a:lnTo>
                    <a:pt x="4764971" y="1018429"/>
                  </a:lnTo>
                </a:path>
                <a:path w="4986655" h="1337945">
                  <a:moveTo>
                    <a:pt x="4764971" y="1018429"/>
                  </a:moveTo>
                  <a:lnTo>
                    <a:pt x="4783439" y="1145582"/>
                  </a:lnTo>
                  <a:lnTo>
                    <a:pt x="4801909" y="1082982"/>
                  </a:lnTo>
                  <a:lnTo>
                    <a:pt x="4820378" y="997766"/>
                  </a:lnTo>
                  <a:lnTo>
                    <a:pt x="4838846" y="1184398"/>
                  </a:lnTo>
                  <a:lnTo>
                    <a:pt x="4857315" y="973156"/>
                  </a:lnTo>
                  <a:lnTo>
                    <a:pt x="4875784" y="1237125"/>
                  </a:lnTo>
                  <a:lnTo>
                    <a:pt x="4894253" y="1124220"/>
                  </a:lnTo>
                  <a:lnTo>
                    <a:pt x="4912722" y="1337771"/>
                  </a:lnTo>
                  <a:lnTo>
                    <a:pt x="4931191" y="1170264"/>
                  </a:lnTo>
                  <a:lnTo>
                    <a:pt x="4949660" y="1257771"/>
                  </a:lnTo>
                  <a:lnTo>
                    <a:pt x="4968128" y="1269464"/>
                  </a:lnTo>
                  <a:lnTo>
                    <a:pt x="4986597" y="1248946"/>
                  </a:lnTo>
                </a:path>
              </a:pathLst>
            </a:custGeom>
            <a:ln w="24559">
              <a:solidFill>
                <a:srgbClr val="008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08" name="object 53">
              <a:extLst>
                <a:ext uri="{FF2B5EF4-FFF2-40B4-BE49-F238E27FC236}">
                  <a16:creationId xmlns:a16="http://schemas.microsoft.com/office/drawing/2014/main" id="{8583A891-7270-999C-3B9A-E3AD2296A747}"/>
                </a:ext>
              </a:extLst>
            </p:cNvPr>
            <p:cNvSpPr/>
            <p:nvPr/>
          </p:nvSpPr>
          <p:spPr>
            <a:xfrm>
              <a:off x="1730236" y="1766184"/>
              <a:ext cx="4986655" cy="1819910"/>
            </a:xfrm>
            <a:custGeom>
              <a:avLst/>
              <a:gdLst/>
              <a:ahLst/>
              <a:cxnLst/>
              <a:rect l="l" t="t" r="r" b="b"/>
              <a:pathLst>
                <a:path w="4986655" h="1819910">
                  <a:moveTo>
                    <a:pt x="0" y="267960"/>
                  </a:moveTo>
                  <a:lnTo>
                    <a:pt x="18469" y="285712"/>
                  </a:lnTo>
                  <a:lnTo>
                    <a:pt x="36938" y="367561"/>
                  </a:lnTo>
                  <a:lnTo>
                    <a:pt x="55406" y="336435"/>
                  </a:lnTo>
                  <a:lnTo>
                    <a:pt x="73875" y="407914"/>
                  </a:lnTo>
                  <a:lnTo>
                    <a:pt x="110813" y="213365"/>
                  </a:lnTo>
                  <a:lnTo>
                    <a:pt x="129282" y="217431"/>
                  </a:lnTo>
                  <a:lnTo>
                    <a:pt x="147751" y="130461"/>
                  </a:lnTo>
                  <a:lnTo>
                    <a:pt x="166220" y="382586"/>
                  </a:lnTo>
                  <a:lnTo>
                    <a:pt x="184688" y="381280"/>
                  </a:lnTo>
                  <a:lnTo>
                    <a:pt x="203157" y="279524"/>
                  </a:lnTo>
                  <a:lnTo>
                    <a:pt x="221627" y="343522"/>
                  </a:lnTo>
                  <a:lnTo>
                    <a:pt x="240095" y="126995"/>
                  </a:lnTo>
                  <a:lnTo>
                    <a:pt x="258564" y="117087"/>
                  </a:lnTo>
                  <a:lnTo>
                    <a:pt x="277033" y="275876"/>
                  </a:lnTo>
                  <a:lnTo>
                    <a:pt x="295502" y="337034"/>
                  </a:lnTo>
                  <a:lnTo>
                    <a:pt x="313971" y="244619"/>
                  </a:lnTo>
                  <a:lnTo>
                    <a:pt x="332439" y="244619"/>
                  </a:lnTo>
                  <a:lnTo>
                    <a:pt x="350909" y="196040"/>
                  </a:lnTo>
                  <a:lnTo>
                    <a:pt x="369378" y="373004"/>
                  </a:lnTo>
                  <a:lnTo>
                    <a:pt x="387846" y="252190"/>
                  </a:lnTo>
                  <a:lnTo>
                    <a:pt x="406315" y="439503"/>
                  </a:lnTo>
                  <a:lnTo>
                    <a:pt x="424784" y="343268"/>
                  </a:lnTo>
                  <a:lnTo>
                    <a:pt x="443253" y="231421"/>
                  </a:lnTo>
                  <a:lnTo>
                    <a:pt x="461722" y="202543"/>
                  </a:lnTo>
                  <a:lnTo>
                    <a:pt x="480191" y="304399"/>
                  </a:lnTo>
                  <a:lnTo>
                    <a:pt x="498660" y="358350"/>
                  </a:lnTo>
                  <a:lnTo>
                    <a:pt x="517128" y="327390"/>
                  </a:lnTo>
                  <a:lnTo>
                    <a:pt x="535597" y="220198"/>
                  </a:lnTo>
                  <a:lnTo>
                    <a:pt x="554066" y="137404"/>
                  </a:lnTo>
                  <a:lnTo>
                    <a:pt x="572535" y="190391"/>
                  </a:lnTo>
                  <a:lnTo>
                    <a:pt x="591004" y="307979"/>
                  </a:lnTo>
                  <a:lnTo>
                    <a:pt x="609473" y="316420"/>
                  </a:lnTo>
                  <a:lnTo>
                    <a:pt x="627942" y="186473"/>
                  </a:lnTo>
                  <a:lnTo>
                    <a:pt x="646411" y="105127"/>
                  </a:lnTo>
                  <a:lnTo>
                    <a:pt x="664879" y="116066"/>
                  </a:lnTo>
                  <a:lnTo>
                    <a:pt x="683348" y="0"/>
                  </a:lnTo>
                  <a:lnTo>
                    <a:pt x="701817" y="248748"/>
                  </a:lnTo>
                  <a:lnTo>
                    <a:pt x="720286" y="327526"/>
                  </a:lnTo>
                  <a:lnTo>
                    <a:pt x="738755" y="330347"/>
                  </a:lnTo>
                  <a:lnTo>
                    <a:pt x="757224" y="243334"/>
                  </a:lnTo>
                  <a:lnTo>
                    <a:pt x="775693" y="278577"/>
                  </a:lnTo>
                  <a:lnTo>
                    <a:pt x="794161" y="251888"/>
                  </a:lnTo>
                  <a:lnTo>
                    <a:pt x="812630" y="208958"/>
                  </a:lnTo>
                  <a:lnTo>
                    <a:pt x="831100" y="235225"/>
                  </a:lnTo>
                  <a:lnTo>
                    <a:pt x="849568" y="234035"/>
                  </a:lnTo>
                  <a:lnTo>
                    <a:pt x="868037" y="255433"/>
                  </a:lnTo>
                  <a:lnTo>
                    <a:pt x="886506" y="279088"/>
                  </a:lnTo>
                  <a:lnTo>
                    <a:pt x="904975" y="374185"/>
                  </a:lnTo>
                  <a:lnTo>
                    <a:pt x="923444" y="306907"/>
                  </a:lnTo>
                  <a:lnTo>
                    <a:pt x="941912" y="306907"/>
                  </a:lnTo>
                  <a:lnTo>
                    <a:pt x="960382" y="315541"/>
                  </a:lnTo>
                  <a:lnTo>
                    <a:pt x="978851" y="358274"/>
                  </a:lnTo>
                  <a:lnTo>
                    <a:pt x="997319" y="302617"/>
                  </a:lnTo>
                  <a:lnTo>
                    <a:pt x="1015788" y="231841"/>
                  </a:lnTo>
                  <a:lnTo>
                    <a:pt x="1034257" y="364401"/>
                  </a:lnTo>
                  <a:lnTo>
                    <a:pt x="1052726" y="215795"/>
                  </a:lnTo>
                  <a:lnTo>
                    <a:pt x="1071195" y="215795"/>
                  </a:lnTo>
                  <a:lnTo>
                    <a:pt x="1089664" y="155233"/>
                  </a:lnTo>
                  <a:lnTo>
                    <a:pt x="1108133" y="261924"/>
                  </a:lnTo>
                  <a:lnTo>
                    <a:pt x="1126601" y="472142"/>
                  </a:lnTo>
                  <a:lnTo>
                    <a:pt x="1145070" y="531025"/>
                  </a:lnTo>
                  <a:lnTo>
                    <a:pt x="1163539" y="641772"/>
                  </a:lnTo>
                  <a:lnTo>
                    <a:pt x="1182008" y="571687"/>
                  </a:lnTo>
                  <a:lnTo>
                    <a:pt x="1200477" y="410130"/>
                  </a:lnTo>
                  <a:lnTo>
                    <a:pt x="1218946" y="552970"/>
                  </a:lnTo>
                  <a:lnTo>
                    <a:pt x="1237415" y="651387"/>
                  </a:lnTo>
                  <a:lnTo>
                    <a:pt x="1255884" y="560621"/>
                  </a:lnTo>
                  <a:lnTo>
                    <a:pt x="1274352" y="639713"/>
                  </a:lnTo>
                  <a:lnTo>
                    <a:pt x="1292821" y="685470"/>
                  </a:lnTo>
                  <a:lnTo>
                    <a:pt x="1311290" y="580429"/>
                  </a:lnTo>
                  <a:lnTo>
                    <a:pt x="1329759" y="790746"/>
                  </a:lnTo>
                  <a:lnTo>
                    <a:pt x="1348228" y="684740"/>
                  </a:lnTo>
                  <a:lnTo>
                    <a:pt x="1366697" y="665045"/>
                  </a:lnTo>
                  <a:lnTo>
                    <a:pt x="1385166" y="651787"/>
                  </a:lnTo>
                  <a:lnTo>
                    <a:pt x="1403634" y="677906"/>
                  </a:lnTo>
                  <a:lnTo>
                    <a:pt x="1422103" y="838543"/>
                  </a:lnTo>
                  <a:lnTo>
                    <a:pt x="1440573" y="648193"/>
                  </a:lnTo>
                  <a:lnTo>
                    <a:pt x="1459041" y="980378"/>
                  </a:lnTo>
                  <a:lnTo>
                    <a:pt x="1477510" y="829303"/>
                  </a:lnTo>
                  <a:lnTo>
                    <a:pt x="1495979" y="908269"/>
                  </a:lnTo>
                  <a:lnTo>
                    <a:pt x="1514448" y="690142"/>
                  </a:lnTo>
                  <a:lnTo>
                    <a:pt x="1532917" y="717055"/>
                  </a:lnTo>
                  <a:lnTo>
                    <a:pt x="1551385" y="833623"/>
                  </a:lnTo>
                  <a:lnTo>
                    <a:pt x="1569855" y="1053911"/>
                  </a:lnTo>
                  <a:lnTo>
                    <a:pt x="1588324" y="825800"/>
                  </a:lnTo>
                  <a:lnTo>
                    <a:pt x="1606792" y="1064570"/>
                  </a:lnTo>
                  <a:lnTo>
                    <a:pt x="1625261" y="841761"/>
                  </a:lnTo>
                  <a:lnTo>
                    <a:pt x="1643730" y="766998"/>
                  </a:lnTo>
                  <a:lnTo>
                    <a:pt x="1662199" y="776645"/>
                  </a:lnTo>
                  <a:lnTo>
                    <a:pt x="1680668" y="653190"/>
                  </a:lnTo>
                  <a:lnTo>
                    <a:pt x="1699137" y="772699"/>
                  </a:lnTo>
                  <a:lnTo>
                    <a:pt x="1717606" y="918781"/>
                  </a:lnTo>
                  <a:lnTo>
                    <a:pt x="1736074" y="648838"/>
                  </a:lnTo>
                  <a:lnTo>
                    <a:pt x="1754543" y="741959"/>
                  </a:lnTo>
                  <a:lnTo>
                    <a:pt x="1773012" y="714103"/>
                  </a:lnTo>
                  <a:lnTo>
                    <a:pt x="1791481" y="661064"/>
                  </a:lnTo>
                  <a:lnTo>
                    <a:pt x="1809950" y="777047"/>
                  </a:lnTo>
                  <a:lnTo>
                    <a:pt x="1828419" y="524680"/>
                  </a:lnTo>
                  <a:lnTo>
                    <a:pt x="1846888" y="634443"/>
                  </a:lnTo>
                  <a:lnTo>
                    <a:pt x="1865357" y="526625"/>
                  </a:lnTo>
                  <a:lnTo>
                    <a:pt x="1883825" y="674300"/>
                  </a:lnTo>
                  <a:lnTo>
                    <a:pt x="1902294" y="601955"/>
                  </a:lnTo>
                  <a:lnTo>
                    <a:pt x="1920763" y="724273"/>
                  </a:lnTo>
                  <a:lnTo>
                    <a:pt x="1939232" y="635209"/>
                  </a:lnTo>
                  <a:lnTo>
                    <a:pt x="1957701" y="676020"/>
                  </a:lnTo>
                  <a:lnTo>
                    <a:pt x="1976170" y="562395"/>
                  </a:lnTo>
                  <a:lnTo>
                    <a:pt x="1994639" y="675616"/>
                  </a:lnTo>
                  <a:lnTo>
                    <a:pt x="2013107" y="653639"/>
                  </a:lnTo>
                  <a:lnTo>
                    <a:pt x="2031576" y="610764"/>
                  </a:lnTo>
                  <a:lnTo>
                    <a:pt x="2050046" y="796736"/>
                  </a:lnTo>
                  <a:lnTo>
                    <a:pt x="2068514" y="655300"/>
                  </a:lnTo>
                  <a:lnTo>
                    <a:pt x="2086983" y="723475"/>
                  </a:lnTo>
                  <a:lnTo>
                    <a:pt x="2105452" y="831339"/>
                  </a:lnTo>
                  <a:lnTo>
                    <a:pt x="2123921" y="828858"/>
                  </a:lnTo>
                  <a:lnTo>
                    <a:pt x="2142390" y="812997"/>
                  </a:lnTo>
                  <a:lnTo>
                    <a:pt x="2160859" y="930897"/>
                  </a:lnTo>
                  <a:lnTo>
                    <a:pt x="2179328" y="703888"/>
                  </a:lnTo>
                  <a:lnTo>
                    <a:pt x="2197797" y="842381"/>
                  </a:lnTo>
                  <a:lnTo>
                    <a:pt x="2216265" y="1006491"/>
                  </a:lnTo>
                  <a:lnTo>
                    <a:pt x="2234734" y="1067546"/>
                  </a:lnTo>
                  <a:lnTo>
                    <a:pt x="2253203" y="955008"/>
                  </a:lnTo>
                  <a:lnTo>
                    <a:pt x="2271672" y="992500"/>
                  </a:lnTo>
                  <a:lnTo>
                    <a:pt x="2290141" y="1067468"/>
                  </a:lnTo>
                  <a:lnTo>
                    <a:pt x="2308610" y="1075125"/>
                  </a:lnTo>
                  <a:lnTo>
                    <a:pt x="2327079" y="966966"/>
                  </a:lnTo>
                  <a:lnTo>
                    <a:pt x="2345547" y="1175077"/>
                  </a:lnTo>
                  <a:lnTo>
                    <a:pt x="2364016" y="969378"/>
                  </a:lnTo>
                </a:path>
                <a:path w="4986655" h="1819910">
                  <a:moveTo>
                    <a:pt x="2364016" y="969378"/>
                  </a:moveTo>
                  <a:lnTo>
                    <a:pt x="2382486" y="1204985"/>
                  </a:lnTo>
                  <a:lnTo>
                    <a:pt x="2400954" y="827078"/>
                  </a:lnTo>
                  <a:lnTo>
                    <a:pt x="2419423" y="872867"/>
                  </a:lnTo>
                  <a:lnTo>
                    <a:pt x="2437892" y="1029076"/>
                  </a:lnTo>
                  <a:lnTo>
                    <a:pt x="2456361" y="959169"/>
                  </a:lnTo>
                  <a:lnTo>
                    <a:pt x="2474830" y="982485"/>
                  </a:lnTo>
                  <a:lnTo>
                    <a:pt x="2493298" y="951623"/>
                  </a:lnTo>
                  <a:lnTo>
                    <a:pt x="2511768" y="1239860"/>
                  </a:lnTo>
                  <a:lnTo>
                    <a:pt x="2530236" y="1157445"/>
                  </a:lnTo>
                  <a:lnTo>
                    <a:pt x="2548705" y="1188583"/>
                  </a:lnTo>
                  <a:lnTo>
                    <a:pt x="2567174" y="1006314"/>
                  </a:lnTo>
                  <a:lnTo>
                    <a:pt x="2585643" y="1006314"/>
                  </a:lnTo>
                  <a:lnTo>
                    <a:pt x="2604112" y="1029095"/>
                  </a:lnTo>
                  <a:lnTo>
                    <a:pt x="2622580" y="995857"/>
                  </a:lnTo>
                  <a:lnTo>
                    <a:pt x="2641050" y="1135322"/>
                  </a:lnTo>
                  <a:lnTo>
                    <a:pt x="2659519" y="1202366"/>
                  </a:lnTo>
                  <a:lnTo>
                    <a:pt x="2677987" y="1119468"/>
                  </a:lnTo>
                  <a:lnTo>
                    <a:pt x="2696456" y="1107807"/>
                  </a:lnTo>
                  <a:lnTo>
                    <a:pt x="2714925" y="972453"/>
                  </a:lnTo>
                  <a:lnTo>
                    <a:pt x="2733394" y="1046071"/>
                  </a:lnTo>
                  <a:lnTo>
                    <a:pt x="2751863" y="1187949"/>
                  </a:lnTo>
                  <a:lnTo>
                    <a:pt x="2770332" y="1158232"/>
                  </a:lnTo>
                  <a:lnTo>
                    <a:pt x="2788801" y="1158232"/>
                  </a:lnTo>
                  <a:lnTo>
                    <a:pt x="2807270" y="1126976"/>
                  </a:lnTo>
                  <a:lnTo>
                    <a:pt x="2825738" y="1200769"/>
                  </a:lnTo>
                  <a:lnTo>
                    <a:pt x="2844207" y="975673"/>
                  </a:lnTo>
                  <a:lnTo>
                    <a:pt x="2862676" y="1068513"/>
                  </a:lnTo>
                  <a:lnTo>
                    <a:pt x="2881145" y="1176910"/>
                  </a:lnTo>
                  <a:lnTo>
                    <a:pt x="2899614" y="938818"/>
                  </a:lnTo>
                  <a:lnTo>
                    <a:pt x="2918083" y="1186133"/>
                  </a:lnTo>
                  <a:lnTo>
                    <a:pt x="2936552" y="1069408"/>
                  </a:lnTo>
                  <a:lnTo>
                    <a:pt x="2955020" y="1037432"/>
                  </a:lnTo>
                  <a:lnTo>
                    <a:pt x="2973489" y="951287"/>
                  </a:lnTo>
                  <a:lnTo>
                    <a:pt x="2991959" y="1125081"/>
                  </a:lnTo>
                  <a:lnTo>
                    <a:pt x="3010427" y="1111732"/>
                  </a:lnTo>
                  <a:lnTo>
                    <a:pt x="3028896" y="1064173"/>
                  </a:lnTo>
                  <a:lnTo>
                    <a:pt x="3047365" y="1046732"/>
                  </a:lnTo>
                  <a:lnTo>
                    <a:pt x="3065834" y="1183049"/>
                  </a:lnTo>
                  <a:lnTo>
                    <a:pt x="3084303" y="1039777"/>
                  </a:lnTo>
                  <a:lnTo>
                    <a:pt x="3102771" y="1166135"/>
                  </a:lnTo>
                  <a:lnTo>
                    <a:pt x="3121241" y="1197155"/>
                  </a:lnTo>
                  <a:lnTo>
                    <a:pt x="3139709" y="1288072"/>
                  </a:lnTo>
                  <a:lnTo>
                    <a:pt x="3158178" y="1276481"/>
                  </a:lnTo>
                  <a:lnTo>
                    <a:pt x="3176647" y="1359544"/>
                  </a:lnTo>
                  <a:lnTo>
                    <a:pt x="3195116" y="1359544"/>
                  </a:lnTo>
                  <a:lnTo>
                    <a:pt x="3213585" y="1238939"/>
                  </a:lnTo>
                  <a:lnTo>
                    <a:pt x="3232053" y="1357565"/>
                  </a:lnTo>
                  <a:lnTo>
                    <a:pt x="3250523" y="1073789"/>
                  </a:lnTo>
                  <a:lnTo>
                    <a:pt x="3268992" y="1079436"/>
                  </a:lnTo>
                  <a:lnTo>
                    <a:pt x="3287460" y="1152871"/>
                  </a:lnTo>
                  <a:lnTo>
                    <a:pt x="3305929" y="1274935"/>
                  </a:lnTo>
                  <a:lnTo>
                    <a:pt x="3324398" y="1182935"/>
                  </a:lnTo>
                  <a:lnTo>
                    <a:pt x="3342867" y="1250543"/>
                  </a:lnTo>
                  <a:lnTo>
                    <a:pt x="3361336" y="1307694"/>
                  </a:lnTo>
                  <a:lnTo>
                    <a:pt x="3379805" y="1117472"/>
                  </a:lnTo>
                  <a:lnTo>
                    <a:pt x="3398274" y="1167826"/>
                  </a:lnTo>
                  <a:lnTo>
                    <a:pt x="3416743" y="1284598"/>
                  </a:lnTo>
                  <a:lnTo>
                    <a:pt x="3435211" y="1333737"/>
                  </a:lnTo>
                  <a:lnTo>
                    <a:pt x="3453680" y="1322641"/>
                  </a:lnTo>
                  <a:lnTo>
                    <a:pt x="3509087" y="1322641"/>
                  </a:lnTo>
                  <a:lnTo>
                    <a:pt x="3527556" y="1305289"/>
                  </a:lnTo>
                  <a:lnTo>
                    <a:pt x="3546025" y="1183830"/>
                  </a:lnTo>
                  <a:lnTo>
                    <a:pt x="3564493" y="1160309"/>
                  </a:lnTo>
                  <a:lnTo>
                    <a:pt x="3582962" y="1160309"/>
                  </a:lnTo>
                  <a:lnTo>
                    <a:pt x="3601432" y="1283228"/>
                  </a:lnTo>
                  <a:lnTo>
                    <a:pt x="3619900" y="1200542"/>
                  </a:lnTo>
                  <a:lnTo>
                    <a:pt x="3638369" y="1304836"/>
                  </a:lnTo>
                  <a:lnTo>
                    <a:pt x="3656838" y="1281383"/>
                  </a:lnTo>
                  <a:lnTo>
                    <a:pt x="3675307" y="1232836"/>
                  </a:lnTo>
                  <a:lnTo>
                    <a:pt x="3693776" y="1262593"/>
                  </a:lnTo>
                  <a:lnTo>
                    <a:pt x="3712244" y="1283286"/>
                  </a:lnTo>
                  <a:lnTo>
                    <a:pt x="3730714" y="1383817"/>
                  </a:lnTo>
                  <a:lnTo>
                    <a:pt x="3749182" y="1196454"/>
                  </a:lnTo>
                  <a:lnTo>
                    <a:pt x="3767651" y="1237103"/>
                  </a:lnTo>
                  <a:lnTo>
                    <a:pt x="3786120" y="1387393"/>
                  </a:lnTo>
                  <a:lnTo>
                    <a:pt x="3804589" y="1258103"/>
                  </a:lnTo>
                  <a:lnTo>
                    <a:pt x="3823058" y="1361318"/>
                  </a:lnTo>
                  <a:lnTo>
                    <a:pt x="3841526" y="1228236"/>
                  </a:lnTo>
                  <a:lnTo>
                    <a:pt x="3859996" y="1431371"/>
                  </a:lnTo>
                  <a:lnTo>
                    <a:pt x="3878465" y="1324221"/>
                  </a:lnTo>
                  <a:lnTo>
                    <a:pt x="3896933" y="1358272"/>
                  </a:lnTo>
                  <a:lnTo>
                    <a:pt x="3915402" y="1358491"/>
                  </a:lnTo>
                  <a:lnTo>
                    <a:pt x="3933871" y="1194088"/>
                  </a:lnTo>
                  <a:lnTo>
                    <a:pt x="3952340" y="1198487"/>
                  </a:lnTo>
                  <a:lnTo>
                    <a:pt x="3970809" y="1393181"/>
                  </a:lnTo>
                  <a:lnTo>
                    <a:pt x="3989278" y="1370166"/>
                  </a:lnTo>
                  <a:lnTo>
                    <a:pt x="4007747" y="1357044"/>
                  </a:lnTo>
                  <a:lnTo>
                    <a:pt x="4026216" y="1315315"/>
                  </a:lnTo>
                  <a:lnTo>
                    <a:pt x="4044684" y="1367884"/>
                  </a:lnTo>
                  <a:lnTo>
                    <a:pt x="4063153" y="1416649"/>
                  </a:lnTo>
                  <a:lnTo>
                    <a:pt x="4081622" y="1430754"/>
                  </a:lnTo>
                  <a:lnTo>
                    <a:pt x="4100091" y="1329619"/>
                  </a:lnTo>
                  <a:lnTo>
                    <a:pt x="4118560" y="1329619"/>
                  </a:lnTo>
                  <a:lnTo>
                    <a:pt x="4137029" y="1259828"/>
                  </a:lnTo>
                  <a:lnTo>
                    <a:pt x="4155498" y="1337977"/>
                  </a:lnTo>
                  <a:lnTo>
                    <a:pt x="4173966" y="1273572"/>
                  </a:lnTo>
                  <a:lnTo>
                    <a:pt x="4192436" y="1183948"/>
                  </a:lnTo>
                  <a:lnTo>
                    <a:pt x="4210905" y="1280697"/>
                  </a:lnTo>
                  <a:lnTo>
                    <a:pt x="4229373" y="1270703"/>
                  </a:lnTo>
                  <a:lnTo>
                    <a:pt x="4247842" y="1323655"/>
                  </a:lnTo>
                  <a:lnTo>
                    <a:pt x="4266311" y="1251359"/>
                  </a:lnTo>
                  <a:lnTo>
                    <a:pt x="4284780" y="1336527"/>
                  </a:lnTo>
                  <a:lnTo>
                    <a:pt x="4303249" y="1464368"/>
                  </a:lnTo>
                  <a:lnTo>
                    <a:pt x="4321718" y="1362291"/>
                  </a:lnTo>
                  <a:lnTo>
                    <a:pt x="4340187" y="1320338"/>
                  </a:lnTo>
                  <a:lnTo>
                    <a:pt x="4358655" y="1334673"/>
                  </a:lnTo>
                  <a:lnTo>
                    <a:pt x="4377124" y="1362664"/>
                  </a:lnTo>
                  <a:lnTo>
                    <a:pt x="4395593" y="1339504"/>
                  </a:lnTo>
                  <a:lnTo>
                    <a:pt x="4414062" y="1337281"/>
                  </a:lnTo>
                  <a:lnTo>
                    <a:pt x="4432531" y="1312570"/>
                  </a:lnTo>
                  <a:lnTo>
                    <a:pt x="4451000" y="1348598"/>
                  </a:lnTo>
                  <a:lnTo>
                    <a:pt x="4469469" y="1471322"/>
                  </a:lnTo>
                  <a:lnTo>
                    <a:pt x="4487938" y="1253579"/>
                  </a:lnTo>
                  <a:lnTo>
                    <a:pt x="4506406" y="1436450"/>
                  </a:lnTo>
                  <a:lnTo>
                    <a:pt x="4524875" y="1345951"/>
                  </a:lnTo>
                  <a:lnTo>
                    <a:pt x="4543345" y="1513683"/>
                  </a:lnTo>
                  <a:lnTo>
                    <a:pt x="4561813" y="1270831"/>
                  </a:lnTo>
                  <a:lnTo>
                    <a:pt x="4580282" y="1434682"/>
                  </a:lnTo>
                  <a:lnTo>
                    <a:pt x="4598751" y="1540107"/>
                  </a:lnTo>
                  <a:lnTo>
                    <a:pt x="4617220" y="1630659"/>
                  </a:lnTo>
                  <a:lnTo>
                    <a:pt x="4635689" y="1658294"/>
                  </a:lnTo>
                  <a:lnTo>
                    <a:pt x="4654157" y="1459678"/>
                  </a:lnTo>
                  <a:lnTo>
                    <a:pt x="4672627" y="1567458"/>
                  </a:lnTo>
                  <a:lnTo>
                    <a:pt x="4691095" y="1386525"/>
                  </a:lnTo>
                  <a:lnTo>
                    <a:pt x="4709564" y="1418363"/>
                  </a:lnTo>
                  <a:lnTo>
                    <a:pt x="4728033" y="1293488"/>
                  </a:lnTo>
                  <a:lnTo>
                    <a:pt x="4746502" y="1529693"/>
                  </a:lnTo>
                </a:path>
                <a:path w="4986655" h="1819910">
                  <a:moveTo>
                    <a:pt x="4746502" y="1529693"/>
                  </a:moveTo>
                  <a:lnTo>
                    <a:pt x="4764971" y="1366658"/>
                  </a:lnTo>
                  <a:lnTo>
                    <a:pt x="4783439" y="1483230"/>
                  </a:lnTo>
                  <a:lnTo>
                    <a:pt x="4801909" y="1682600"/>
                  </a:lnTo>
                  <a:lnTo>
                    <a:pt x="4820378" y="1542811"/>
                  </a:lnTo>
                  <a:lnTo>
                    <a:pt x="4838846" y="1794865"/>
                  </a:lnTo>
                  <a:lnTo>
                    <a:pt x="4857315" y="1669134"/>
                  </a:lnTo>
                  <a:lnTo>
                    <a:pt x="4875784" y="1645075"/>
                  </a:lnTo>
                  <a:lnTo>
                    <a:pt x="4894253" y="1713596"/>
                  </a:lnTo>
                  <a:lnTo>
                    <a:pt x="4912722" y="1537570"/>
                  </a:lnTo>
                  <a:lnTo>
                    <a:pt x="4931191" y="1651323"/>
                  </a:lnTo>
                  <a:lnTo>
                    <a:pt x="4949660" y="1791834"/>
                  </a:lnTo>
                  <a:lnTo>
                    <a:pt x="4968128" y="1732798"/>
                  </a:lnTo>
                  <a:lnTo>
                    <a:pt x="4986597" y="1819363"/>
                  </a:lnTo>
                </a:path>
              </a:pathLst>
            </a:custGeom>
            <a:ln w="24559">
              <a:solidFill>
                <a:srgbClr val="DC143C"/>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09" name="object 54">
              <a:extLst>
                <a:ext uri="{FF2B5EF4-FFF2-40B4-BE49-F238E27FC236}">
                  <a16:creationId xmlns:a16="http://schemas.microsoft.com/office/drawing/2014/main" id="{3904CD80-A849-6F44-F71A-829E8D2446C9}"/>
                </a:ext>
              </a:extLst>
            </p:cNvPr>
            <p:cNvSpPr/>
            <p:nvPr/>
          </p:nvSpPr>
          <p:spPr>
            <a:xfrm>
              <a:off x="1480907" y="3090663"/>
              <a:ext cx="5485765" cy="0"/>
            </a:xfrm>
            <a:custGeom>
              <a:avLst/>
              <a:gdLst/>
              <a:ahLst/>
              <a:cxnLst/>
              <a:rect l="l" t="t" r="r" b="b"/>
              <a:pathLst>
                <a:path w="5485765">
                  <a:moveTo>
                    <a:pt x="0" y="0"/>
                  </a:moveTo>
                  <a:lnTo>
                    <a:pt x="5485257" y="0"/>
                  </a:lnTo>
                </a:path>
              </a:pathLst>
            </a:custGeom>
            <a:ln w="12271">
              <a:solidFill>
                <a:srgbClr val="008000"/>
              </a:solidFill>
              <a:prstDash val="lgDashDot"/>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10" name="object 55">
              <a:extLst>
                <a:ext uri="{FF2B5EF4-FFF2-40B4-BE49-F238E27FC236}">
                  <a16:creationId xmlns:a16="http://schemas.microsoft.com/office/drawing/2014/main" id="{6234CF30-52FB-BCC0-3519-7BD878D509B0}"/>
                </a:ext>
              </a:extLst>
            </p:cNvPr>
            <p:cNvSpPr/>
            <p:nvPr/>
          </p:nvSpPr>
          <p:spPr>
            <a:xfrm>
              <a:off x="1480907" y="3577384"/>
              <a:ext cx="5485765" cy="0"/>
            </a:xfrm>
            <a:custGeom>
              <a:avLst/>
              <a:gdLst/>
              <a:ahLst/>
              <a:cxnLst/>
              <a:rect l="l" t="t" r="r" b="b"/>
              <a:pathLst>
                <a:path w="5485765">
                  <a:moveTo>
                    <a:pt x="0" y="0"/>
                  </a:moveTo>
                  <a:lnTo>
                    <a:pt x="5485257" y="0"/>
                  </a:lnTo>
                </a:path>
              </a:pathLst>
            </a:custGeom>
            <a:ln w="12271">
              <a:solidFill>
                <a:srgbClr val="DC143C"/>
              </a:solidFill>
              <a:prstDash val="lgDashDot"/>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11" name="object 56">
              <a:extLst>
                <a:ext uri="{FF2B5EF4-FFF2-40B4-BE49-F238E27FC236}">
                  <a16:creationId xmlns:a16="http://schemas.microsoft.com/office/drawing/2014/main" id="{F7121622-FF2A-0FAA-1DC3-BCD445FAFF75}"/>
                </a:ext>
              </a:extLst>
            </p:cNvPr>
            <p:cNvSpPr/>
            <p:nvPr/>
          </p:nvSpPr>
          <p:spPr>
            <a:xfrm>
              <a:off x="1480907" y="1675216"/>
              <a:ext cx="5485765" cy="2001520"/>
            </a:xfrm>
            <a:custGeom>
              <a:avLst/>
              <a:gdLst/>
              <a:ahLst/>
              <a:cxnLst/>
              <a:rect l="l" t="t" r="r" b="b"/>
              <a:pathLst>
                <a:path w="5485765" h="2001520">
                  <a:moveTo>
                    <a:pt x="0" y="2001299"/>
                  </a:moveTo>
                  <a:lnTo>
                    <a:pt x="0" y="0"/>
                  </a:lnTo>
                </a:path>
                <a:path w="5485765" h="2001520">
                  <a:moveTo>
                    <a:pt x="5485257" y="2001299"/>
                  </a:moveTo>
                  <a:lnTo>
                    <a:pt x="5485257" y="0"/>
                  </a:lnTo>
                </a:path>
                <a:path w="5485765" h="2001520">
                  <a:moveTo>
                    <a:pt x="0" y="2001299"/>
                  </a:moveTo>
                  <a:lnTo>
                    <a:pt x="5485257" y="2001299"/>
                  </a:lnTo>
                </a:path>
                <a:path w="5485765" h="2001520">
                  <a:moveTo>
                    <a:pt x="0" y="0"/>
                  </a:moveTo>
                  <a:lnTo>
                    <a:pt x="5485257" y="0"/>
                  </a:lnTo>
                </a:path>
              </a:pathLst>
            </a:custGeom>
            <a:ln w="4911">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12" name="object 57">
              <a:extLst>
                <a:ext uri="{FF2B5EF4-FFF2-40B4-BE49-F238E27FC236}">
                  <a16:creationId xmlns:a16="http://schemas.microsoft.com/office/drawing/2014/main" id="{943CE6CB-70D0-79B4-8D7A-F30DC2C609AA}"/>
                </a:ext>
              </a:extLst>
            </p:cNvPr>
            <p:cNvSpPr/>
            <p:nvPr/>
          </p:nvSpPr>
          <p:spPr>
            <a:xfrm>
              <a:off x="5941288" y="1736575"/>
              <a:ext cx="963930" cy="397510"/>
            </a:xfrm>
            <a:custGeom>
              <a:avLst/>
              <a:gdLst/>
              <a:ahLst/>
              <a:cxnLst/>
              <a:rect l="l" t="t" r="r" b="b"/>
              <a:pathLst>
                <a:path w="963929" h="397510">
                  <a:moveTo>
                    <a:pt x="938861" y="0"/>
                  </a:moveTo>
                  <a:lnTo>
                    <a:pt x="24575" y="0"/>
                  </a:lnTo>
                  <a:lnTo>
                    <a:pt x="13823" y="1533"/>
                  </a:lnTo>
                  <a:lnTo>
                    <a:pt x="6144" y="6135"/>
                  </a:lnTo>
                  <a:lnTo>
                    <a:pt x="1536" y="13805"/>
                  </a:lnTo>
                  <a:lnTo>
                    <a:pt x="0" y="24543"/>
                  </a:lnTo>
                  <a:lnTo>
                    <a:pt x="0" y="372566"/>
                  </a:lnTo>
                  <a:lnTo>
                    <a:pt x="1536" y="383304"/>
                  </a:lnTo>
                  <a:lnTo>
                    <a:pt x="6144" y="390974"/>
                  </a:lnTo>
                  <a:lnTo>
                    <a:pt x="13823" y="395576"/>
                  </a:lnTo>
                  <a:lnTo>
                    <a:pt x="24575" y="397110"/>
                  </a:lnTo>
                  <a:lnTo>
                    <a:pt x="938861" y="397110"/>
                  </a:lnTo>
                  <a:lnTo>
                    <a:pt x="949613" y="395576"/>
                  </a:lnTo>
                  <a:lnTo>
                    <a:pt x="957293" y="390974"/>
                  </a:lnTo>
                  <a:lnTo>
                    <a:pt x="961901" y="383304"/>
                  </a:lnTo>
                  <a:lnTo>
                    <a:pt x="963437" y="372566"/>
                  </a:lnTo>
                  <a:lnTo>
                    <a:pt x="963437" y="24543"/>
                  </a:lnTo>
                  <a:lnTo>
                    <a:pt x="961901" y="13805"/>
                  </a:lnTo>
                  <a:lnTo>
                    <a:pt x="957293" y="6135"/>
                  </a:lnTo>
                  <a:lnTo>
                    <a:pt x="949613" y="1533"/>
                  </a:lnTo>
                  <a:lnTo>
                    <a:pt x="938861" y="0"/>
                  </a:lnTo>
                  <a:close/>
                </a:path>
              </a:pathLst>
            </a:custGeom>
            <a:solidFill>
              <a:srgbClr val="FFFFFF">
                <a:alpha val="79998"/>
              </a:srgbClr>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13" name="object 58">
              <a:extLst>
                <a:ext uri="{FF2B5EF4-FFF2-40B4-BE49-F238E27FC236}">
                  <a16:creationId xmlns:a16="http://schemas.microsoft.com/office/drawing/2014/main" id="{AAE7E6E9-29B0-F5B8-5DB9-37A6A1D3444C}"/>
                </a:ext>
              </a:extLst>
            </p:cNvPr>
            <p:cNvSpPr/>
            <p:nvPr/>
          </p:nvSpPr>
          <p:spPr>
            <a:xfrm>
              <a:off x="5941288" y="1736575"/>
              <a:ext cx="963930" cy="397510"/>
            </a:xfrm>
            <a:custGeom>
              <a:avLst/>
              <a:gdLst/>
              <a:ahLst/>
              <a:cxnLst/>
              <a:rect l="l" t="t" r="r" b="b"/>
              <a:pathLst>
                <a:path w="963929" h="397510">
                  <a:moveTo>
                    <a:pt x="24575" y="397110"/>
                  </a:moveTo>
                  <a:lnTo>
                    <a:pt x="938861" y="397110"/>
                  </a:lnTo>
                  <a:lnTo>
                    <a:pt x="949613" y="395576"/>
                  </a:lnTo>
                  <a:lnTo>
                    <a:pt x="957293" y="390974"/>
                  </a:lnTo>
                  <a:lnTo>
                    <a:pt x="961901" y="383304"/>
                  </a:lnTo>
                  <a:lnTo>
                    <a:pt x="963437" y="372566"/>
                  </a:lnTo>
                  <a:lnTo>
                    <a:pt x="963437" y="24543"/>
                  </a:lnTo>
                  <a:lnTo>
                    <a:pt x="961901" y="13805"/>
                  </a:lnTo>
                  <a:lnTo>
                    <a:pt x="957293" y="6135"/>
                  </a:lnTo>
                  <a:lnTo>
                    <a:pt x="949613" y="1533"/>
                  </a:lnTo>
                  <a:lnTo>
                    <a:pt x="938861" y="0"/>
                  </a:lnTo>
                  <a:lnTo>
                    <a:pt x="24575" y="0"/>
                  </a:lnTo>
                  <a:lnTo>
                    <a:pt x="13823" y="1533"/>
                  </a:lnTo>
                  <a:lnTo>
                    <a:pt x="6144" y="6135"/>
                  </a:lnTo>
                  <a:lnTo>
                    <a:pt x="1536" y="13805"/>
                  </a:lnTo>
                  <a:lnTo>
                    <a:pt x="0" y="24543"/>
                  </a:lnTo>
                  <a:lnTo>
                    <a:pt x="0" y="372566"/>
                  </a:lnTo>
                  <a:lnTo>
                    <a:pt x="1536" y="383304"/>
                  </a:lnTo>
                  <a:lnTo>
                    <a:pt x="6144" y="390974"/>
                  </a:lnTo>
                  <a:lnTo>
                    <a:pt x="13823" y="395576"/>
                  </a:lnTo>
                  <a:lnTo>
                    <a:pt x="24575" y="397110"/>
                  </a:lnTo>
                  <a:close/>
                </a:path>
              </a:pathLst>
            </a:custGeom>
            <a:ln w="6137">
              <a:solidFill>
                <a:srgbClr val="CCCCCC"/>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14" name="object 59">
              <a:extLst>
                <a:ext uri="{FF2B5EF4-FFF2-40B4-BE49-F238E27FC236}">
                  <a16:creationId xmlns:a16="http://schemas.microsoft.com/office/drawing/2014/main" id="{CB622476-5676-A885-7A8F-6B41702E8349}"/>
                </a:ext>
              </a:extLst>
            </p:cNvPr>
            <p:cNvSpPr/>
            <p:nvPr/>
          </p:nvSpPr>
          <p:spPr>
            <a:xfrm>
              <a:off x="5990439" y="1835997"/>
              <a:ext cx="246379" cy="0"/>
            </a:xfrm>
            <a:custGeom>
              <a:avLst/>
              <a:gdLst/>
              <a:ahLst/>
              <a:cxnLst/>
              <a:rect l="l" t="t" r="r" b="b"/>
              <a:pathLst>
                <a:path w="246379">
                  <a:moveTo>
                    <a:pt x="0" y="0"/>
                  </a:moveTo>
                  <a:lnTo>
                    <a:pt x="245755" y="0"/>
                  </a:lnTo>
                </a:path>
              </a:pathLst>
            </a:custGeom>
            <a:ln w="24543">
              <a:solidFill>
                <a:srgbClr val="008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pic>
          <p:nvPicPr>
            <p:cNvPr id="415" name="object 60">
              <a:extLst>
                <a:ext uri="{FF2B5EF4-FFF2-40B4-BE49-F238E27FC236}">
                  <a16:creationId xmlns:a16="http://schemas.microsoft.com/office/drawing/2014/main" id="{FF482EA2-48E6-3CA7-C1AF-0F947D8C4508}"/>
                </a:ext>
              </a:extLst>
            </p:cNvPr>
            <p:cNvPicPr/>
            <p:nvPr/>
          </p:nvPicPr>
          <p:blipFill>
            <a:blip r:embed="rId11" cstate="print"/>
            <a:stretch>
              <a:fillRect/>
            </a:stretch>
          </p:blipFill>
          <p:spPr>
            <a:xfrm>
              <a:off x="6346537" y="1785683"/>
              <a:ext cx="309774" cy="94861"/>
            </a:xfrm>
            <a:prstGeom prst="rect">
              <a:avLst/>
            </a:prstGeom>
          </p:spPr>
        </p:pic>
        <p:sp>
          <p:nvSpPr>
            <p:cNvPr id="416" name="object 61">
              <a:extLst>
                <a:ext uri="{FF2B5EF4-FFF2-40B4-BE49-F238E27FC236}">
                  <a16:creationId xmlns:a16="http://schemas.microsoft.com/office/drawing/2014/main" id="{540BE975-3999-2F3E-427D-569D5DA9B9B9}"/>
                </a:ext>
              </a:extLst>
            </p:cNvPr>
            <p:cNvSpPr/>
            <p:nvPr/>
          </p:nvSpPr>
          <p:spPr>
            <a:xfrm>
              <a:off x="6679412" y="1785683"/>
              <a:ext cx="11430" cy="93345"/>
            </a:xfrm>
            <a:custGeom>
              <a:avLst/>
              <a:gdLst/>
              <a:ahLst/>
              <a:cxnLst/>
              <a:rect l="l" t="t" r="r" b="b"/>
              <a:pathLst>
                <a:path w="11429" h="93344">
                  <a:moveTo>
                    <a:pt x="11049" y="26149"/>
                  </a:moveTo>
                  <a:lnTo>
                    <a:pt x="0" y="26149"/>
                  </a:lnTo>
                  <a:lnTo>
                    <a:pt x="0" y="93268"/>
                  </a:lnTo>
                  <a:lnTo>
                    <a:pt x="11049" y="93268"/>
                  </a:lnTo>
                  <a:lnTo>
                    <a:pt x="11049" y="26149"/>
                  </a:lnTo>
                  <a:close/>
                </a:path>
                <a:path w="11429" h="93344">
                  <a:moveTo>
                    <a:pt x="11049" y="0"/>
                  </a:moveTo>
                  <a:lnTo>
                    <a:pt x="0" y="0"/>
                  </a:lnTo>
                  <a:lnTo>
                    <a:pt x="0" y="13995"/>
                  </a:lnTo>
                  <a:lnTo>
                    <a:pt x="11049" y="13995"/>
                  </a:lnTo>
                  <a:lnTo>
                    <a:pt x="11049" y="0"/>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pic>
          <p:nvPicPr>
            <p:cNvPr id="417" name="object 62">
              <a:extLst>
                <a:ext uri="{FF2B5EF4-FFF2-40B4-BE49-F238E27FC236}">
                  <a16:creationId xmlns:a16="http://schemas.microsoft.com/office/drawing/2014/main" id="{4E63D80D-F894-0B81-77E5-67762A1E08FD}"/>
                </a:ext>
              </a:extLst>
            </p:cNvPr>
            <p:cNvPicPr/>
            <p:nvPr/>
          </p:nvPicPr>
          <p:blipFill>
            <a:blip r:embed="rId12" cstate="print"/>
            <a:stretch>
              <a:fillRect/>
            </a:stretch>
          </p:blipFill>
          <p:spPr>
            <a:xfrm>
              <a:off x="6713205" y="1810226"/>
              <a:ext cx="135779" cy="70318"/>
            </a:xfrm>
            <a:prstGeom prst="rect">
              <a:avLst/>
            </a:prstGeom>
          </p:spPr>
        </p:pic>
        <p:sp>
          <p:nvSpPr>
            <p:cNvPr id="418" name="object 63">
              <a:extLst>
                <a:ext uri="{FF2B5EF4-FFF2-40B4-BE49-F238E27FC236}">
                  <a16:creationId xmlns:a16="http://schemas.microsoft.com/office/drawing/2014/main" id="{EBFE5984-BB7B-C39C-A5F2-AB465F272822}"/>
                </a:ext>
              </a:extLst>
            </p:cNvPr>
            <p:cNvSpPr/>
            <p:nvPr/>
          </p:nvSpPr>
          <p:spPr>
            <a:xfrm>
              <a:off x="5990439" y="2016144"/>
              <a:ext cx="246379" cy="0"/>
            </a:xfrm>
            <a:custGeom>
              <a:avLst/>
              <a:gdLst/>
              <a:ahLst/>
              <a:cxnLst/>
              <a:rect l="l" t="t" r="r" b="b"/>
              <a:pathLst>
                <a:path w="246379">
                  <a:moveTo>
                    <a:pt x="0" y="0"/>
                  </a:moveTo>
                  <a:lnTo>
                    <a:pt x="245755" y="0"/>
                  </a:lnTo>
                </a:path>
              </a:pathLst>
            </a:custGeom>
            <a:ln w="24543">
              <a:solidFill>
                <a:srgbClr val="DC143C"/>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19" name="object 64">
              <a:extLst>
                <a:ext uri="{FF2B5EF4-FFF2-40B4-BE49-F238E27FC236}">
                  <a16:creationId xmlns:a16="http://schemas.microsoft.com/office/drawing/2014/main" id="{167DDEB6-84E2-8BCA-83F8-0B55D8D73161}"/>
                </a:ext>
              </a:extLst>
            </p:cNvPr>
            <p:cNvSpPr/>
            <p:nvPr/>
          </p:nvSpPr>
          <p:spPr>
            <a:xfrm>
              <a:off x="6341376" y="1968042"/>
              <a:ext cx="114300" cy="107314"/>
            </a:xfrm>
            <a:custGeom>
              <a:avLst/>
              <a:gdLst/>
              <a:ahLst/>
              <a:cxnLst/>
              <a:rect l="l" t="t" r="r" b="b"/>
              <a:pathLst>
                <a:path w="114300" h="107314">
                  <a:moveTo>
                    <a:pt x="82943" y="46393"/>
                  </a:moveTo>
                  <a:lnTo>
                    <a:pt x="70154" y="11328"/>
                  </a:lnTo>
                  <a:lnTo>
                    <a:pt x="70154" y="46393"/>
                  </a:lnTo>
                  <a:lnTo>
                    <a:pt x="69672" y="54419"/>
                  </a:lnTo>
                  <a:lnTo>
                    <a:pt x="50253" y="82956"/>
                  </a:lnTo>
                  <a:lnTo>
                    <a:pt x="32677" y="82956"/>
                  </a:lnTo>
                  <a:lnTo>
                    <a:pt x="12776" y="46393"/>
                  </a:lnTo>
                  <a:lnTo>
                    <a:pt x="13258" y="38379"/>
                  </a:lnTo>
                  <a:lnTo>
                    <a:pt x="32677" y="9817"/>
                  </a:lnTo>
                  <a:lnTo>
                    <a:pt x="50253" y="9817"/>
                  </a:lnTo>
                  <a:lnTo>
                    <a:pt x="70154" y="46393"/>
                  </a:lnTo>
                  <a:lnTo>
                    <a:pt x="70154" y="11328"/>
                  </a:lnTo>
                  <a:lnTo>
                    <a:pt x="41529" y="0"/>
                  </a:lnTo>
                  <a:lnTo>
                    <a:pt x="32524" y="800"/>
                  </a:lnTo>
                  <a:lnTo>
                    <a:pt x="2794" y="27355"/>
                  </a:lnTo>
                  <a:lnTo>
                    <a:pt x="0" y="46393"/>
                  </a:lnTo>
                  <a:lnTo>
                    <a:pt x="685" y="56489"/>
                  </a:lnTo>
                  <a:lnTo>
                    <a:pt x="24472" y="89522"/>
                  </a:lnTo>
                  <a:lnTo>
                    <a:pt x="41529" y="92659"/>
                  </a:lnTo>
                  <a:lnTo>
                    <a:pt x="42138" y="92659"/>
                  </a:lnTo>
                  <a:lnTo>
                    <a:pt x="42760" y="92532"/>
                  </a:lnTo>
                  <a:lnTo>
                    <a:pt x="44234" y="92532"/>
                  </a:lnTo>
                  <a:lnTo>
                    <a:pt x="45212" y="92405"/>
                  </a:lnTo>
                  <a:lnTo>
                    <a:pt x="46570" y="92405"/>
                  </a:lnTo>
                  <a:lnTo>
                    <a:pt x="59842" y="106768"/>
                  </a:lnTo>
                  <a:lnTo>
                    <a:pt x="74460" y="106768"/>
                  </a:lnTo>
                  <a:lnTo>
                    <a:pt x="61201" y="92405"/>
                  </a:lnTo>
                  <a:lnTo>
                    <a:pt x="58483" y="89458"/>
                  </a:lnTo>
                  <a:lnTo>
                    <a:pt x="66344" y="86029"/>
                  </a:lnTo>
                  <a:lnTo>
                    <a:pt x="69761" y="82956"/>
                  </a:lnTo>
                  <a:lnTo>
                    <a:pt x="82550" y="53936"/>
                  </a:lnTo>
                  <a:lnTo>
                    <a:pt x="82943" y="46393"/>
                  </a:lnTo>
                  <a:close/>
                </a:path>
                <a:path w="114300" h="107314">
                  <a:moveTo>
                    <a:pt x="114020" y="1600"/>
                  </a:moveTo>
                  <a:lnTo>
                    <a:pt x="101866" y="1600"/>
                  </a:lnTo>
                  <a:lnTo>
                    <a:pt x="101866" y="91059"/>
                  </a:lnTo>
                  <a:lnTo>
                    <a:pt x="114020" y="91059"/>
                  </a:lnTo>
                  <a:lnTo>
                    <a:pt x="114020" y="1600"/>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pic>
          <p:nvPicPr>
            <p:cNvPr id="420" name="object 65">
              <a:extLst>
                <a:ext uri="{FF2B5EF4-FFF2-40B4-BE49-F238E27FC236}">
                  <a16:creationId xmlns:a16="http://schemas.microsoft.com/office/drawing/2014/main" id="{60C1796E-05EA-55D6-3FDF-85AB99064673}"/>
                </a:ext>
              </a:extLst>
            </p:cNvPr>
            <p:cNvPicPr/>
            <p:nvPr/>
          </p:nvPicPr>
          <p:blipFill>
            <a:blip r:embed="rId13" cstate="print"/>
            <a:stretch>
              <a:fillRect/>
            </a:stretch>
          </p:blipFill>
          <p:spPr>
            <a:xfrm>
              <a:off x="6475559" y="1968038"/>
              <a:ext cx="163918" cy="92652"/>
            </a:xfrm>
            <a:prstGeom prst="rect">
              <a:avLst/>
            </a:prstGeom>
          </p:spPr>
        </p:pic>
        <p:pic>
          <p:nvPicPr>
            <p:cNvPr id="421" name="object 66">
              <a:extLst>
                <a:ext uri="{FF2B5EF4-FFF2-40B4-BE49-F238E27FC236}">
                  <a16:creationId xmlns:a16="http://schemas.microsoft.com/office/drawing/2014/main" id="{920DB10A-2D09-0869-5E27-91D3AC358A4F}"/>
                </a:ext>
              </a:extLst>
            </p:cNvPr>
            <p:cNvPicPr/>
            <p:nvPr/>
          </p:nvPicPr>
          <p:blipFill>
            <a:blip r:embed="rId14" cstate="print"/>
            <a:stretch>
              <a:fillRect/>
            </a:stretch>
          </p:blipFill>
          <p:spPr>
            <a:xfrm>
              <a:off x="6663563" y="1969634"/>
              <a:ext cx="141062" cy="89462"/>
            </a:xfrm>
            <a:prstGeom prst="rect">
              <a:avLst/>
            </a:prstGeom>
          </p:spPr>
        </p:pic>
        <p:sp>
          <p:nvSpPr>
            <p:cNvPr id="422" name="object 67">
              <a:extLst>
                <a:ext uri="{FF2B5EF4-FFF2-40B4-BE49-F238E27FC236}">
                  <a16:creationId xmlns:a16="http://schemas.microsoft.com/office/drawing/2014/main" id="{937E4676-2A82-D977-72AC-78A7C1536ECB}"/>
                </a:ext>
              </a:extLst>
            </p:cNvPr>
            <p:cNvSpPr/>
            <p:nvPr/>
          </p:nvSpPr>
          <p:spPr>
            <a:xfrm>
              <a:off x="2543119" y="1709141"/>
              <a:ext cx="636270" cy="937260"/>
            </a:xfrm>
            <a:custGeom>
              <a:avLst/>
              <a:gdLst/>
              <a:ahLst/>
              <a:cxnLst/>
              <a:rect l="l" t="t" r="r" b="b"/>
              <a:pathLst>
                <a:path w="636269" h="937260">
                  <a:moveTo>
                    <a:pt x="0" y="468625"/>
                  </a:moveTo>
                  <a:lnTo>
                    <a:pt x="2139" y="413973"/>
                  </a:lnTo>
                  <a:lnTo>
                    <a:pt x="8398" y="361173"/>
                  </a:lnTo>
                  <a:lnTo>
                    <a:pt x="18538" y="310577"/>
                  </a:lnTo>
                  <a:lnTo>
                    <a:pt x="32321" y="262535"/>
                  </a:lnTo>
                  <a:lnTo>
                    <a:pt x="49508" y="217400"/>
                  </a:lnTo>
                  <a:lnTo>
                    <a:pt x="69860" y="175524"/>
                  </a:lnTo>
                  <a:lnTo>
                    <a:pt x="93138" y="137257"/>
                  </a:lnTo>
                  <a:lnTo>
                    <a:pt x="119105" y="102951"/>
                  </a:lnTo>
                  <a:lnTo>
                    <a:pt x="147521" y="72959"/>
                  </a:lnTo>
                  <a:lnTo>
                    <a:pt x="178149" y="47631"/>
                  </a:lnTo>
                  <a:lnTo>
                    <a:pt x="210748" y="27320"/>
                  </a:lnTo>
                  <a:lnTo>
                    <a:pt x="280910" y="3152"/>
                  </a:lnTo>
                  <a:lnTo>
                    <a:pt x="317995" y="0"/>
                  </a:lnTo>
                  <a:lnTo>
                    <a:pt x="355080" y="3152"/>
                  </a:lnTo>
                  <a:lnTo>
                    <a:pt x="425242" y="27320"/>
                  </a:lnTo>
                  <a:lnTo>
                    <a:pt x="457842" y="47631"/>
                  </a:lnTo>
                  <a:lnTo>
                    <a:pt x="488469" y="72959"/>
                  </a:lnTo>
                  <a:lnTo>
                    <a:pt x="516885" y="102951"/>
                  </a:lnTo>
                  <a:lnTo>
                    <a:pt x="542852" y="137257"/>
                  </a:lnTo>
                  <a:lnTo>
                    <a:pt x="566131" y="175524"/>
                  </a:lnTo>
                  <a:lnTo>
                    <a:pt x="586483" y="217400"/>
                  </a:lnTo>
                  <a:lnTo>
                    <a:pt x="603670" y="262535"/>
                  </a:lnTo>
                  <a:lnTo>
                    <a:pt x="617452" y="310577"/>
                  </a:lnTo>
                  <a:lnTo>
                    <a:pt x="627593" y="361173"/>
                  </a:lnTo>
                  <a:lnTo>
                    <a:pt x="633852" y="413973"/>
                  </a:lnTo>
                  <a:lnTo>
                    <a:pt x="635991" y="468625"/>
                  </a:lnTo>
                  <a:lnTo>
                    <a:pt x="633852" y="523276"/>
                  </a:lnTo>
                  <a:lnTo>
                    <a:pt x="627593" y="576076"/>
                  </a:lnTo>
                  <a:lnTo>
                    <a:pt x="617452" y="626673"/>
                  </a:lnTo>
                  <a:lnTo>
                    <a:pt x="603670" y="674714"/>
                  </a:lnTo>
                  <a:lnTo>
                    <a:pt x="586483" y="719849"/>
                  </a:lnTo>
                  <a:lnTo>
                    <a:pt x="566131" y="761726"/>
                  </a:lnTo>
                  <a:lnTo>
                    <a:pt x="542852" y="799993"/>
                  </a:lnTo>
                  <a:lnTo>
                    <a:pt x="516885" y="834298"/>
                  </a:lnTo>
                  <a:lnTo>
                    <a:pt x="488469" y="864290"/>
                  </a:lnTo>
                  <a:lnTo>
                    <a:pt x="457842" y="889618"/>
                  </a:lnTo>
                  <a:lnTo>
                    <a:pt x="425242" y="909930"/>
                  </a:lnTo>
                  <a:lnTo>
                    <a:pt x="355080" y="934097"/>
                  </a:lnTo>
                  <a:lnTo>
                    <a:pt x="317995" y="937250"/>
                  </a:lnTo>
                  <a:lnTo>
                    <a:pt x="280910" y="934097"/>
                  </a:lnTo>
                  <a:lnTo>
                    <a:pt x="210748" y="909930"/>
                  </a:lnTo>
                  <a:lnTo>
                    <a:pt x="178149" y="889618"/>
                  </a:lnTo>
                  <a:lnTo>
                    <a:pt x="147521" y="864290"/>
                  </a:lnTo>
                  <a:lnTo>
                    <a:pt x="119105" y="834298"/>
                  </a:lnTo>
                  <a:lnTo>
                    <a:pt x="93138" y="799993"/>
                  </a:lnTo>
                  <a:lnTo>
                    <a:pt x="69860" y="761726"/>
                  </a:lnTo>
                  <a:lnTo>
                    <a:pt x="49508" y="719849"/>
                  </a:lnTo>
                  <a:lnTo>
                    <a:pt x="32321" y="674714"/>
                  </a:lnTo>
                  <a:lnTo>
                    <a:pt x="18538" y="626673"/>
                  </a:lnTo>
                  <a:lnTo>
                    <a:pt x="8398" y="576076"/>
                  </a:lnTo>
                  <a:lnTo>
                    <a:pt x="2139" y="523276"/>
                  </a:lnTo>
                  <a:lnTo>
                    <a:pt x="0" y="468625"/>
                  </a:lnTo>
                  <a:close/>
                </a:path>
              </a:pathLst>
            </a:custGeom>
            <a:ln w="19177">
              <a:solidFill>
                <a:srgbClr val="7030A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23" name="object 68">
              <a:extLst>
                <a:ext uri="{FF2B5EF4-FFF2-40B4-BE49-F238E27FC236}">
                  <a16:creationId xmlns:a16="http://schemas.microsoft.com/office/drawing/2014/main" id="{0A5F8D4F-4297-A565-E1C8-78BFCEBD4F53}"/>
                </a:ext>
              </a:extLst>
            </p:cNvPr>
            <p:cNvSpPr/>
            <p:nvPr/>
          </p:nvSpPr>
          <p:spPr>
            <a:xfrm>
              <a:off x="4921112" y="2068978"/>
              <a:ext cx="636270" cy="939165"/>
            </a:xfrm>
            <a:custGeom>
              <a:avLst/>
              <a:gdLst/>
              <a:ahLst/>
              <a:cxnLst/>
              <a:rect l="l" t="t" r="r" b="b"/>
              <a:pathLst>
                <a:path w="636270" h="939164">
                  <a:moveTo>
                    <a:pt x="0" y="469322"/>
                  </a:moveTo>
                  <a:lnTo>
                    <a:pt x="2139" y="414589"/>
                  </a:lnTo>
                  <a:lnTo>
                    <a:pt x="8398" y="361711"/>
                  </a:lnTo>
                  <a:lnTo>
                    <a:pt x="18538" y="311039"/>
                  </a:lnTo>
                  <a:lnTo>
                    <a:pt x="32321" y="262926"/>
                  </a:lnTo>
                  <a:lnTo>
                    <a:pt x="49508" y="217724"/>
                  </a:lnTo>
                  <a:lnTo>
                    <a:pt x="69860" y="175785"/>
                  </a:lnTo>
                  <a:lnTo>
                    <a:pt x="93138" y="137461"/>
                  </a:lnTo>
                  <a:lnTo>
                    <a:pt x="119105" y="103104"/>
                  </a:lnTo>
                  <a:lnTo>
                    <a:pt x="147521" y="73067"/>
                  </a:lnTo>
                  <a:lnTo>
                    <a:pt x="178149" y="47702"/>
                  </a:lnTo>
                  <a:lnTo>
                    <a:pt x="210748" y="27360"/>
                  </a:lnTo>
                  <a:lnTo>
                    <a:pt x="280910" y="3157"/>
                  </a:lnTo>
                  <a:lnTo>
                    <a:pt x="317995" y="0"/>
                  </a:lnTo>
                  <a:lnTo>
                    <a:pt x="355080" y="3157"/>
                  </a:lnTo>
                  <a:lnTo>
                    <a:pt x="425242" y="27360"/>
                  </a:lnTo>
                  <a:lnTo>
                    <a:pt x="457842" y="47702"/>
                  </a:lnTo>
                  <a:lnTo>
                    <a:pt x="488469" y="73067"/>
                  </a:lnTo>
                  <a:lnTo>
                    <a:pt x="516885" y="103104"/>
                  </a:lnTo>
                  <a:lnTo>
                    <a:pt x="542852" y="137461"/>
                  </a:lnTo>
                  <a:lnTo>
                    <a:pt x="566131" y="175785"/>
                  </a:lnTo>
                  <a:lnTo>
                    <a:pt x="586483" y="217724"/>
                  </a:lnTo>
                  <a:lnTo>
                    <a:pt x="603670" y="262926"/>
                  </a:lnTo>
                  <a:lnTo>
                    <a:pt x="617452" y="311039"/>
                  </a:lnTo>
                  <a:lnTo>
                    <a:pt x="627593" y="361711"/>
                  </a:lnTo>
                  <a:lnTo>
                    <a:pt x="633852" y="414589"/>
                  </a:lnTo>
                  <a:lnTo>
                    <a:pt x="635991" y="469322"/>
                  </a:lnTo>
                  <a:lnTo>
                    <a:pt x="633852" y="524055"/>
                  </a:lnTo>
                  <a:lnTo>
                    <a:pt x="627593" y="576933"/>
                  </a:lnTo>
                  <a:lnTo>
                    <a:pt x="617452" y="627605"/>
                  </a:lnTo>
                  <a:lnTo>
                    <a:pt x="603670" y="675718"/>
                  </a:lnTo>
                  <a:lnTo>
                    <a:pt x="586483" y="720920"/>
                  </a:lnTo>
                  <a:lnTo>
                    <a:pt x="566131" y="762859"/>
                  </a:lnTo>
                  <a:lnTo>
                    <a:pt x="542852" y="801183"/>
                  </a:lnTo>
                  <a:lnTo>
                    <a:pt x="516885" y="835540"/>
                  </a:lnTo>
                  <a:lnTo>
                    <a:pt x="488469" y="865577"/>
                  </a:lnTo>
                  <a:lnTo>
                    <a:pt x="457842" y="890942"/>
                  </a:lnTo>
                  <a:lnTo>
                    <a:pt x="425242" y="911284"/>
                  </a:lnTo>
                  <a:lnTo>
                    <a:pt x="355080" y="935487"/>
                  </a:lnTo>
                  <a:lnTo>
                    <a:pt x="317995" y="938644"/>
                  </a:lnTo>
                  <a:lnTo>
                    <a:pt x="280910" y="935487"/>
                  </a:lnTo>
                  <a:lnTo>
                    <a:pt x="210748" y="911284"/>
                  </a:lnTo>
                  <a:lnTo>
                    <a:pt x="178149" y="890942"/>
                  </a:lnTo>
                  <a:lnTo>
                    <a:pt x="147521" y="865577"/>
                  </a:lnTo>
                  <a:lnTo>
                    <a:pt x="119105" y="835540"/>
                  </a:lnTo>
                  <a:lnTo>
                    <a:pt x="93138" y="801183"/>
                  </a:lnTo>
                  <a:lnTo>
                    <a:pt x="69860" y="762859"/>
                  </a:lnTo>
                  <a:lnTo>
                    <a:pt x="49508" y="720920"/>
                  </a:lnTo>
                  <a:lnTo>
                    <a:pt x="32321" y="675718"/>
                  </a:lnTo>
                  <a:lnTo>
                    <a:pt x="18538" y="627605"/>
                  </a:lnTo>
                  <a:lnTo>
                    <a:pt x="8398" y="576933"/>
                  </a:lnTo>
                  <a:lnTo>
                    <a:pt x="2139" y="524055"/>
                  </a:lnTo>
                  <a:lnTo>
                    <a:pt x="0" y="469322"/>
                  </a:lnTo>
                  <a:close/>
                </a:path>
              </a:pathLst>
            </a:custGeom>
            <a:ln w="19177">
              <a:solidFill>
                <a:srgbClr val="7030A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24" name="object 69">
              <a:extLst>
                <a:ext uri="{FF2B5EF4-FFF2-40B4-BE49-F238E27FC236}">
                  <a16:creationId xmlns:a16="http://schemas.microsoft.com/office/drawing/2014/main" id="{496C6F93-ACCF-1AB5-A7BA-046B377E9D6D}"/>
                </a:ext>
              </a:extLst>
            </p:cNvPr>
            <p:cNvSpPr/>
            <p:nvPr/>
          </p:nvSpPr>
          <p:spPr>
            <a:xfrm>
              <a:off x="1738367" y="3110833"/>
              <a:ext cx="241300" cy="443865"/>
            </a:xfrm>
            <a:custGeom>
              <a:avLst/>
              <a:gdLst/>
              <a:ahLst/>
              <a:cxnLst/>
              <a:rect l="l" t="t" r="r" b="b"/>
              <a:pathLst>
                <a:path w="241300" h="443864">
                  <a:moveTo>
                    <a:pt x="180964" y="0"/>
                  </a:moveTo>
                  <a:lnTo>
                    <a:pt x="60321" y="0"/>
                  </a:lnTo>
                  <a:lnTo>
                    <a:pt x="60321" y="322877"/>
                  </a:lnTo>
                  <a:lnTo>
                    <a:pt x="0" y="322877"/>
                  </a:lnTo>
                  <a:lnTo>
                    <a:pt x="120643" y="443519"/>
                  </a:lnTo>
                  <a:lnTo>
                    <a:pt x="241286" y="322877"/>
                  </a:lnTo>
                  <a:lnTo>
                    <a:pt x="180964" y="322877"/>
                  </a:lnTo>
                  <a:lnTo>
                    <a:pt x="180964" y="0"/>
                  </a:lnTo>
                  <a:close/>
                </a:path>
              </a:pathLst>
            </a:custGeom>
            <a:solidFill>
              <a:srgbClr val="ECCBFB"/>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25" name="object 70">
              <a:extLst>
                <a:ext uri="{FF2B5EF4-FFF2-40B4-BE49-F238E27FC236}">
                  <a16:creationId xmlns:a16="http://schemas.microsoft.com/office/drawing/2014/main" id="{C9764932-12D6-D82B-0C1F-BBB3ED03F1FE}"/>
                </a:ext>
              </a:extLst>
            </p:cNvPr>
            <p:cNvSpPr/>
            <p:nvPr/>
          </p:nvSpPr>
          <p:spPr>
            <a:xfrm>
              <a:off x="1738367" y="3110833"/>
              <a:ext cx="241300" cy="443865"/>
            </a:xfrm>
            <a:custGeom>
              <a:avLst/>
              <a:gdLst/>
              <a:ahLst/>
              <a:cxnLst/>
              <a:rect l="l" t="t" r="r" b="b"/>
              <a:pathLst>
                <a:path w="241300" h="443864">
                  <a:moveTo>
                    <a:pt x="0" y="322877"/>
                  </a:moveTo>
                  <a:lnTo>
                    <a:pt x="60321" y="322877"/>
                  </a:lnTo>
                  <a:lnTo>
                    <a:pt x="60321" y="0"/>
                  </a:lnTo>
                  <a:lnTo>
                    <a:pt x="180964" y="0"/>
                  </a:lnTo>
                  <a:lnTo>
                    <a:pt x="180964" y="322877"/>
                  </a:lnTo>
                  <a:lnTo>
                    <a:pt x="241286" y="322877"/>
                  </a:lnTo>
                  <a:lnTo>
                    <a:pt x="120643" y="443520"/>
                  </a:lnTo>
                  <a:lnTo>
                    <a:pt x="0" y="322877"/>
                  </a:lnTo>
                  <a:close/>
                </a:path>
              </a:pathLst>
            </a:custGeom>
            <a:ln w="19177">
              <a:solidFill>
                <a:srgbClr val="7030A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26" name="object 71">
              <a:extLst>
                <a:ext uri="{FF2B5EF4-FFF2-40B4-BE49-F238E27FC236}">
                  <a16:creationId xmlns:a16="http://schemas.microsoft.com/office/drawing/2014/main" id="{E7AD7778-5FC3-3468-3DF1-AA761ACF94E7}"/>
                </a:ext>
              </a:extLst>
            </p:cNvPr>
            <p:cNvSpPr/>
            <p:nvPr/>
          </p:nvSpPr>
          <p:spPr>
            <a:xfrm>
              <a:off x="3825025" y="1859069"/>
              <a:ext cx="760095" cy="1116965"/>
            </a:xfrm>
            <a:custGeom>
              <a:avLst/>
              <a:gdLst/>
              <a:ahLst/>
              <a:cxnLst/>
              <a:rect l="l" t="t" r="r" b="b"/>
              <a:pathLst>
                <a:path w="760095" h="1116964">
                  <a:moveTo>
                    <a:pt x="0" y="558453"/>
                  </a:moveTo>
                  <a:lnTo>
                    <a:pt x="1961" y="501354"/>
                  </a:lnTo>
                  <a:lnTo>
                    <a:pt x="7718" y="445905"/>
                  </a:lnTo>
                  <a:lnTo>
                    <a:pt x="17080" y="392386"/>
                  </a:lnTo>
                  <a:lnTo>
                    <a:pt x="29856" y="341077"/>
                  </a:lnTo>
                  <a:lnTo>
                    <a:pt x="45855" y="292261"/>
                  </a:lnTo>
                  <a:lnTo>
                    <a:pt x="64885" y="246216"/>
                  </a:lnTo>
                  <a:lnTo>
                    <a:pt x="86756" y="203225"/>
                  </a:lnTo>
                  <a:lnTo>
                    <a:pt x="111278" y="163567"/>
                  </a:lnTo>
                  <a:lnTo>
                    <a:pt x="138258" y="127523"/>
                  </a:lnTo>
                  <a:lnTo>
                    <a:pt x="167506" y="95374"/>
                  </a:lnTo>
                  <a:lnTo>
                    <a:pt x="198831" y="67402"/>
                  </a:lnTo>
                  <a:lnTo>
                    <a:pt x="232042" y="43886"/>
                  </a:lnTo>
                  <a:lnTo>
                    <a:pt x="266948" y="25106"/>
                  </a:lnTo>
                  <a:lnTo>
                    <a:pt x="303358" y="11345"/>
                  </a:lnTo>
                  <a:lnTo>
                    <a:pt x="341081" y="2883"/>
                  </a:lnTo>
                  <a:lnTo>
                    <a:pt x="379927" y="0"/>
                  </a:lnTo>
                  <a:lnTo>
                    <a:pt x="418772" y="2883"/>
                  </a:lnTo>
                  <a:lnTo>
                    <a:pt x="456495" y="11345"/>
                  </a:lnTo>
                  <a:lnTo>
                    <a:pt x="492905" y="25106"/>
                  </a:lnTo>
                  <a:lnTo>
                    <a:pt x="527811" y="43886"/>
                  </a:lnTo>
                  <a:lnTo>
                    <a:pt x="561022" y="67402"/>
                  </a:lnTo>
                  <a:lnTo>
                    <a:pt x="592347" y="95374"/>
                  </a:lnTo>
                  <a:lnTo>
                    <a:pt x="621595" y="127523"/>
                  </a:lnTo>
                  <a:lnTo>
                    <a:pt x="648575" y="163567"/>
                  </a:lnTo>
                  <a:lnTo>
                    <a:pt x="673097" y="203225"/>
                  </a:lnTo>
                  <a:lnTo>
                    <a:pt x="694968" y="246216"/>
                  </a:lnTo>
                  <a:lnTo>
                    <a:pt x="713998" y="292261"/>
                  </a:lnTo>
                  <a:lnTo>
                    <a:pt x="729997" y="341077"/>
                  </a:lnTo>
                  <a:lnTo>
                    <a:pt x="742773" y="392386"/>
                  </a:lnTo>
                  <a:lnTo>
                    <a:pt x="752135" y="445905"/>
                  </a:lnTo>
                  <a:lnTo>
                    <a:pt x="757892" y="501354"/>
                  </a:lnTo>
                  <a:lnTo>
                    <a:pt x="759854" y="558453"/>
                  </a:lnTo>
                  <a:lnTo>
                    <a:pt x="757892" y="615551"/>
                  </a:lnTo>
                  <a:lnTo>
                    <a:pt x="752135" y="671000"/>
                  </a:lnTo>
                  <a:lnTo>
                    <a:pt x="742773" y="724519"/>
                  </a:lnTo>
                  <a:lnTo>
                    <a:pt x="729997" y="775828"/>
                  </a:lnTo>
                  <a:lnTo>
                    <a:pt x="713998" y="824644"/>
                  </a:lnTo>
                  <a:lnTo>
                    <a:pt x="694968" y="870689"/>
                  </a:lnTo>
                  <a:lnTo>
                    <a:pt x="673097" y="913680"/>
                  </a:lnTo>
                  <a:lnTo>
                    <a:pt x="648575" y="953338"/>
                  </a:lnTo>
                  <a:lnTo>
                    <a:pt x="621595" y="989382"/>
                  </a:lnTo>
                  <a:lnTo>
                    <a:pt x="592347" y="1021530"/>
                  </a:lnTo>
                  <a:lnTo>
                    <a:pt x="561022" y="1049503"/>
                  </a:lnTo>
                  <a:lnTo>
                    <a:pt x="527811" y="1073020"/>
                  </a:lnTo>
                  <a:lnTo>
                    <a:pt x="492905" y="1091799"/>
                  </a:lnTo>
                  <a:lnTo>
                    <a:pt x="456495" y="1105560"/>
                  </a:lnTo>
                  <a:lnTo>
                    <a:pt x="418772" y="1114022"/>
                  </a:lnTo>
                  <a:lnTo>
                    <a:pt x="379927" y="1116906"/>
                  </a:lnTo>
                  <a:lnTo>
                    <a:pt x="341081" y="1114022"/>
                  </a:lnTo>
                  <a:lnTo>
                    <a:pt x="303358" y="1105560"/>
                  </a:lnTo>
                  <a:lnTo>
                    <a:pt x="266948" y="1091799"/>
                  </a:lnTo>
                  <a:lnTo>
                    <a:pt x="232042" y="1073020"/>
                  </a:lnTo>
                  <a:lnTo>
                    <a:pt x="198831" y="1049503"/>
                  </a:lnTo>
                  <a:lnTo>
                    <a:pt x="167506" y="1021530"/>
                  </a:lnTo>
                  <a:lnTo>
                    <a:pt x="138258" y="989382"/>
                  </a:lnTo>
                  <a:lnTo>
                    <a:pt x="111278" y="953338"/>
                  </a:lnTo>
                  <a:lnTo>
                    <a:pt x="86756" y="913680"/>
                  </a:lnTo>
                  <a:lnTo>
                    <a:pt x="64885" y="870689"/>
                  </a:lnTo>
                  <a:lnTo>
                    <a:pt x="45855" y="824644"/>
                  </a:lnTo>
                  <a:lnTo>
                    <a:pt x="29856" y="775828"/>
                  </a:lnTo>
                  <a:lnTo>
                    <a:pt x="17080" y="724519"/>
                  </a:lnTo>
                  <a:lnTo>
                    <a:pt x="7718" y="671000"/>
                  </a:lnTo>
                  <a:lnTo>
                    <a:pt x="1961" y="615551"/>
                  </a:lnTo>
                  <a:lnTo>
                    <a:pt x="0" y="558453"/>
                  </a:lnTo>
                  <a:close/>
                </a:path>
              </a:pathLst>
            </a:custGeom>
            <a:ln w="19050">
              <a:solidFill>
                <a:srgbClr val="7030A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grpSp>
        <p:nvGrpSpPr>
          <p:cNvPr id="427" name="object 72">
            <a:extLst>
              <a:ext uri="{FF2B5EF4-FFF2-40B4-BE49-F238E27FC236}">
                <a16:creationId xmlns:a16="http://schemas.microsoft.com/office/drawing/2014/main" id="{B1EB9A69-8D43-9E93-44FE-925A096E8388}"/>
              </a:ext>
            </a:extLst>
          </p:cNvPr>
          <p:cNvGrpSpPr/>
          <p:nvPr/>
        </p:nvGrpSpPr>
        <p:grpSpPr>
          <a:xfrm>
            <a:off x="3670135" y="3283508"/>
            <a:ext cx="391795" cy="118745"/>
            <a:chOff x="3709892" y="3862819"/>
            <a:chExt cx="391795" cy="118745"/>
          </a:xfrm>
        </p:grpSpPr>
        <p:pic>
          <p:nvPicPr>
            <p:cNvPr id="428" name="object 73">
              <a:extLst>
                <a:ext uri="{FF2B5EF4-FFF2-40B4-BE49-F238E27FC236}">
                  <a16:creationId xmlns:a16="http://schemas.microsoft.com/office/drawing/2014/main" id="{1F367C31-3399-6F91-92BF-4EA17064BF65}"/>
                </a:ext>
              </a:extLst>
            </p:cNvPr>
            <p:cNvPicPr/>
            <p:nvPr/>
          </p:nvPicPr>
          <p:blipFill>
            <a:blip r:embed="rId15" cstate="print"/>
            <a:stretch>
              <a:fillRect/>
            </a:stretch>
          </p:blipFill>
          <p:spPr>
            <a:xfrm>
              <a:off x="3709892" y="3866624"/>
              <a:ext cx="123422" cy="91056"/>
            </a:xfrm>
            <a:prstGeom prst="rect">
              <a:avLst/>
            </a:prstGeom>
          </p:spPr>
        </p:pic>
        <p:sp>
          <p:nvSpPr>
            <p:cNvPr id="429" name="object 74">
              <a:extLst>
                <a:ext uri="{FF2B5EF4-FFF2-40B4-BE49-F238E27FC236}">
                  <a16:creationId xmlns:a16="http://schemas.microsoft.com/office/drawing/2014/main" id="{C8104F4F-5AA4-C63A-97EE-DA74E729A6B8}"/>
                </a:ext>
              </a:extLst>
            </p:cNvPr>
            <p:cNvSpPr/>
            <p:nvPr/>
          </p:nvSpPr>
          <p:spPr>
            <a:xfrm>
              <a:off x="3855669" y="3862819"/>
              <a:ext cx="89535" cy="93345"/>
            </a:xfrm>
            <a:custGeom>
              <a:avLst/>
              <a:gdLst/>
              <a:ahLst/>
              <a:cxnLst/>
              <a:rect l="l" t="t" r="r" b="b"/>
              <a:pathLst>
                <a:path w="89535" h="93345">
                  <a:moveTo>
                    <a:pt x="56286" y="43573"/>
                  </a:moveTo>
                  <a:lnTo>
                    <a:pt x="54190" y="36576"/>
                  </a:lnTo>
                  <a:lnTo>
                    <a:pt x="46329" y="27000"/>
                  </a:lnTo>
                  <a:lnTo>
                    <a:pt x="40424" y="24549"/>
                  </a:lnTo>
                  <a:lnTo>
                    <a:pt x="28143" y="24549"/>
                  </a:lnTo>
                  <a:lnTo>
                    <a:pt x="23964" y="25654"/>
                  </a:lnTo>
                  <a:lnTo>
                    <a:pt x="16713" y="29578"/>
                  </a:lnTo>
                  <a:lnTo>
                    <a:pt x="13639" y="32651"/>
                  </a:lnTo>
                  <a:lnTo>
                    <a:pt x="11061" y="36576"/>
                  </a:lnTo>
                  <a:lnTo>
                    <a:pt x="11061" y="26149"/>
                  </a:lnTo>
                  <a:lnTo>
                    <a:pt x="0" y="26149"/>
                  </a:lnTo>
                  <a:lnTo>
                    <a:pt x="0" y="93268"/>
                  </a:lnTo>
                  <a:lnTo>
                    <a:pt x="11061" y="93268"/>
                  </a:lnTo>
                  <a:lnTo>
                    <a:pt x="11061" y="48844"/>
                  </a:lnTo>
                  <a:lnTo>
                    <a:pt x="12788" y="43688"/>
                  </a:lnTo>
                  <a:lnTo>
                    <a:pt x="19659" y="36080"/>
                  </a:lnTo>
                  <a:lnTo>
                    <a:pt x="24333" y="34124"/>
                  </a:lnTo>
                  <a:lnTo>
                    <a:pt x="35267" y="34124"/>
                  </a:lnTo>
                  <a:lnTo>
                    <a:pt x="38950" y="35712"/>
                  </a:lnTo>
                  <a:lnTo>
                    <a:pt x="43865" y="42100"/>
                  </a:lnTo>
                  <a:lnTo>
                    <a:pt x="45224" y="46761"/>
                  </a:lnTo>
                  <a:lnTo>
                    <a:pt x="45224" y="93268"/>
                  </a:lnTo>
                  <a:lnTo>
                    <a:pt x="56286" y="93268"/>
                  </a:lnTo>
                  <a:lnTo>
                    <a:pt x="56286" y="52781"/>
                  </a:lnTo>
                  <a:lnTo>
                    <a:pt x="56286" y="43573"/>
                  </a:lnTo>
                  <a:close/>
                </a:path>
                <a:path w="89535" h="93345">
                  <a:moveTo>
                    <a:pt x="89331" y="26149"/>
                  </a:moveTo>
                  <a:lnTo>
                    <a:pt x="78282" y="26149"/>
                  </a:lnTo>
                  <a:lnTo>
                    <a:pt x="78282" y="93268"/>
                  </a:lnTo>
                  <a:lnTo>
                    <a:pt x="89331" y="93268"/>
                  </a:lnTo>
                  <a:lnTo>
                    <a:pt x="89331" y="26149"/>
                  </a:lnTo>
                  <a:close/>
                </a:path>
                <a:path w="89535" h="93345">
                  <a:moveTo>
                    <a:pt x="89331" y="0"/>
                  </a:moveTo>
                  <a:lnTo>
                    <a:pt x="78282" y="0"/>
                  </a:lnTo>
                  <a:lnTo>
                    <a:pt x="78282" y="13995"/>
                  </a:lnTo>
                  <a:lnTo>
                    <a:pt x="89331" y="13995"/>
                  </a:lnTo>
                  <a:lnTo>
                    <a:pt x="89331" y="0"/>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pic>
          <p:nvPicPr>
            <p:cNvPr id="430" name="object 75">
              <a:extLst>
                <a:ext uri="{FF2B5EF4-FFF2-40B4-BE49-F238E27FC236}">
                  <a16:creationId xmlns:a16="http://schemas.microsoft.com/office/drawing/2014/main" id="{32190F2B-57E8-15E0-ACCC-C8787A6DC0EF}"/>
                </a:ext>
              </a:extLst>
            </p:cNvPr>
            <p:cNvPicPr/>
            <p:nvPr/>
          </p:nvPicPr>
          <p:blipFill>
            <a:blip r:embed="rId16" cstate="print"/>
            <a:stretch>
              <a:fillRect/>
            </a:stretch>
          </p:blipFill>
          <p:spPr>
            <a:xfrm>
              <a:off x="3967742" y="3887363"/>
              <a:ext cx="133568" cy="94124"/>
            </a:xfrm>
            <a:prstGeom prst="rect">
              <a:avLst/>
            </a:prstGeom>
          </p:spPr>
        </p:pic>
      </p:grpSp>
      <p:sp>
        <p:nvSpPr>
          <p:cNvPr id="431" name="object 76">
            <a:extLst>
              <a:ext uri="{FF2B5EF4-FFF2-40B4-BE49-F238E27FC236}">
                <a16:creationId xmlns:a16="http://schemas.microsoft.com/office/drawing/2014/main" id="{4E758653-8AF1-5CFF-94A7-BB95130EE12C}"/>
              </a:ext>
            </a:extLst>
          </p:cNvPr>
          <p:cNvSpPr/>
          <p:nvPr/>
        </p:nvSpPr>
        <p:spPr>
          <a:xfrm>
            <a:off x="4123849" y="3283508"/>
            <a:ext cx="567690" cy="95250"/>
          </a:xfrm>
          <a:custGeom>
            <a:avLst/>
            <a:gdLst/>
            <a:ahLst/>
            <a:cxnLst/>
            <a:rect l="l" t="t" r="r" b="b"/>
            <a:pathLst>
              <a:path w="567689" h="95250">
                <a:moveTo>
                  <a:pt x="12166" y="3810"/>
                </a:moveTo>
                <a:lnTo>
                  <a:pt x="0" y="3810"/>
                </a:lnTo>
                <a:lnTo>
                  <a:pt x="0" y="93268"/>
                </a:lnTo>
                <a:lnTo>
                  <a:pt x="12166" y="93268"/>
                </a:lnTo>
                <a:lnTo>
                  <a:pt x="12166" y="3810"/>
                </a:lnTo>
                <a:close/>
              </a:path>
              <a:path w="567689" h="95250">
                <a:moveTo>
                  <a:pt x="69418" y="26149"/>
                </a:moveTo>
                <a:lnTo>
                  <a:pt x="46697" y="26149"/>
                </a:lnTo>
                <a:lnTo>
                  <a:pt x="46697" y="7124"/>
                </a:lnTo>
                <a:lnTo>
                  <a:pt x="35636" y="7124"/>
                </a:lnTo>
                <a:lnTo>
                  <a:pt x="35636" y="26149"/>
                </a:lnTo>
                <a:lnTo>
                  <a:pt x="27520" y="26149"/>
                </a:lnTo>
                <a:lnTo>
                  <a:pt x="27520" y="34734"/>
                </a:lnTo>
                <a:lnTo>
                  <a:pt x="35636" y="34734"/>
                </a:lnTo>
                <a:lnTo>
                  <a:pt x="35636" y="79527"/>
                </a:lnTo>
                <a:lnTo>
                  <a:pt x="37236" y="85293"/>
                </a:lnTo>
                <a:lnTo>
                  <a:pt x="43624" y="91681"/>
                </a:lnTo>
                <a:lnTo>
                  <a:pt x="49517" y="93268"/>
                </a:lnTo>
                <a:lnTo>
                  <a:pt x="69418" y="93268"/>
                </a:lnTo>
                <a:lnTo>
                  <a:pt x="69418" y="84074"/>
                </a:lnTo>
                <a:lnTo>
                  <a:pt x="53454" y="84074"/>
                </a:lnTo>
                <a:lnTo>
                  <a:pt x="50380" y="83337"/>
                </a:lnTo>
                <a:lnTo>
                  <a:pt x="47434" y="80264"/>
                </a:lnTo>
                <a:lnTo>
                  <a:pt x="46697" y="76708"/>
                </a:lnTo>
                <a:lnTo>
                  <a:pt x="46697" y="34734"/>
                </a:lnTo>
                <a:lnTo>
                  <a:pt x="69418" y="34734"/>
                </a:lnTo>
                <a:lnTo>
                  <a:pt x="69418" y="26149"/>
                </a:lnTo>
                <a:close/>
              </a:path>
              <a:path w="567689" h="95250">
                <a:moveTo>
                  <a:pt x="141427" y="47002"/>
                </a:moveTo>
                <a:lnTo>
                  <a:pt x="138722" y="39154"/>
                </a:lnTo>
                <a:lnTo>
                  <a:pt x="134099" y="33870"/>
                </a:lnTo>
                <a:lnTo>
                  <a:pt x="133565" y="33261"/>
                </a:lnTo>
                <a:lnTo>
                  <a:pt x="130365" y="29768"/>
                </a:lnTo>
                <a:lnTo>
                  <a:pt x="130365" y="53759"/>
                </a:lnTo>
                <a:lnTo>
                  <a:pt x="91046" y="53759"/>
                </a:lnTo>
                <a:lnTo>
                  <a:pt x="91541" y="47498"/>
                </a:lnTo>
                <a:lnTo>
                  <a:pt x="93751" y="42583"/>
                </a:lnTo>
                <a:lnTo>
                  <a:pt x="101130" y="35712"/>
                </a:lnTo>
                <a:lnTo>
                  <a:pt x="106045" y="33870"/>
                </a:lnTo>
                <a:lnTo>
                  <a:pt x="117589" y="33870"/>
                </a:lnTo>
                <a:lnTo>
                  <a:pt x="130365" y="53759"/>
                </a:lnTo>
                <a:lnTo>
                  <a:pt x="130365" y="29768"/>
                </a:lnTo>
                <a:lnTo>
                  <a:pt x="128282" y="27495"/>
                </a:lnTo>
                <a:lnTo>
                  <a:pt x="121158" y="24549"/>
                </a:lnTo>
                <a:lnTo>
                  <a:pt x="112064" y="24549"/>
                </a:lnTo>
                <a:lnTo>
                  <a:pt x="79679" y="52603"/>
                </a:lnTo>
                <a:lnTo>
                  <a:pt x="79133" y="60388"/>
                </a:lnTo>
                <a:lnTo>
                  <a:pt x="79705" y="67970"/>
                </a:lnTo>
                <a:lnTo>
                  <a:pt x="114033" y="94869"/>
                </a:lnTo>
                <a:lnTo>
                  <a:pt x="118211" y="94869"/>
                </a:lnTo>
                <a:lnTo>
                  <a:pt x="122504" y="94373"/>
                </a:lnTo>
                <a:lnTo>
                  <a:pt x="130860" y="92900"/>
                </a:lnTo>
                <a:lnTo>
                  <a:pt x="134912" y="91554"/>
                </a:lnTo>
                <a:lnTo>
                  <a:pt x="138849" y="89839"/>
                </a:lnTo>
                <a:lnTo>
                  <a:pt x="138849" y="85661"/>
                </a:lnTo>
                <a:lnTo>
                  <a:pt x="138849" y="79400"/>
                </a:lnTo>
                <a:lnTo>
                  <a:pt x="134912" y="81610"/>
                </a:lnTo>
                <a:lnTo>
                  <a:pt x="130860" y="83210"/>
                </a:lnTo>
                <a:lnTo>
                  <a:pt x="122999" y="85178"/>
                </a:lnTo>
                <a:lnTo>
                  <a:pt x="118821" y="85661"/>
                </a:lnTo>
                <a:lnTo>
                  <a:pt x="107264" y="85661"/>
                </a:lnTo>
                <a:lnTo>
                  <a:pt x="101612" y="83705"/>
                </a:lnTo>
                <a:lnTo>
                  <a:pt x="97561" y="79768"/>
                </a:lnTo>
                <a:lnTo>
                  <a:pt x="93383" y="75844"/>
                </a:lnTo>
                <a:lnTo>
                  <a:pt x="91173" y="69951"/>
                </a:lnTo>
                <a:lnTo>
                  <a:pt x="90678" y="62344"/>
                </a:lnTo>
                <a:lnTo>
                  <a:pt x="141427" y="62344"/>
                </a:lnTo>
                <a:lnTo>
                  <a:pt x="141427" y="53759"/>
                </a:lnTo>
                <a:lnTo>
                  <a:pt x="141427" y="47002"/>
                </a:lnTo>
                <a:close/>
              </a:path>
              <a:path w="567689" h="95250">
                <a:moveTo>
                  <a:pt x="198450" y="25158"/>
                </a:moveTo>
                <a:lnTo>
                  <a:pt x="197218" y="24917"/>
                </a:lnTo>
                <a:lnTo>
                  <a:pt x="193535" y="24549"/>
                </a:lnTo>
                <a:lnTo>
                  <a:pt x="187388" y="24549"/>
                </a:lnTo>
                <a:lnTo>
                  <a:pt x="182841" y="25527"/>
                </a:lnTo>
                <a:lnTo>
                  <a:pt x="175463" y="29464"/>
                </a:lnTo>
                <a:lnTo>
                  <a:pt x="172389" y="32524"/>
                </a:lnTo>
                <a:lnTo>
                  <a:pt x="170180" y="36576"/>
                </a:lnTo>
                <a:lnTo>
                  <a:pt x="170180" y="26149"/>
                </a:lnTo>
                <a:lnTo>
                  <a:pt x="159131" y="26149"/>
                </a:lnTo>
                <a:lnTo>
                  <a:pt x="159131" y="93268"/>
                </a:lnTo>
                <a:lnTo>
                  <a:pt x="170180" y="93268"/>
                </a:lnTo>
                <a:lnTo>
                  <a:pt x="170180" y="50317"/>
                </a:lnTo>
                <a:lnTo>
                  <a:pt x="171780" y="44551"/>
                </a:lnTo>
                <a:lnTo>
                  <a:pt x="178536" y="36449"/>
                </a:lnTo>
                <a:lnTo>
                  <a:pt x="183337" y="34366"/>
                </a:lnTo>
                <a:lnTo>
                  <a:pt x="191312" y="34366"/>
                </a:lnTo>
                <a:lnTo>
                  <a:pt x="195859" y="35229"/>
                </a:lnTo>
                <a:lnTo>
                  <a:pt x="197218" y="35712"/>
                </a:lnTo>
                <a:lnTo>
                  <a:pt x="198450" y="36449"/>
                </a:lnTo>
                <a:lnTo>
                  <a:pt x="198450" y="25158"/>
                </a:lnTo>
                <a:close/>
              </a:path>
              <a:path w="567689" h="95250">
                <a:moveTo>
                  <a:pt x="262585" y="44792"/>
                </a:moveTo>
                <a:lnTo>
                  <a:pt x="260134" y="37185"/>
                </a:lnTo>
                <a:lnTo>
                  <a:pt x="256971" y="33870"/>
                </a:lnTo>
                <a:lnTo>
                  <a:pt x="250545" y="27127"/>
                </a:lnTo>
                <a:lnTo>
                  <a:pt x="243293" y="24549"/>
                </a:lnTo>
                <a:lnTo>
                  <a:pt x="229908" y="24549"/>
                </a:lnTo>
                <a:lnTo>
                  <a:pt x="226212" y="25044"/>
                </a:lnTo>
                <a:lnTo>
                  <a:pt x="218592" y="26517"/>
                </a:lnTo>
                <a:lnTo>
                  <a:pt x="214668" y="27736"/>
                </a:lnTo>
                <a:lnTo>
                  <a:pt x="210731" y="29210"/>
                </a:lnTo>
                <a:lnTo>
                  <a:pt x="210731" y="39395"/>
                </a:lnTo>
                <a:lnTo>
                  <a:pt x="214045" y="37680"/>
                </a:lnTo>
                <a:lnTo>
                  <a:pt x="217487" y="36334"/>
                </a:lnTo>
                <a:lnTo>
                  <a:pt x="224866" y="34366"/>
                </a:lnTo>
                <a:lnTo>
                  <a:pt x="228549" y="33870"/>
                </a:lnTo>
                <a:lnTo>
                  <a:pt x="238506" y="33870"/>
                </a:lnTo>
                <a:lnTo>
                  <a:pt x="243166" y="35344"/>
                </a:lnTo>
                <a:lnTo>
                  <a:pt x="246494" y="38049"/>
                </a:lnTo>
                <a:lnTo>
                  <a:pt x="249809" y="40868"/>
                </a:lnTo>
                <a:lnTo>
                  <a:pt x="251523" y="44792"/>
                </a:lnTo>
                <a:lnTo>
                  <a:pt x="251523" y="50939"/>
                </a:lnTo>
                <a:lnTo>
                  <a:pt x="251523" y="59524"/>
                </a:lnTo>
                <a:lnTo>
                  <a:pt x="251523" y="69215"/>
                </a:lnTo>
                <a:lnTo>
                  <a:pt x="249682" y="74980"/>
                </a:lnTo>
                <a:lnTo>
                  <a:pt x="245999" y="79286"/>
                </a:lnTo>
                <a:lnTo>
                  <a:pt x="242316" y="83705"/>
                </a:lnTo>
                <a:lnTo>
                  <a:pt x="237401" y="85788"/>
                </a:lnTo>
                <a:lnTo>
                  <a:pt x="226834" y="85788"/>
                </a:lnTo>
                <a:lnTo>
                  <a:pt x="223266" y="84683"/>
                </a:lnTo>
                <a:lnTo>
                  <a:pt x="220687" y="82346"/>
                </a:lnTo>
                <a:lnTo>
                  <a:pt x="218109" y="80137"/>
                </a:lnTo>
                <a:lnTo>
                  <a:pt x="216877" y="76949"/>
                </a:lnTo>
                <a:lnTo>
                  <a:pt x="216877" y="68110"/>
                </a:lnTo>
                <a:lnTo>
                  <a:pt x="218592" y="64681"/>
                </a:lnTo>
                <a:lnTo>
                  <a:pt x="222034" y="62598"/>
                </a:lnTo>
                <a:lnTo>
                  <a:pt x="225475" y="60629"/>
                </a:lnTo>
                <a:lnTo>
                  <a:pt x="231622" y="59524"/>
                </a:lnTo>
                <a:lnTo>
                  <a:pt x="251523" y="59524"/>
                </a:lnTo>
                <a:lnTo>
                  <a:pt x="251523" y="50939"/>
                </a:lnTo>
                <a:lnTo>
                  <a:pt x="225971" y="50939"/>
                </a:lnTo>
                <a:lnTo>
                  <a:pt x="218478" y="52895"/>
                </a:lnTo>
                <a:lnTo>
                  <a:pt x="208280" y="60629"/>
                </a:lnTo>
                <a:lnTo>
                  <a:pt x="205816" y="66268"/>
                </a:lnTo>
                <a:lnTo>
                  <a:pt x="205816" y="80264"/>
                </a:lnTo>
                <a:lnTo>
                  <a:pt x="207784" y="85420"/>
                </a:lnTo>
                <a:lnTo>
                  <a:pt x="215900" y="93027"/>
                </a:lnTo>
                <a:lnTo>
                  <a:pt x="221424" y="94869"/>
                </a:lnTo>
                <a:lnTo>
                  <a:pt x="233705" y="94869"/>
                </a:lnTo>
                <a:lnTo>
                  <a:pt x="251523" y="83083"/>
                </a:lnTo>
                <a:lnTo>
                  <a:pt x="251523" y="93268"/>
                </a:lnTo>
                <a:lnTo>
                  <a:pt x="262585" y="93268"/>
                </a:lnTo>
                <a:lnTo>
                  <a:pt x="262585" y="83083"/>
                </a:lnTo>
                <a:lnTo>
                  <a:pt x="262585" y="59524"/>
                </a:lnTo>
                <a:lnTo>
                  <a:pt x="262585" y="44792"/>
                </a:lnTo>
                <a:close/>
              </a:path>
              <a:path w="567689" h="95250">
                <a:moveTo>
                  <a:pt x="318985" y="26149"/>
                </a:moveTo>
                <a:lnTo>
                  <a:pt x="296252" y="26149"/>
                </a:lnTo>
                <a:lnTo>
                  <a:pt x="296252" y="7124"/>
                </a:lnTo>
                <a:lnTo>
                  <a:pt x="285191" y="7124"/>
                </a:lnTo>
                <a:lnTo>
                  <a:pt x="285191" y="26149"/>
                </a:lnTo>
                <a:lnTo>
                  <a:pt x="277088" y="26149"/>
                </a:lnTo>
                <a:lnTo>
                  <a:pt x="277088" y="34734"/>
                </a:lnTo>
                <a:lnTo>
                  <a:pt x="285191" y="34734"/>
                </a:lnTo>
                <a:lnTo>
                  <a:pt x="285191" y="79527"/>
                </a:lnTo>
                <a:lnTo>
                  <a:pt x="286791" y="85293"/>
                </a:lnTo>
                <a:lnTo>
                  <a:pt x="293179" y="91681"/>
                </a:lnTo>
                <a:lnTo>
                  <a:pt x="299085" y="93268"/>
                </a:lnTo>
                <a:lnTo>
                  <a:pt x="318985" y="93268"/>
                </a:lnTo>
                <a:lnTo>
                  <a:pt x="318985" y="84074"/>
                </a:lnTo>
                <a:lnTo>
                  <a:pt x="303009" y="84074"/>
                </a:lnTo>
                <a:lnTo>
                  <a:pt x="299935" y="83337"/>
                </a:lnTo>
                <a:lnTo>
                  <a:pt x="296989" y="80264"/>
                </a:lnTo>
                <a:lnTo>
                  <a:pt x="296252" y="76708"/>
                </a:lnTo>
                <a:lnTo>
                  <a:pt x="296252" y="34734"/>
                </a:lnTo>
                <a:lnTo>
                  <a:pt x="318985" y="34734"/>
                </a:lnTo>
                <a:lnTo>
                  <a:pt x="318985" y="26149"/>
                </a:lnTo>
                <a:close/>
              </a:path>
              <a:path w="567689" h="95250">
                <a:moveTo>
                  <a:pt x="344551" y="26149"/>
                </a:moveTo>
                <a:lnTo>
                  <a:pt x="333489" y="26149"/>
                </a:lnTo>
                <a:lnTo>
                  <a:pt x="333489" y="93268"/>
                </a:lnTo>
                <a:lnTo>
                  <a:pt x="344551" y="93268"/>
                </a:lnTo>
                <a:lnTo>
                  <a:pt x="344551" y="26149"/>
                </a:lnTo>
                <a:close/>
              </a:path>
              <a:path w="567689" h="95250">
                <a:moveTo>
                  <a:pt x="344551" y="0"/>
                </a:moveTo>
                <a:lnTo>
                  <a:pt x="333489" y="0"/>
                </a:lnTo>
                <a:lnTo>
                  <a:pt x="333489" y="13995"/>
                </a:lnTo>
                <a:lnTo>
                  <a:pt x="344551" y="13995"/>
                </a:lnTo>
                <a:lnTo>
                  <a:pt x="344551" y="0"/>
                </a:lnTo>
                <a:close/>
              </a:path>
              <a:path w="567689" h="95250">
                <a:moveTo>
                  <a:pt x="424535" y="59766"/>
                </a:moveTo>
                <a:lnTo>
                  <a:pt x="412864" y="30060"/>
                </a:lnTo>
                <a:lnTo>
                  <a:pt x="412864" y="67868"/>
                </a:lnTo>
                <a:lnTo>
                  <a:pt x="411149" y="74129"/>
                </a:lnTo>
                <a:lnTo>
                  <a:pt x="404266" y="83451"/>
                </a:lnTo>
                <a:lnTo>
                  <a:pt x="399592" y="85661"/>
                </a:lnTo>
                <a:lnTo>
                  <a:pt x="387680" y="85661"/>
                </a:lnTo>
                <a:lnTo>
                  <a:pt x="383006" y="83451"/>
                </a:lnTo>
                <a:lnTo>
                  <a:pt x="376123" y="74129"/>
                </a:lnTo>
                <a:lnTo>
                  <a:pt x="374523" y="67868"/>
                </a:lnTo>
                <a:lnTo>
                  <a:pt x="374523" y="51790"/>
                </a:lnTo>
                <a:lnTo>
                  <a:pt x="376250" y="45529"/>
                </a:lnTo>
                <a:lnTo>
                  <a:pt x="383133" y="36207"/>
                </a:lnTo>
                <a:lnTo>
                  <a:pt x="387794" y="33870"/>
                </a:lnTo>
                <a:lnTo>
                  <a:pt x="399592" y="33870"/>
                </a:lnTo>
                <a:lnTo>
                  <a:pt x="404266" y="36207"/>
                </a:lnTo>
                <a:lnTo>
                  <a:pt x="411149" y="45529"/>
                </a:lnTo>
                <a:lnTo>
                  <a:pt x="412838" y="51790"/>
                </a:lnTo>
                <a:lnTo>
                  <a:pt x="412864" y="67868"/>
                </a:lnTo>
                <a:lnTo>
                  <a:pt x="412864" y="30060"/>
                </a:lnTo>
                <a:lnTo>
                  <a:pt x="410781" y="27736"/>
                </a:lnTo>
                <a:lnTo>
                  <a:pt x="403288" y="24549"/>
                </a:lnTo>
                <a:lnTo>
                  <a:pt x="383997" y="24549"/>
                </a:lnTo>
                <a:lnTo>
                  <a:pt x="362851" y="59766"/>
                </a:lnTo>
                <a:lnTo>
                  <a:pt x="363359" y="67589"/>
                </a:lnTo>
                <a:lnTo>
                  <a:pt x="383997" y="94869"/>
                </a:lnTo>
                <a:lnTo>
                  <a:pt x="403288" y="94869"/>
                </a:lnTo>
                <a:lnTo>
                  <a:pt x="410781" y="91795"/>
                </a:lnTo>
                <a:lnTo>
                  <a:pt x="416204" y="85661"/>
                </a:lnTo>
                <a:lnTo>
                  <a:pt x="419874" y="80479"/>
                </a:lnTo>
                <a:lnTo>
                  <a:pt x="422452" y="74498"/>
                </a:lnTo>
                <a:lnTo>
                  <a:pt x="424014" y="67589"/>
                </a:lnTo>
                <a:lnTo>
                  <a:pt x="424535" y="59766"/>
                </a:lnTo>
                <a:close/>
              </a:path>
              <a:path w="567689" h="95250">
                <a:moveTo>
                  <a:pt x="498754" y="43573"/>
                </a:moveTo>
                <a:lnTo>
                  <a:pt x="496671" y="36576"/>
                </a:lnTo>
                <a:lnTo>
                  <a:pt x="488810" y="27000"/>
                </a:lnTo>
                <a:lnTo>
                  <a:pt x="482904" y="24549"/>
                </a:lnTo>
                <a:lnTo>
                  <a:pt x="470623" y="24549"/>
                </a:lnTo>
                <a:lnTo>
                  <a:pt x="466445" y="25654"/>
                </a:lnTo>
                <a:lnTo>
                  <a:pt x="459193" y="29578"/>
                </a:lnTo>
                <a:lnTo>
                  <a:pt x="456120" y="32651"/>
                </a:lnTo>
                <a:lnTo>
                  <a:pt x="453542" y="36576"/>
                </a:lnTo>
                <a:lnTo>
                  <a:pt x="453542" y="26149"/>
                </a:lnTo>
                <a:lnTo>
                  <a:pt x="442480" y="26149"/>
                </a:lnTo>
                <a:lnTo>
                  <a:pt x="442480" y="93268"/>
                </a:lnTo>
                <a:lnTo>
                  <a:pt x="453542" y="93268"/>
                </a:lnTo>
                <a:lnTo>
                  <a:pt x="453542" y="48844"/>
                </a:lnTo>
                <a:lnTo>
                  <a:pt x="455256" y="43688"/>
                </a:lnTo>
                <a:lnTo>
                  <a:pt x="462140" y="36080"/>
                </a:lnTo>
                <a:lnTo>
                  <a:pt x="466813" y="34124"/>
                </a:lnTo>
                <a:lnTo>
                  <a:pt x="477748" y="34124"/>
                </a:lnTo>
                <a:lnTo>
                  <a:pt x="481431" y="35712"/>
                </a:lnTo>
                <a:lnTo>
                  <a:pt x="486346" y="42100"/>
                </a:lnTo>
                <a:lnTo>
                  <a:pt x="487705" y="46761"/>
                </a:lnTo>
                <a:lnTo>
                  <a:pt x="487705" y="93268"/>
                </a:lnTo>
                <a:lnTo>
                  <a:pt x="498754" y="93268"/>
                </a:lnTo>
                <a:lnTo>
                  <a:pt x="498754" y="52781"/>
                </a:lnTo>
                <a:lnTo>
                  <a:pt x="498754" y="43573"/>
                </a:lnTo>
                <a:close/>
              </a:path>
              <a:path w="567689" h="95250">
                <a:moveTo>
                  <a:pt x="567207" y="69342"/>
                </a:moveTo>
                <a:lnTo>
                  <a:pt x="535863" y="52781"/>
                </a:lnTo>
                <a:lnTo>
                  <a:pt x="531939" y="51308"/>
                </a:lnTo>
                <a:lnTo>
                  <a:pt x="528002" y="48361"/>
                </a:lnTo>
                <a:lnTo>
                  <a:pt x="527024" y="46393"/>
                </a:lnTo>
                <a:lnTo>
                  <a:pt x="527024" y="40500"/>
                </a:lnTo>
                <a:lnTo>
                  <a:pt x="528370" y="38049"/>
                </a:lnTo>
                <a:lnTo>
                  <a:pt x="533781" y="34607"/>
                </a:lnTo>
                <a:lnTo>
                  <a:pt x="537959" y="33756"/>
                </a:lnTo>
                <a:lnTo>
                  <a:pt x="547052" y="33756"/>
                </a:lnTo>
                <a:lnTo>
                  <a:pt x="563638" y="38544"/>
                </a:lnTo>
                <a:lnTo>
                  <a:pt x="563638" y="28105"/>
                </a:lnTo>
                <a:lnTo>
                  <a:pt x="560565" y="27000"/>
                </a:lnTo>
                <a:lnTo>
                  <a:pt x="557250" y="26149"/>
                </a:lnTo>
                <a:lnTo>
                  <a:pt x="549998" y="24917"/>
                </a:lnTo>
                <a:lnTo>
                  <a:pt x="546188" y="24549"/>
                </a:lnTo>
                <a:lnTo>
                  <a:pt x="533781" y="24549"/>
                </a:lnTo>
                <a:lnTo>
                  <a:pt x="527392" y="26263"/>
                </a:lnTo>
                <a:lnTo>
                  <a:pt x="518541" y="33134"/>
                </a:lnTo>
                <a:lnTo>
                  <a:pt x="516331" y="38049"/>
                </a:lnTo>
                <a:lnTo>
                  <a:pt x="516331" y="49580"/>
                </a:lnTo>
                <a:lnTo>
                  <a:pt x="517804" y="53632"/>
                </a:lnTo>
                <a:lnTo>
                  <a:pt x="523824" y="59524"/>
                </a:lnTo>
                <a:lnTo>
                  <a:pt x="528866" y="61734"/>
                </a:lnTo>
                <a:lnTo>
                  <a:pt x="546430" y="65532"/>
                </a:lnTo>
                <a:lnTo>
                  <a:pt x="550862" y="67132"/>
                </a:lnTo>
                <a:lnTo>
                  <a:pt x="554786" y="70319"/>
                </a:lnTo>
                <a:lnTo>
                  <a:pt x="555891" y="72656"/>
                </a:lnTo>
                <a:lnTo>
                  <a:pt x="555891" y="78917"/>
                </a:lnTo>
                <a:lnTo>
                  <a:pt x="554418" y="81495"/>
                </a:lnTo>
                <a:lnTo>
                  <a:pt x="548894" y="84924"/>
                </a:lnTo>
                <a:lnTo>
                  <a:pt x="544842" y="85788"/>
                </a:lnTo>
                <a:lnTo>
                  <a:pt x="535749" y="85788"/>
                </a:lnTo>
                <a:lnTo>
                  <a:pt x="531812" y="85293"/>
                </a:lnTo>
                <a:lnTo>
                  <a:pt x="523951" y="83210"/>
                </a:lnTo>
                <a:lnTo>
                  <a:pt x="519887" y="81610"/>
                </a:lnTo>
                <a:lnTo>
                  <a:pt x="515835" y="79400"/>
                </a:lnTo>
                <a:lnTo>
                  <a:pt x="515835" y="90817"/>
                </a:lnTo>
                <a:lnTo>
                  <a:pt x="520141" y="92290"/>
                </a:lnTo>
                <a:lnTo>
                  <a:pt x="524192" y="93268"/>
                </a:lnTo>
                <a:lnTo>
                  <a:pt x="532053" y="94500"/>
                </a:lnTo>
                <a:lnTo>
                  <a:pt x="535749" y="94869"/>
                </a:lnTo>
                <a:lnTo>
                  <a:pt x="548030" y="94869"/>
                </a:lnTo>
                <a:lnTo>
                  <a:pt x="554913" y="93154"/>
                </a:lnTo>
                <a:lnTo>
                  <a:pt x="564743" y="85902"/>
                </a:lnTo>
                <a:lnTo>
                  <a:pt x="567207" y="81000"/>
                </a:lnTo>
                <a:lnTo>
                  <a:pt x="567207" y="69342"/>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nvGrpSpPr>
          <p:cNvPr id="432" name="object 77">
            <a:extLst>
              <a:ext uri="{FF2B5EF4-FFF2-40B4-BE49-F238E27FC236}">
                <a16:creationId xmlns:a16="http://schemas.microsoft.com/office/drawing/2014/main" id="{4AEB3BDC-7BA8-5454-1988-5917090C469C}"/>
              </a:ext>
            </a:extLst>
          </p:cNvPr>
          <p:cNvGrpSpPr/>
          <p:nvPr/>
        </p:nvGrpSpPr>
        <p:grpSpPr>
          <a:xfrm>
            <a:off x="794534" y="3687114"/>
            <a:ext cx="6048375" cy="2226945"/>
            <a:chOff x="834291" y="4266425"/>
            <a:chExt cx="6048375" cy="2226945"/>
          </a:xfrm>
        </p:grpSpPr>
        <p:sp>
          <p:nvSpPr>
            <p:cNvPr id="433" name="object 78">
              <a:extLst>
                <a:ext uri="{FF2B5EF4-FFF2-40B4-BE49-F238E27FC236}">
                  <a16:creationId xmlns:a16="http://schemas.microsoft.com/office/drawing/2014/main" id="{0C287882-8671-0069-DC73-7EF063060858}"/>
                </a:ext>
              </a:extLst>
            </p:cNvPr>
            <p:cNvSpPr/>
            <p:nvPr/>
          </p:nvSpPr>
          <p:spPr>
            <a:xfrm>
              <a:off x="1456675" y="6350807"/>
              <a:ext cx="0" cy="22225"/>
            </a:xfrm>
            <a:custGeom>
              <a:avLst/>
              <a:gdLst/>
              <a:ahLst/>
              <a:cxnLst/>
              <a:rect l="l" t="t" r="r" b="b"/>
              <a:pathLst>
                <a:path h="22225">
                  <a:moveTo>
                    <a:pt x="0" y="0"/>
                  </a:moveTo>
                  <a:lnTo>
                    <a:pt x="0" y="22206"/>
                  </a:lnTo>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34" name="object 79">
              <a:extLst>
                <a:ext uri="{FF2B5EF4-FFF2-40B4-BE49-F238E27FC236}">
                  <a16:creationId xmlns:a16="http://schemas.microsoft.com/office/drawing/2014/main" id="{EF815F43-F468-0D08-B12E-331DCDA72900}"/>
                </a:ext>
              </a:extLst>
            </p:cNvPr>
            <p:cNvSpPr/>
            <p:nvPr/>
          </p:nvSpPr>
          <p:spPr>
            <a:xfrm>
              <a:off x="1456675" y="6350807"/>
              <a:ext cx="0" cy="22225"/>
            </a:xfrm>
            <a:custGeom>
              <a:avLst/>
              <a:gdLst/>
              <a:ahLst/>
              <a:cxnLst/>
              <a:rect l="l" t="t" r="r" b="b"/>
              <a:pathLst>
                <a:path h="22225">
                  <a:moveTo>
                    <a:pt x="0" y="0"/>
                  </a:moveTo>
                  <a:lnTo>
                    <a:pt x="0" y="22206"/>
                  </a:lnTo>
                </a:path>
              </a:pathLst>
            </a:custGeom>
            <a:ln w="5076">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pic>
          <p:nvPicPr>
            <p:cNvPr id="435" name="object 80">
              <a:extLst>
                <a:ext uri="{FF2B5EF4-FFF2-40B4-BE49-F238E27FC236}">
                  <a16:creationId xmlns:a16="http://schemas.microsoft.com/office/drawing/2014/main" id="{942EEF2F-136C-7D31-97FB-926570F0B79B}"/>
                </a:ext>
              </a:extLst>
            </p:cNvPr>
            <p:cNvPicPr/>
            <p:nvPr/>
          </p:nvPicPr>
          <p:blipFill>
            <a:blip r:embed="rId17" cstate="print"/>
            <a:stretch>
              <a:fillRect/>
            </a:stretch>
          </p:blipFill>
          <p:spPr>
            <a:xfrm>
              <a:off x="1424696" y="6397524"/>
              <a:ext cx="63967" cy="95804"/>
            </a:xfrm>
            <a:prstGeom prst="rect">
              <a:avLst/>
            </a:prstGeom>
          </p:spPr>
        </p:pic>
        <p:sp>
          <p:nvSpPr>
            <p:cNvPr id="436" name="object 81">
              <a:extLst>
                <a:ext uri="{FF2B5EF4-FFF2-40B4-BE49-F238E27FC236}">
                  <a16:creationId xmlns:a16="http://schemas.microsoft.com/office/drawing/2014/main" id="{F9701932-7D3A-681B-3150-BB00C9E85A4D}"/>
                </a:ext>
              </a:extLst>
            </p:cNvPr>
            <p:cNvSpPr/>
            <p:nvPr/>
          </p:nvSpPr>
          <p:spPr>
            <a:xfrm>
              <a:off x="2200976" y="6350807"/>
              <a:ext cx="0" cy="22225"/>
            </a:xfrm>
            <a:custGeom>
              <a:avLst/>
              <a:gdLst/>
              <a:ahLst/>
              <a:cxnLst/>
              <a:rect l="l" t="t" r="r" b="b"/>
              <a:pathLst>
                <a:path h="22225">
                  <a:moveTo>
                    <a:pt x="0" y="0"/>
                  </a:moveTo>
                  <a:lnTo>
                    <a:pt x="0" y="22206"/>
                  </a:lnTo>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37" name="object 82">
              <a:extLst>
                <a:ext uri="{FF2B5EF4-FFF2-40B4-BE49-F238E27FC236}">
                  <a16:creationId xmlns:a16="http://schemas.microsoft.com/office/drawing/2014/main" id="{216E525E-7F34-4D45-DD37-8A1306271FC0}"/>
                </a:ext>
              </a:extLst>
            </p:cNvPr>
            <p:cNvSpPr/>
            <p:nvPr/>
          </p:nvSpPr>
          <p:spPr>
            <a:xfrm>
              <a:off x="2200976" y="6350807"/>
              <a:ext cx="0" cy="22225"/>
            </a:xfrm>
            <a:custGeom>
              <a:avLst/>
              <a:gdLst/>
              <a:ahLst/>
              <a:cxnLst/>
              <a:rect l="l" t="t" r="r" b="b"/>
              <a:pathLst>
                <a:path h="22225">
                  <a:moveTo>
                    <a:pt x="0" y="0"/>
                  </a:moveTo>
                  <a:lnTo>
                    <a:pt x="0" y="22206"/>
                  </a:lnTo>
                </a:path>
              </a:pathLst>
            </a:custGeom>
            <a:ln w="5076">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38" name="object 83">
              <a:extLst>
                <a:ext uri="{FF2B5EF4-FFF2-40B4-BE49-F238E27FC236}">
                  <a16:creationId xmlns:a16="http://schemas.microsoft.com/office/drawing/2014/main" id="{B9DFCD32-8BE3-71F4-EEE8-5CF26E00F828}"/>
                </a:ext>
              </a:extLst>
            </p:cNvPr>
            <p:cNvSpPr/>
            <p:nvPr/>
          </p:nvSpPr>
          <p:spPr>
            <a:xfrm>
              <a:off x="2130036" y="6399173"/>
              <a:ext cx="60325" cy="94615"/>
            </a:xfrm>
            <a:custGeom>
              <a:avLst/>
              <a:gdLst/>
              <a:ahLst/>
              <a:cxnLst/>
              <a:rect l="l" t="t" r="r" b="b"/>
              <a:pathLst>
                <a:path w="60325" h="94614">
                  <a:moveTo>
                    <a:pt x="53051" y="0"/>
                  </a:moveTo>
                  <a:lnTo>
                    <a:pt x="3934" y="0"/>
                  </a:lnTo>
                  <a:lnTo>
                    <a:pt x="3934" y="46443"/>
                  </a:lnTo>
                  <a:lnTo>
                    <a:pt x="7362" y="44920"/>
                  </a:lnTo>
                  <a:lnTo>
                    <a:pt x="10788" y="43778"/>
                  </a:lnTo>
                  <a:lnTo>
                    <a:pt x="17388" y="42255"/>
                  </a:lnTo>
                  <a:lnTo>
                    <a:pt x="20815" y="41874"/>
                  </a:lnTo>
                  <a:lnTo>
                    <a:pt x="31221" y="41874"/>
                  </a:lnTo>
                  <a:lnTo>
                    <a:pt x="36932" y="43778"/>
                  </a:lnTo>
                  <a:lnTo>
                    <a:pt x="45184" y="51392"/>
                  </a:lnTo>
                  <a:lnTo>
                    <a:pt x="47340" y="56467"/>
                  </a:lnTo>
                  <a:lnTo>
                    <a:pt x="47340" y="69284"/>
                  </a:lnTo>
                  <a:lnTo>
                    <a:pt x="45184" y="74359"/>
                  </a:lnTo>
                  <a:lnTo>
                    <a:pt x="36932" y="81973"/>
                  </a:lnTo>
                  <a:lnTo>
                    <a:pt x="31221" y="83750"/>
                  </a:lnTo>
                  <a:lnTo>
                    <a:pt x="19672" y="83750"/>
                  </a:lnTo>
                  <a:lnTo>
                    <a:pt x="15485" y="83369"/>
                  </a:lnTo>
                  <a:lnTo>
                    <a:pt x="7487" y="81339"/>
                  </a:lnTo>
                  <a:lnTo>
                    <a:pt x="3680" y="79816"/>
                  </a:lnTo>
                  <a:lnTo>
                    <a:pt x="0" y="77785"/>
                  </a:lnTo>
                  <a:lnTo>
                    <a:pt x="0" y="90348"/>
                  </a:lnTo>
                  <a:lnTo>
                    <a:pt x="4315" y="91744"/>
                  </a:lnTo>
                  <a:lnTo>
                    <a:pt x="8376" y="92632"/>
                  </a:lnTo>
                  <a:lnTo>
                    <a:pt x="12438" y="93267"/>
                  </a:lnTo>
                  <a:lnTo>
                    <a:pt x="20434" y="94155"/>
                  </a:lnTo>
                  <a:lnTo>
                    <a:pt x="24368" y="94155"/>
                  </a:lnTo>
                  <a:lnTo>
                    <a:pt x="59905" y="72837"/>
                  </a:lnTo>
                  <a:lnTo>
                    <a:pt x="59905" y="53168"/>
                  </a:lnTo>
                  <a:lnTo>
                    <a:pt x="26272" y="31342"/>
                  </a:lnTo>
                  <a:lnTo>
                    <a:pt x="24495" y="31342"/>
                  </a:lnTo>
                  <a:lnTo>
                    <a:pt x="19038" y="32104"/>
                  </a:lnTo>
                  <a:lnTo>
                    <a:pt x="15358" y="33246"/>
                  </a:lnTo>
                  <a:lnTo>
                    <a:pt x="15358" y="10532"/>
                  </a:lnTo>
                  <a:lnTo>
                    <a:pt x="53051" y="10532"/>
                  </a:lnTo>
                  <a:lnTo>
                    <a:pt x="53051" y="0"/>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pic>
          <p:nvPicPr>
            <p:cNvPr id="439" name="object 84">
              <a:extLst>
                <a:ext uri="{FF2B5EF4-FFF2-40B4-BE49-F238E27FC236}">
                  <a16:creationId xmlns:a16="http://schemas.microsoft.com/office/drawing/2014/main" id="{EEFA8BDE-58E2-8269-8676-9C85E996FD83}"/>
                </a:ext>
              </a:extLst>
            </p:cNvPr>
            <p:cNvPicPr/>
            <p:nvPr/>
          </p:nvPicPr>
          <p:blipFill>
            <a:blip r:embed="rId18" cstate="print"/>
            <a:stretch>
              <a:fillRect/>
            </a:stretch>
          </p:blipFill>
          <p:spPr>
            <a:xfrm>
              <a:off x="2209360" y="6397524"/>
              <a:ext cx="63967" cy="95804"/>
            </a:xfrm>
            <a:prstGeom prst="rect">
              <a:avLst/>
            </a:prstGeom>
          </p:spPr>
        </p:pic>
        <p:sp>
          <p:nvSpPr>
            <p:cNvPr id="440" name="object 85">
              <a:extLst>
                <a:ext uri="{FF2B5EF4-FFF2-40B4-BE49-F238E27FC236}">
                  <a16:creationId xmlns:a16="http://schemas.microsoft.com/office/drawing/2014/main" id="{12F47378-8983-166F-FF12-0EA09F43AB24}"/>
                </a:ext>
              </a:extLst>
            </p:cNvPr>
            <p:cNvSpPr/>
            <p:nvPr/>
          </p:nvSpPr>
          <p:spPr>
            <a:xfrm>
              <a:off x="2945276" y="6350807"/>
              <a:ext cx="0" cy="22225"/>
            </a:xfrm>
            <a:custGeom>
              <a:avLst/>
              <a:gdLst/>
              <a:ahLst/>
              <a:cxnLst/>
              <a:rect l="l" t="t" r="r" b="b"/>
              <a:pathLst>
                <a:path h="22225">
                  <a:moveTo>
                    <a:pt x="0" y="0"/>
                  </a:moveTo>
                  <a:lnTo>
                    <a:pt x="0" y="22206"/>
                  </a:lnTo>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41" name="object 86">
              <a:extLst>
                <a:ext uri="{FF2B5EF4-FFF2-40B4-BE49-F238E27FC236}">
                  <a16:creationId xmlns:a16="http://schemas.microsoft.com/office/drawing/2014/main" id="{312A388A-86B5-1F88-45C8-8E4BA16970E8}"/>
                </a:ext>
              </a:extLst>
            </p:cNvPr>
            <p:cNvSpPr/>
            <p:nvPr/>
          </p:nvSpPr>
          <p:spPr>
            <a:xfrm>
              <a:off x="2945276" y="6350807"/>
              <a:ext cx="0" cy="22225"/>
            </a:xfrm>
            <a:custGeom>
              <a:avLst/>
              <a:gdLst/>
              <a:ahLst/>
              <a:cxnLst/>
              <a:rect l="l" t="t" r="r" b="b"/>
              <a:pathLst>
                <a:path h="22225">
                  <a:moveTo>
                    <a:pt x="0" y="0"/>
                  </a:moveTo>
                  <a:lnTo>
                    <a:pt x="0" y="22206"/>
                  </a:lnTo>
                </a:path>
              </a:pathLst>
            </a:custGeom>
            <a:ln w="5076">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42" name="object 87">
              <a:extLst>
                <a:ext uri="{FF2B5EF4-FFF2-40B4-BE49-F238E27FC236}">
                  <a16:creationId xmlns:a16="http://schemas.microsoft.com/office/drawing/2014/main" id="{8CE6C237-223F-2426-32C2-70B7A5E7CA4A}"/>
                </a:ext>
              </a:extLst>
            </p:cNvPr>
            <p:cNvSpPr/>
            <p:nvPr/>
          </p:nvSpPr>
          <p:spPr>
            <a:xfrm>
              <a:off x="2838169" y="6399173"/>
              <a:ext cx="55244" cy="92710"/>
            </a:xfrm>
            <a:custGeom>
              <a:avLst/>
              <a:gdLst/>
              <a:ahLst/>
              <a:cxnLst/>
              <a:rect l="l" t="t" r="r" b="b"/>
              <a:pathLst>
                <a:path w="55244" h="92710">
                  <a:moveTo>
                    <a:pt x="34649" y="0"/>
                  </a:moveTo>
                  <a:lnTo>
                    <a:pt x="22084" y="0"/>
                  </a:lnTo>
                  <a:lnTo>
                    <a:pt x="0" y="4441"/>
                  </a:lnTo>
                  <a:lnTo>
                    <a:pt x="0" y="15861"/>
                  </a:lnTo>
                  <a:lnTo>
                    <a:pt x="22211" y="11420"/>
                  </a:lnTo>
                  <a:lnTo>
                    <a:pt x="22211" y="81973"/>
                  </a:lnTo>
                  <a:lnTo>
                    <a:pt x="1776" y="81973"/>
                  </a:lnTo>
                  <a:lnTo>
                    <a:pt x="1776" y="92505"/>
                  </a:lnTo>
                  <a:lnTo>
                    <a:pt x="55082" y="92505"/>
                  </a:lnTo>
                  <a:lnTo>
                    <a:pt x="55082" y="81973"/>
                  </a:lnTo>
                  <a:lnTo>
                    <a:pt x="34649" y="81973"/>
                  </a:lnTo>
                  <a:lnTo>
                    <a:pt x="34649" y="0"/>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pic>
          <p:nvPicPr>
            <p:cNvPr id="443" name="object 88">
              <a:extLst>
                <a:ext uri="{FF2B5EF4-FFF2-40B4-BE49-F238E27FC236}">
                  <a16:creationId xmlns:a16="http://schemas.microsoft.com/office/drawing/2014/main" id="{0972BCB9-7859-F7C7-C996-C063BC24A323}"/>
                </a:ext>
              </a:extLst>
            </p:cNvPr>
            <p:cNvPicPr/>
            <p:nvPr/>
          </p:nvPicPr>
          <p:blipFill>
            <a:blip r:embed="rId19" cstate="print"/>
            <a:stretch>
              <a:fillRect/>
            </a:stretch>
          </p:blipFill>
          <p:spPr>
            <a:xfrm>
              <a:off x="2913305" y="6397524"/>
              <a:ext cx="144686" cy="95804"/>
            </a:xfrm>
            <a:prstGeom prst="rect">
              <a:avLst/>
            </a:prstGeom>
          </p:spPr>
        </p:pic>
        <p:sp>
          <p:nvSpPr>
            <p:cNvPr id="444" name="object 89">
              <a:extLst>
                <a:ext uri="{FF2B5EF4-FFF2-40B4-BE49-F238E27FC236}">
                  <a16:creationId xmlns:a16="http://schemas.microsoft.com/office/drawing/2014/main" id="{3B976C34-09E7-615B-1EBC-5C1DF846B3D9}"/>
                </a:ext>
              </a:extLst>
            </p:cNvPr>
            <p:cNvSpPr/>
            <p:nvPr/>
          </p:nvSpPr>
          <p:spPr>
            <a:xfrm>
              <a:off x="3689577" y="6350807"/>
              <a:ext cx="0" cy="22225"/>
            </a:xfrm>
            <a:custGeom>
              <a:avLst/>
              <a:gdLst/>
              <a:ahLst/>
              <a:cxnLst/>
              <a:rect l="l" t="t" r="r" b="b"/>
              <a:pathLst>
                <a:path h="22225">
                  <a:moveTo>
                    <a:pt x="0" y="0"/>
                  </a:moveTo>
                  <a:lnTo>
                    <a:pt x="0" y="22206"/>
                  </a:lnTo>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45" name="object 90">
              <a:extLst>
                <a:ext uri="{FF2B5EF4-FFF2-40B4-BE49-F238E27FC236}">
                  <a16:creationId xmlns:a16="http://schemas.microsoft.com/office/drawing/2014/main" id="{B5A97A64-E5D8-2F42-2BD4-6DFD33BFC7A5}"/>
                </a:ext>
              </a:extLst>
            </p:cNvPr>
            <p:cNvSpPr/>
            <p:nvPr/>
          </p:nvSpPr>
          <p:spPr>
            <a:xfrm>
              <a:off x="3689577" y="6350807"/>
              <a:ext cx="0" cy="22225"/>
            </a:xfrm>
            <a:custGeom>
              <a:avLst/>
              <a:gdLst/>
              <a:ahLst/>
              <a:cxnLst/>
              <a:rect l="l" t="t" r="r" b="b"/>
              <a:pathLst>
                <a:path h="22225">
                  <a:moveTo>
                    <a:pt x="0" y="0"/>
                  </a:moveTo>
                  <a:lnTo>
                    <a:pt x="0" y="22206"/>
                  </a:lnTo>
                </a:path>
              </a:pathLst>
            </a:custGeom>
            <a:ln w="5076">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46" name="object 91">
              <a:extLst>
                <a:ext uri="{FF2B5EF4-FFF2-40B4-BE49-F238E27FC236}">
                  <a16:creationId xmlns:a16="http://schemas.microsoft.com/office/drawing/2014/main" id="{3A557E1C-D0E6-DBAB-1CC9-D7F707E4916C}"/>
                </a:ext>
              </a:extLst>
            </p:cNvPr>
            <p:cNvSpPr/>
            <p:nvPr/>
          </p:nvSpPr>
          <p:spPr>
            <a:xfrm>
              <a:off x="3582467" y="6399174"/>
              <a:ext cx="136525" cy="94615"/>
            </a:xfrm>
            <a:custGeom>
              <a:avLst/>
              <a:gdLst/>
              <a:ahLst/>
              <a:cxnLst/>
              <a:rect l="l" t="t" r="r" b="b"/>
              <a:pathLst>
                <a:path w="136525" h="94614">
                  <a:moveTo>
                    <a:pt x="55079" y="81978"/>
                  </a:moveTo>
                  <a:lnTo>
                    <a:pt x="34645" y="81978"/>
                  </a:lnTo>
                  <a:lnTo>
                    <a:pt x="34645" y="0"/>
                  </a:lnTo>
                  <a:lnTo>
                    <a:pt x="22085" y="0"/>
                  </a:lnTo>
                  <a:lnTo>
                    <a:pt x="0" y="4445"/>
                  </a:lnTo>
                  <a:lnTo>
                    <a:pt x="0" y="15862"/>
                  </a:lnTo>
                  <a:lnTo>
                    <a:pt x="22212" y="11430"/>
                  </a:lnTo>
                  <a:lnTo>
                    <a:pt x="22212" y="81978"/>
                  </a:lnTo>
                  <a:lnTo>
                    <a:pt x="1778" y="81978"/>
                  </a:lnTo>
                  <a:lnTo>
                    <a:pt x="1778" y="92506"/>
                  </a:lnTo>
                  <a:lnTo>
                    <a:pt x="55079" y="92506"/>
                  </a:lnTo>
                  <a:lnTo>
                    <a:pt x="55079" y="81978"/>
                  </a:lnTo>
                  <a:close/>
                </a:path>
                <a:path w="136525" h="94614">
                  <a:moveTo>
                    <a:pt x="136436" y="53174"/>
                  </a:moveTo>
                  <a:lnTo>
                    <a:pt x="102806" y="31343"/>
                  </a:lnTo>
                  <a:lnTo>
                    <a:pt x="101028" y="31343"/>
                  </a:lnTo>
                  <a:lnTo>
                    <a:pt x="95567" y="32105"/>
                  </a:lnTo>
                  <a:lnTo>
                    <a:pt x="91884" y="33248"/>
                  </a:lnTo>
                  <a:lnTo>
                    <a:pt x="91884" y="10541"/>
                  </a:lnTo>
                  <a:lnTo>
                    <a:pt x="129578" y="10541"/>
                  </a:lnTo>
                  <a:lnTo>
                    <a:pt x="129578" y="0"/>
                  </a:lnTo>
                  <a:lnTo>
                    <a:pt x="80467" y="0"/>
                  </a:lnTo>
                  <a:lnTo>
                    <a:pt x="80467" y="46443"/>
                  </a:lnTo>
                  <a:lnTo>
                    <a:pt x="83896" y="44932"/>
                  </a:lnTo>
                  <a:lnTo>
                    <a:pt x="87312" y="43789"/>
                  </a:lnTo>
                  <a:lnTo>
                    <a:pt x="93916" y="42265"/>
                  </a:lnTo>
                  <a:lnTo>
                    <a:pt x="97345" y="41884"/>
                  </a:lnTo>
                  <a:lnTo>
                    <a:pt x="107746" y="41884"/>
                  </a:lnTo>
                  <a:lnTo>
                    <a:pt x="113461" y="43789"/>
                  </a:lnTo>
                  <a:lnTo>
                    <a:pt x="121716" y="51396"/>
                  </a:lnTo>
                  <a:lnTo>
                    <a:pt x="123875" y="56476"/>
                  </a:lnTo>
                  <a:lnTo>
                    <a:pt x="123875" y="69291"/>
                  </a:lnTo>
                  <a:lnTo>
                    <a:pt x="121716" y="74371"/>
                  </a:lnTo>
                  <a:lnTo>
                    <a:pt x="113461" y="81978"/>
                  </a:lnTo>
                  <a:lnTo>
                    <a:pt x="107746" y="83756"/>
                  </a:lnTo>
                  <a:lnTo>
                    <a:pt x="96202" y="83756"/>
                  </a:lnTo>
                  <a:lnTo>
                    <a:pt x="92011" y="83375"/>
                  </a:lnTo>
                  <a:lnTo>
                    <a:pt x="84023" y="81343"/>
                  </a:lnTo>
                  <a:lnTo>
                    <a:pt x="80213" y="79819"/>
                  </a:lnTo>
                  <a:lnTo>
                    <a:pt x="76530" y="77787"/>
                  </a:lnTo>
                  <a:lnTo>
                    <a:pt x="76530" y="90360"/>
                  </a:lnTo>
                  <a:lnTo>
                    <a:pt x="80848" y="91744"/>
                  </a:lnTo>
                  <a:lnTo>
                    <a:pt x="84899" y="92633"/>
                  </a:lnTo>
                  <a:lnTo>
                    <a:pt x="88963" y="93268"/>
                  </a:lnTo>
                  <a:lnTo>
                    <a:pt x="96964" y="94157"/>
                  </a:lnTo>
                  <a:lnTo>
                    <a:pt x="100901" y="94157"/>
                  </a:lnTo>
                  <a:lnTo>
                    <a:pt x="136436" y="72847"/>
                  </a:lnTo>
                  <a:lnTo>
                    <a:pt x="136436" y="53174"/>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pic>
          <p:nvPicPr>
            <p:cNvPr id="447" name="object 92">
              <a:extLst>
                <a:ext uri="{FF2B5EF4-FFF2-40B4-BE49-F238E27FC236}">
                  <a16:creationId xmlns:a16="http://schemas.microsoft.com/office/drawing/2014/main" id="{31D1BBC8-5F08-E077-8C78-0A0BBFE7D104}"/>
                </a:ext>
              </a:extLst>
            </p:cNvPr>
            <p:cNvPicPr/>
            <p:nvPr/>
          </p:nvPicPr>
          <p:blipFill>
            <a:blip r:embed="rId20" cstate="print"/>
            <a:stretch>
              <a:fillRect/>
            </a:stretch>
          </p:blipFill>
          <p:spPr>
            <a:xfrm>
              <a:off x="3738325" y="6397524"/>
              <a:ext cx="63966" cy="95804"/>
            </a:xfrm>
            <a:prstGeom prst="rect">
              <a:avLst/>
            </a:prstGeom>
          </p:spPr>
        </p:pic>
        <p:sp>
          <p:nvSpPr>
            <p:cNvPr id="448" name="object 93">
              <a:extLst>
                <a:ext uri="{FF2B5EF4-FFF2-40B4-BE49-F238E27FC236}">
                  <a16:creationId xmlns:a16="http://schemas.microsoft.com/office/drawing/2014/main" id="{50857BC3-C455-5499-B108-EFEAFBABAD3E}"/>
                </a:ext>
              </a:extLst>
            </p:cNvPr>
            <p:cNvSpPr/>
            <p:nvPr/>
          </p:nvSpPr>
          <p:spPr>
            <a:xfrm>
              <a:off x="4433877" y="6350807"/>
              <a:ext cx="0" cy="22225"/>
            </a:xfrm>
            <a:custGeom>
              <a:avLst/>
              <a:gdLst/>
              <a:ahLst/>
              <a:cxnLst/>
              <a:rect l="l" t="t" r="r" b="b"/>
              <a:pathLst>
                <a:path h="22225">
                  <a:moveTo>
                    <a:pt x="0" y="0"/>
                  </a:moveTo>
                  <a:lnTo>
                    <a:pt x="0" y="22206"/>
                  </a:lnTo>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49" name="object 94">
              <a:extLst>
                <a:ext uri="{FF2B5EF4-FFF2-40B4-BE49-F238E27FC236}">
                  <a16:creationId xmlns:a16="http://schemas.microsoft.com/office/drawing/2014/main" id="{DFDE0136-B4E9-57C9-FF03-8B72A90317BB}"/>
                </a:ext>
              </a:extLst>
            </p:cNvPr>
            <p:cNvSpPr/>
            <p:nvPr/>
          </p:nvSpPr>
          <p:spPr>
            <a:xfrm>
              <a:off x="4433877" y="6350807"/>
              <a:ext cx="0" cy="22225"/>
            </a:xfrm>
            <a:custGeom>
              <a:avLst/>
              <a:gdLst/>
              <a:ahLst/>
              <a:cxnLst/>
              <a:rect l="l" t="t" r="r" b="b"/>
              <a:pathLst>
                <a:path h="22225">
                  <a:moveTo>
                    <a:pt x="0" y="0"/>
                  </a:moveTo>
                  <a:lnTo>
                    <a:pt x="0" y="22206"/>
                  </a:lnTo>
                </a:path>
              </a:pathLst>
            </a:custGeom>
            <a:ln w="5076">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50" name="object 95">
              <a:extLst>
                <a:ext uri="{FF2B5EF4-FFF2-40B4-BE49-F238E27FC236}">
                  <a16:creationId xmlns:a16="http://schemas.microsoft.com/office/drawing/2014/main" id="{D27F8E24-4A9B-5493-07D4-E1B0D3FBEC77}"/>
                </a:ext>
              </a:extLst>
            </p:cNvPr>
            <p:cNvSpPr/>
            <p:nvPr/>
          </p:nvSpPr>
          <p:spPr>
            <a:xfrm>
              <a:off x="4322074" y="6397524"/>
              <a:ext cx="59055" cy="94615"/>
            </a:xfrm>
            <a:custGeom>
              <a:avLst/>
              <a:gdLst/>
              <a:ahLst/>
              <a:cxnLst/>
              <a:rect l="l" t="t" r="r" b="b"/>
              <a:pathLst>
                <a:path w="59054" h="94614">
                  <a:moveTo>
                    <a:pt x="36299" y="0"/>
                  </a:moveTo>
                  <a:lnTo>
                    <a:pt x="23100" y="0"/>
                  </a:lnTo>
                  <a:lnTo>
                    <a:pt x="19038" y="507"/>
                  </a:lnTo>
                  <a:lnTo>
                    <a:pt x="10407" y="2537"/>
                  </a:lnTo>
                  <a:lnTo>
                    <a:pt x="5712" y="4060"/>
                  </a:lnTo>
                  <a:lnTo>
                    <a:pt x="634" y="6090"/>
                  </a:lnTo>
                  <a:lnTo>
                    <a:pt x="634" y="18780"/>
                  </a:lnTo>
                  <a:lnTo>
                    <a:pt x="5584" y="15988"/>
                  </a:lnTo>
                  <a:lnTo>
                    <a:pt x="10280" y="13958"/>
                  </a:lnTo>
                  <a:lnTo>
                    <a:pt x="18911" y="11293"/>
                  </a:lnTo>
                  <a:lnTo>
                    <a:pt x="23100" y="10532"/>
                  </a:lnTo>
                  <a:lnTo>
                    <a:pt x="32618" y="10532"/>
                  </a:lnTo>
                  <a:lnTo>
                    <a:pt x="37061" y="12181"/>
                  </a:lnTo>
                  <a:lnTo>
                    <a:pt x="43914" y="18272"/>
                  </a:lnTo>
                  <a:lnTo>
                    <a:pt x="45690" y="22333"/>
                  </a:lnTo>
                  <a:lnTo>
                    <a:pt x="45690" y="30200"/>
                  </a:lnTo>
                  <a:lnTo>
                    <a:pt x="0" y="83623"/>
                  </a:lnTo>
                  <a:lnTo>
                    <a:pt x="0" y="94155"/>
                  </a:lnTo>
                  <a:lnTo>
                    <a:pt x="58764" y="94155"/>
                  </a:lnTo>
                  <a:lnTo>
                    <a:pt x="58764" y="83623"/>
                  </a:lnTo>
                  <a:lnTo>
                    <a:pt x="15104" y="83623"/>
                  </a:lnTo>
                  <a:lnTo>
                    <a:pt x="47340" y="50503"/>
                  </a:lnTo>
                  <a:lnTo>
                    <a:pt x="52163" y="44666"/>
                  </a:lnTo>
                  <a:lnTo>
                    <a:pt x="54701" y="40606"/>
                  </a:lnTo>
                  <a:lnTo>
                    <a:pt x="57494" y="33880"/>
                  </a:lnTo>
                  <a:lnTo>
                    <a:pt x="58256" y="30200"/>
                  </a:lnTo>
                  <a:lnTo>
                    <a:pt x="58256" y="18399"/>
                  </a:lnTo>
                  <a:lnTo>
                    <a:pt x="55336" y="12054"/>
                  </a:lnTo>
                  <a:lnTo>
                    <a:pt x="43914" y="2410"/>
                  </a:lnTo>
                  <a:lnTo>
                    <a:pt x="36299" y="0"/>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pic>
          <p:nvPicPr>
            <p:cNvPr id="451" name="object 96">
              <a:extLst>
                <a:ext uri="{FF2B5EF4-FFF2-40B4-BE49-F238E27FC236}">
                  <a16:creationId xmlns:a16="http://schemas.microsoft.com/office/drawing/2014/main" id="{90E4E3CE-B463-02B0-8216-1A6BFF859C89}"/>
                </a:ext>
              </a:extLst>
            </p:cNvPr>
            <p:cNvPicPr/>
            <p:nvPr/>
          </p:nvPicPr>
          <p:blipFill>
            <a:blip r:embed="rId21" cstate="print"/>
            <a:stretch>
              <a:fillRect/>
            </a:stretch>
          </p:blipFill>
          <p:spPr>
            <a:xfrm>
              <a:off x="4401906" y="6397524"/>
              <a:ext cx="144686" cy="95804"/>
            </a:xfrm>
            <a:prstGeom prst="rect">
              <a:avLst/>
            </a:prstGeom>
          </p:spPr>
        </p:pic>
        <p:sp>
          <p:nvSpPr>
            <p:cNvPr id="452" name="object 97">
              <a:extLst>
                <a:ext uri="{FF2B5EF4-FFF2-40B4-BE49-F238E27FC236}">
                  <a16:creationId xmlns:a16="http://schemas.microsoft.com/office/drawing/2014/main" id="{9B56197E-53E6-C52C-BBC5-7C9B734FD8C9}"/>
                </a:ext>
              </a:extLst>
            </p:cNvPr>
            <p:cNvSpPr/>
            <p:nvPr/>
          </p:nvSpPr>
          <p:spPr>
            <a:xfrm>
              <a:off x="5178178" y="6350807"/>
              <a:ext cx="0" cy="22225"/>
            </a:xfrm>
            <a:custGeom>
              <a:avLst/>
              <a:gdLst/>
              <a:ahLst/>
              <a:cxnLst/>
              <a:rect l="l" t="t" r="r" b="b"/>
              <a:pathLst>
                <a:path h="22225">
                  <a:moveTo>
                    <a:pt x="0" y="0"/>
                  </a:moveTo>
                  <a:lnTo>
                    <a:pt x="0" y="22206"/>
                  </a:lnTo>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53" name="object 98">
              <a:extLst>
                <a:ext uri="{FF2B5EF4-FFF2-40B4-BE49-F238E27FC236}">
                  <a16:creationId xmlns:a16="http://schemas.microsoft.com/office/drawing/2014/main" id="{EAA0C0D7-8D20-40ED-65C2-0D7395EBF604}"/>
                </a:ext>
              </a:extLst>
            </p:cNvPr>
            <p:cNvSpPr/>
            <p:nvPr/>
          </p:nvSpPr>
          <p:spPr>
            <a:xfrm>
              <a:off x="5178178" y="6350807"/>
              <a:ext cx="0" cy="22225"/>
            </a:xfrm>
            <a:custGeom>
              <a:avLst/>
              <a:gdLst/>
              <a:ahLst/>
              <a:cxnLst/>
              <a:rect l="l" t="t" r="r" b="b"/>
              <a:pathLst>
                <a:path h="22225">
                  <a:moveTo>
                    <a:pt x="0" y="0"/>
                  </a:moveTo>
                  <a:lnTo>
                    <a:pt x="0" y="22206"/>
                  </a:lnTo>
                </a:path>
              </a:pathLst>
            </a:custGeom>
            <a:ln w="5076">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54" name="object 99">
              <a:extLst>
                <a:ext uri="{FF2B5EF4-FFF2-40B4-BE49-F238E27FC236}">
                  <a16:creationId xmlns:a16="http://schemas.microsoft.com/office/drawing/2014/main" id="{0601BDF2-F2A4-B6BE-82E2-83B0FAA5A80F}"/>
                </a:ext>
              </a:extLst>
            </p:cNvPr>
            <p:cNvSpPr/>
            <p:nvPr/>
          </p:nvSpPr>
          <p:spPr>
            <a:xfrm>
              <a:off x="5066373" y="6397536"/>
              <a:ext cx="141605" cy="95885"/>
            </a:xfrm>
            <a:custGeom>
              <a:avLst/>
              <a:gdLst/>
              <a:ahLst/>
              <a:cxnLst/>
              <a:rect l="l" t="t" r="r" b="b"/>
              <a:pathLst>
                <a:path w="141604" h="95885">
                  <a:moveTo>
                    <a:pt x="58762" y="83616"/>
                  </a:moveTo>
                  <a:lnTo>
                    <a:pt x="15100" y="83616"/>
                  </a:lnTo>
                  <a:lnTo>
                    <a:pt x="47332" y="50495"/>
                  </a:lnTo>
                  <a:lnTo>
                    <a:pt x="52158" y="44665"/>
                  </a:lnTo>
                  <a:lnTo>
                    <a:pt x="54698" y="40601"/>
                  </a:lnTo>
                  <a:lnTo>
                    <a:pt x="57492" y="33870"/>
                  </a:lnTo>
                  <a:lnTo>
                    <a:pt x="58254" y="30200"/>
                  </a:lnTo>
                  <a:lnTo>
                    <a:pt x="58254" y="18389"/>
                  </a:lnTo>
                  <a:lnTo>
                    <a:pt x="55333" y="12052"/>
                  </a:lnTo>
                  <a:lnTo>
                    <a:pt x="43903" y="2400"/>
                  </a:lnTo>
                  <a:lnTo>
                    <a:pt x="36296" y="0"/>
                  </a:lnTo>
                  <a:lnTo>
                    <a:pt x="23101" y="0"/>
                  </a:lnTo>
                  <a:lnTo>
                    <a:pt x="19037" y="508"/>
                  </a:lnTo>
                  <a:lnTo>
                    <a:pt x="10401" y="2527"/>
                  </a:lnTo>
                  <a:lnTo>
                    <a:pt x="5702" y="4051"/>
                  </a:lnTo>
                  <a:lnTo>
                    <a:pt x="635" y="6083"/>
                  </a:lnTo>
                  <a:lnTo>
                    <a:pt x="635" y="18770"/>
                  </a:lnTo>
                  <a:lnTo>
                    <a:pt x="5575" y="15989"/>
                  </a:lnTo>
                  <a:lnTo>
                    <a:pt x="10274" y="13957"/>
                  </a:lnTo>
                  <a:lnTo>
                    <a:pt x="18910" y="11290"/>
                  </a:lnTo>
                  <a:lnTo>
                    <a:pt x="23101" y="10528"/>
                  </a:lnTo>
                  <a:lnTo>
                    <a:pt x="32613" y="10528"/>
                  </a:lnTo>
                  <a:lnTo>
                    <a:pt x="37058" y="12179"/>
                  </a:lnTo>
                  <a:lnTo>
                    <a:pt x="43903" y="18262"/>
                  </a:lnTo>
                  <a:lnTo>
                    <a:pt x="45681" y="22326"/>
                  </a:lnTo>
                  <a:lnTo>
                    <a:pt x="45681" y="30200"/>
                  </a:lnTo>
                  <a:lnTo>
                    <a:pt x="0" y="83616"/>
                  </a:lnTo>
                  <a:lnTo>
                    <a:pt x="0" y="94145"/>
                  </a:lnTo>
                  <a:lnTo>
                    <a:pt x="58762" y="94145"/>
                  </a:lnTo>
                  <a:lnTo>
                    <a:pt x="58762" y="83616"/>
                  </a:lnTo>
                  <a:close/>
                </a:path>
                <a:path w="141604" h="95885">
                  <a:moveTo>
                    <a:pt x="141135" y="54813"/>
                  </a:moveTo>
                  <a:lnTo>
                    <a:pt x="107492" y="32981"/>
                  </a:lnTo>
                  <a:lnTo>
                    <a:pt x="105714" y="32981"/>
                  </a:lnTo>
                  <a:lnTo>
                    <a:pt x="100266" y="33743"/>
                  </a:lnTo>
                  <a:lnTo>
                    <a:pt x="96583" y="34886"/>
                  </a:lnTo>
                  <a:lnTo>
                    <a:pt x="96583" y="12179"/>
                  </a:lnTo>
                  <a:lnTo>
                    <a:pt x="134277" y="12179"/>
                  </a:lnTo>
                  <a:lnTo>
                    <a:pt x="134277" y="1638"/>
                  </a:lnTo>
                  <a:lnTo>
                    <a:pt x="85153" y="1638"/>
                  </a:lnTo>
                  <a:lnTo>
                    <a:pt x="85153" y="48082"/>
                  </a:lnTo>
                  <a:lnTo>
                    <a:pt x="88582" y="46570"/>
                  </a:lnTo>
                  <a:lnTo>
                    <a:pt x="92011" y="45427"/>
                  </a:lnTo>
                  <a:lnTo>
                    <a:pt x="98615" y="43903"/>
                  </a:lnTo>
                  <a:lnTo>
                    <a:pt x="102044" y="43522"/>
                  </a:lnTo>
                  <a:lnTo>
                    <a:pt x="112445" y="43522"/>
                  </a:lnTo>
                  <a:lnTo>
                    <a:pt x="118160" y="45427"/>
                  </a:lnTo>
                  <a:lnTo>
                    <a:pt x="126403" y="53035"/>
                  </a:lnTo>
                  <a:lnTo>
                    <a:pt x="128562" y="58115"/>
                  </a:lnTo>
                  <a:lnTo>
                    <a:pt x="128562" y="70929"/>
                  </a:lnTo>
                  <a:lnTo>
                    <a:pt x="126403" y="76009"/>
                  </a:lnTo>
                  <a:lnTo>
                    <a:pt x="118160" y="83616"/>
                  </a:lnTo>
                  <a:lnTo>
                    <a:pt x="112445" y="85394"/>
                  </a:lnTo>
                  <a:lnTo>
                    <a:pt x="100901" y="85394"/>
                  </a:lnTo>
                  <a:lnTo>
                    <a:pt x="96710" y="85013"/>
                  </a:lnTo>
                  <a:lnTo>
                    <a:pt x="88709" y="82981"/>
                  </a:lnTo>
                  <a:lnTo>
                    <a:pt x="84899" y="81457"/>
                  </a:lnTo>
                  <a:lnTo>
                    <a:pt x="81229" y="79425"/>
                  </a:lnTo>
                  <a:lnTo>
                    <a:pt x="81229" y="91998"/>
                  </a:lnTo>
                  <a:lnTo>
                    <a:pt x="85534" y="93383"/>
                  </a:lnTo>
                  <a:lnTo>
                    <a:pt x="89598" y="94272"/>
                  </a:lnTo>
                  <a:lnTo>
                    <a:pt x="93662" y="94907"/>
                  </a:lnTo>
                  <a:lnTo>
                    <a:pt x="101663" y="95796"/>
                  </a:lnTo>
                  <a:lnTo>
                    <a:pt x="105587" y="95796"/>
                  </a:lnTo>
                  <a:lnTo>
                    <a:pt x="141135" y="74485"/>
                  </a:lnTo>
                  <a:lnTo>
                    <a:pt x="141135" y="54813"/>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pic>
          <p:nvPicPr>
            <p:cNvPr id="455" name="object 100">
              <a:extLst>
                <a:ext uri="{FF2B5EF4-FFF2-40B4-BE49-F238E27FC236}">
                  <a16:creationId xmlns:a16="http://schemas.microsoft.com/office/drawing/2014/main" id="{0DDD6F58-8F4C-E22D-4B54-B9D0FA636A7F}"/>
                </a:ext>
              </a:extLst>
            </p:cNvPr>
            <p:cNvPicPr/>
            <p:nvPr/>
          </p:nvPicPr>
          <p:blipFill>
            <a:blip r:embed="rId20" cstate="print"/>
            <a:stretch>
              <a:fillRect/>
            </a:stretch>
          </p:blipFill>
          <p:spPr>
            <a:xfrm>
              <a:off x="5226926" y="6397524"/>
              <a:ext cx="63966" cy="95804"/>
            </a:xfrm>
            <a:prstGeom prst="rect">
              <a:avLst/>
            </a:prstGeom>
          </p:spPr>
        </p:pic>
        <p:sp>
          <p:nvSpPr>
            <p:cNvPr id="456" name="object 101">
              <a:extLst>
                <a:ext uri="{FF2B5EF4-FFF2-40B4-BE49-F238E27FC236}">
                  <a16:creationId xmlns:a16="http://schemas.microsoft.com/office/drawing/2014/main" id="{D4B605E0-D9ED-4C96-6C4F-55C935F63601}"/>
                </a:ext>
              </a:extLst>
            </p:cNvPr>
            <p:cNvSpPr/>
            <p:nvPr/>
          </p:nvSpPr>
          <p:spPr>
            <a:xfrm>
              <a:off x="5922478" y="6350807"/>
              <a:ext cx="0" cy="22225"/>
            </a:xfrm>
            <a:custGeom>
              <a:avLst/>
              <a:gdLst/>
              <a:ahLst/>
              <a:cxnLst/>
              <a:rect l="l" t="t" r="r" b="b"/>
              <a:pathLst>
                <a:path h="22225">
                  <a:moveTo>
                    <a:pt x="0" y="0"/>
                  </a:moveTo>
                  <a:lnTo>
                    <a:pt x="0" y="22206"/>
                  </a:lnTo>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57" name="object 102">
              <a:extLst>
                <a:ext uri="{FF2B5EF4-FFF2-40B4-BE49-F238E27FC236}">
                  <a16:creationId xmlns:a16="http://schemas.microsoft.com/office/drawing/2014/main" id="{4B48E0DD-41FD-C530-090B-318632152D90}"/>
                </a:ext>
              </a:extLst>
            </p:cNvPr>
            <p:cNvSpPr/>
            <p:nvPr/>
          </p:nvSpPr>
          <p:spPr>
            <a:xfrm>
              <a:off x="5922478" y="6350807"/>
              <a:ext cx="0" cy="22225"/>
            </a:xfrm>
            <a:custGeom>
              <a:avLst/>
              <a:gdLst/>
              <a:ahLst/>
              <a:cxnLst/>
              <a:rect l="l" t="t" r="r" b="b"/>
              <a:pathLst>
                <a:path h="22225">
                  <a:moveTo>
                    <a:pt x="0" y="0"/>
                  </a:moveTo>
                  <a:lnTo>
                    <a:pt x="0" y="22206"/>
                  </a:lnTo>
                </a:path>
              </a:pathLst>
            </a:custGeom>
            <a:ln w="5076">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pic>
          <p:nvPicPr>
            <p:cNvPr id="458" name="object 103">
              <a:extLst>
                <a:ext uri="{FF2B5EF4-FFF2-40B4-BE49-F238E27FC236}">
                  <a16:creationId xmlns:a16="http://schemas.microsoft.com/office/drawing/2014/main" id="{B4884D3E-0153-0482-C859-FE0E7BF24AE1}"/>
                </a:ext>
              </a:extLst>
            </p:cNvPr>
            <p:cNvPicPr/>
            <p:nvPr/>
          </p:nvPicPr>
          <p:blipFill>
            <a:blip r:embed="rId22" cstate="print"/>
            <a:stretch>
              <a:fillRect/>
            </a:stretch>
          </p:blipFill>
          <p:spPr>
            <a:xfrm>
              <a:off x="5811056" y="6397524"/>
              <a:ext cx="224137" cy="95804"/>
            </a:xfrm>
            <a:prstGeom prst="rect">
              <a:avLst/>
            </a:prstGeom>
          </p:spPr>
        </p:pic>
        <p:sp>
          <p:nvSpPr>
            <p:cNvPr id="459" name="object 104">
              <a:extLst>
                <a:ext uri="{FF2B5EF4-FFF2-40B4-BE49-F238E27FC236}">
                  <a16:creationId xmlns:a16="http://schemas.microsoft.com/office/drawing/2014/main" id="{F6C047C0-B36B-C4AD-8C44-50D8C306A5D7}"/>
                </a:ext>
              </a:extLst>
            </p:cNvPr>
            <p:cNvSpPr/>
            <p:nvPr/>
          </p:nvSpPr>
          <p:spPr>
            <a:xfrm>
              <a:off x="6666778" y="6350807"/>
              <a:ext cx="0" cy="22225"/>
            </a:xfrm>
            <a:custGeom>
              <a:avLst/>
              <a:gdLst/>
              <a:ahLst/>
              <a:cxnLst/>
              <a:rect l="l" t="t" r="r" b="b"/>
              <a:pathLst>
                <a:path h="22225">
                  <a:moveTo>
                    <a:pt x="0" y="0"/>
                  </a:moveTo>
                  <a:lnTo>
                    <a:pt x="0" y="22206"/>
                  </a:lnTo>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60" name="object 105">
              <a:extLst>
                <a:ext uri="{FF2B5EF4-FFF2-40B4-BE49-F238E27FC236}">
                  <a16:creationId xmlns:a16="http://schemas.microsoft.com/office/drawing/2014/main" id="{E5EA565F-5AAD-2FAB-6063-7FAFFA750584}"/>
                </a:ext>
              </a:extLst>
            </p:cNvPr>
            <p:cNvSpPr/>
            <p:nvPr/>
          </p:nvSpPr>
          <p:spPr>
            <a:xfrm>
              <a:off x="6666778" y="6350807"/>
              <a:ext cx="0" cy="22225"/>
            </a:xfrm>
            <a:custGeom>
              <a:avLst/>
              <a:gdLst/>
              <a:ahLst/>
              <a:cxnLst/>
              <a:rect l="l" t="t" r="r" b="b"/>
              <a:pathLst>
                <a:path h="22225">
                  <a:moveTo>
                    <a:pt x="0" y="0"/>
                  </a:moveTo>
                  <a:lnTo>
                    <a:pt x="0" y="22206"/>
                  </a:lnTo>
                </a:path>
              </a:pathLst>
            </a:custGeom>
            <a:ln w="5076">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61" name="object 106">
              <a:extLst>
                <a:ext uri="{FF2B5EF4-FFF2-40B4-BE49-F238E27FC236}">
                  <a16:creationId xmlns:a16="http://schemas.microsoft.com/office/drawing/2014/main" id="{093B6FC8-79E4-A5A9-ED46-3729CAEAE78A}"/>
                </a:ext>
              </a:extLst>
            </p:cNvPr>
            <p:cNvSpPr/>
            <p:nvPr/>
          </p:nvSpPr>
          <p:spPr>
            <a:xfrm>
              <a:off x="6555346" y="6397536"/>
              <a:ext cx="140970" cy="95885"/>
            </a:xfrm>
            <a:custGeom>
              <a:avLst/>
              <a:gdLst/>
              <a:ahLst/>
              <a:cxnLst/>
              <a:rect l="l" t="t" r="r" b="b"/>
              <a:pathLst>
                <a:path w="140970" h="95885">
                  <a:moveTo>
                    <a:pt x="60921" y="61417"/>
                  </a:moveTo>
                  <a:lnTo>
                    <a:pt x="59143" y="56337"/>
                  </a:lnTo>
                  <a:lnTo>
                    <a:pt x="52552" y="48209"/>
                  </a:lnTo>
                  <a:lnTo>
                    <a:pt x="47853" y="45554"/>
                  </a:lnTo>
                  <a:lnTo>
                    <a:pt x="41884" y="44284"/>
                  </a:lnTo>
                  <a:lnTo>
                    <a:pt x="47218" y="43014"/>
                  </a:lnTo>
                  <a:lnTo>
                    <a:pt x="51409" y="40474"/>
                  </a:lnTo>
                  <a:lnTo>
                    <a:pt x="57238" y="33362"/>
                  </a:lnTo>
                  <a:lnTo>
                    <a:pt x="58762" y="29057"/>
                  </a:lnTo>
                  <a:lnTo>
                    <a:pt x="58762" y="16611"/>
                  </a:lnTo>
                  <a:lnTo>
                    <a:pt x="55981" y="10782"/>
                  </a:lnTo>
                  <a:lnTo>
                    <a:pt x="44805" y="2146"/>
                  </a:lnTo>
                  <a:lnTo>
                    <a:pt x="37312" y="0"/>
                  </a:lnTo>
                  <a:lnTo>
                    <a:pt x="24117" y="0"/>
                  </a:lnTo>
                  <a:lnTo>
                    <a:pt x="20180" y="381"/>
                  </a:lnTo>
                  <a:lnTo>
                    <a:pt x="11938" y="1638"/>
                  </a:lnTo>
                  <a:lnTo>
                    <a:pt x="2794" y="3924"/>
                  </a:lnTo>
                  <a:lnTo>
                    <a:pt x="2794" y="15100"/>
                  </a:lnTo>
                  <a:lnTo>
                    <a:pt x="7493" y="13576"/>
                  </a:lnTo>
                  <a:lnTo>
                    <a:pt x="11811" y="12433"/>
                  </a:lnTo>
                  <a:lnTo>
                    <a:pt x="19672" y="10909"/>
                  </a:lnTo>
                  <a:lnTo>
                    <a:pt x="23355" y="10528"/>
                  </a:lnTo>
                  <a:lnTo>
                    <a:pt x="33007" y="10528"/>
                  </a:lnTo>
                  <a:lnTo>
                    <a:pt x="37820" y="11798"/>
                  </a:lnTo>
                  <a:lnTo>
                    <a:pt x="44551" y="16865"/>
                  </a:lnTo>
                  <a:lnTo>
                    <a:pt x="46329" y="20548"/>
                  </a:lnTo>
                  <a:lnTo>
                    <a:pt x="46329" y="29946"/>
                  </a:lnTo>
                  <a:lnTo>
                    <a:pt x="44678" y="33489"/>
                  </a:lnTo>
                  <a:lnTo>
                    <a:pt x="38074" y="38442"/>
                  </a:lnTo>
                  <a:lnTo>
                    <a:pt x="33388" y="39585"/>
                  </a:lnTo>
                  <a:lnTo>
                    <a:pt x="16002" y="39585"/>
                  </a:lnTo>
                  <a:lnTo>
                    <a:pt x="16002" y="49860"/>
                  </a:lnTo>
                  <a:lnTo>
                    <a:pt x="33642" y="49860"/>
                  </a:lnTo>
                  <a:lnTo>
                    <a:pt x="38963" y="51511"/>
                  </a:lnTo>
                  <a:lnTo>
                    <a:pt x="46583" y="57607"/>
                  </a:lnTo>
                  <a:lnTo>
                    <a:pt x="48488" y="61912"/>
                  </a:lnTo>
                  <a:lnTo>
                    <a:pt x="48488" y="73215"/>
                  </a:lnTo>
                  <a:lnTo>
                    <a:pt x="46329" y="77774"/>
                  </a:lnTo>
                  <a:lnTo>
                    <a:pt x="38201" y="83870"/>
                  </a:lnTo>
                  <a:lnTo>
                    <a:pt x="32245" y="85394"/>
                  </a:lnTo>
                  <a:lnTo>
                    <a:pt x="19799" y="85394"/>
                  </a:lnTo>
                  <a:lnTo>
                    <a:pt x="15494" y="84886"/>
                  </a:lnTo>
                  <a:lnTo>
                    <a:pt x="7239" y="82854"/>
                  </a:lnTo>
                  <a:lnTo>
                    <a:pt x="3429" y="81330"/>
                  </a:lnTo>
                  <a:lnTo>
                    <a:pt x="0" y="79298"/>
                  </a:lnTo>
                  <a:lnTo>
                    <a:pt x="0" y="91363"/>
                  </a:lnTo>
                  <a:lnTo>
                    <a:pt x="4318" y="92875"/>
                  </a:lnTo>
                  <a:lnTo>
                    <a:pt x="8636" y="94018"/>
                  </a:lnTo>
                  <a:lnTo>
                    <a:pt x="16764" y="95415"/>
                  </a:lnTo>
                  <a:lnTo>
                    <a:pt x="20815" y="95796"/>
                  </a:lnTo>
                  <a:lnTo>
                    <a:pt x="24752" y="95796"/>
                  </a:lnTo>
                  <a:lnTo>
                    <a:pt x="60921" y="76390"/>
                  </a:lnTo>
                  <a:lnTo>
                    <a:pt x="60921" y="61417"/>
                  </a:lnTo>
                  <a:close/>
                </a:path>
                <a:path w="140970" h="95885">
                  <a:moveTo>
                    <a:pt x="140754" y="54813"/>
                  </a:moveTo>
                  <a:lnTo>
                    <a:pt x="107124" y="32981"/>
                  </a:lnTo>
                  <a:lnTo>
                    <a:pt x="105346" y="32981"/>
                  </a:lnTo>
                  <a:lnTo>
                    <a:pt x="99885" y="33743"/>
                  </a:lnTo>
                  <a:lnTo>
                    <a:pt x="96202" y="34886"/>
                  </a:lnTo>
                  <a:lnTo>
                    <a:pt x="96202" y="12179"/>
                  </a:lnTo>
                  <a:lnTo>
                    <a:pt x="133908" y="12179"/>
                  </a:lnTo>
                  <a:lnTo>
                    <a:pt x="133908" y="1638"/>
                  </a:lnTo>
                  <a:lnTo>
                    <a:pt x="84785" y="1638"/>
                  </a:lnTo>
                  <a:lnTo>
                    <a:pt x="84785" y="48082"/>
                  </a:lnTo>
                  <a:lnTo>
                    <a:pt x="88214" y="46570"/>
                  </a:lnTo>
                  <a:lnTo>
                    <a:pt x="91643" y="45427"/>
                  </a:lnTo>
                  <a:lnTo>
                    <a:pt x="98234" y="43903"/>
                  </a:lnTo>
                  <a:lnTo>
                    <a:pt x="101663" y="43522"/>
                  </a:lnTo>
                  <a:lnTo>
                    <a:pt x="112077" y="43522"/>
                  </a:lnTo>
                  <a:lnTo>
                    <a:pt x="117779" y="45427"/>
                  </a:lnTo>
                  <a:lnTo>
                    <a:pt x="126034" y="53035"/>
                  </a:lnTo>
                  <a:lnTo>
                    <a:pt x="128193" y="58115"/>
                  </a:lnTo>
                  <a:lnTo>
                    <a:pt x="128193" y="70929"/>
                  </a:lnTo>
                  <a:lnTo>
                    <a:pt x="126034" y="76009"/>
                  </a:lnTo>
                  <a:lnTo>
                    <a:pt x="117779" y="83616"/>
                  </a:lnTo>
                  <a:lnTo>
                    <a:pt x="112077" y="85394"/>
                  </a:lnTo>
                  <a:lnTo>
                    <a:pt x="100520" y="85394"/>
                  </a:lnTo>
                  <a:lnTo>
                    <a:pt x="96329" y="85013"/>
                  </a:lnTo>
                  <a:lnTo>
                    <a:pt x="88341" y="82981"/>
                  </a:lnTo>
                  <a:lnTo>
                    <a:pt x="84531" y="81457"/>
                  </a:lnTo>
                  <a:lnTo>
                    <a:pt x="80848" y="79425"/>
                  </a:lnTo>
                  <a:lnTo>
                    <a:pt x="80848" y="91998"/>
                  </a:lnTo>
                  <a:lnTo>
                    <a:pt x="85166" y="93383"/>
                  </a:lnTo>
                  <a:lnTo>
                    <a:pt x="89230" y="94272"/>
                  </a:lnTo>
                  <a:lnTo>
                    <a:pt x="93294" y="94907"/>
                  </a:lnTo>
                  <a:lnTo>
                    <a:pt x="101282" y="95796"/>
                  </a:lnTo>
                  <a:lnTo>
                    <a:pt x="105219" y="95796"/>
                  </a:lnTo>
                  <a:lnTo>
                    <a:pt x="140754" y="74485"/>
                  </a:lnTo>
                  <a:lnTo>
                    <a:pt x="140754" y="54813"/>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pic>
          <p:nvPicPr>
            <p:cNvPr id="462" name="object 107">
              <a:extLst>
                <a:ext uri="{FF2B5EF4-FFF2-40B4-BE49-F238E27FC236}">
                  <a16:creationId xmlns:a16="http://schemas.microsoft.com/office/drawing/2014/main" id="{7E36EF9D-EE71-022C-7E8A-659C093BF1BD}"/>
                </a:ext>
              </a:extLst>
            </p:cNvPr>
            <p:cNvPicPr/>
            <p:nvPr/>
          </p:nvPicPr>
          <p:blipFill>
            <a:blip r:embed="rId17" cstate="print"/>
            <a:stretch>
              <a:fillRect/>
            </a:stretch>
          </p:blipFill>
          <p:spPr>
            <a:xfrm>
              <a:off x="6715527" y="6397524"/>
              <a:ext cx="63966" cy="95804"/>
            </a:xfrm>
            <a:prstGeom prst="rect">
              <a:avLst/>
            </a:prstGeom>
          </p:spPr>
        </p:pic>
        <p:sp>
          <p:nvSpPr>
            <p:cNvPr id="463" name="object 108">
              <a:extLst>
                <a:ext uri="{FF2B5EF4-FFF2-40B4-BE49-F238E27FC236}">
                  <a16:creationId xmlns:a16="http://schemas.microsoft.com/office/drawing/2014/main" id="{84DABF43-DDCD-86D2-EFEF-FE4312881CBD}"/>
                </a:ext>
              </a:extLst>
            </p:cNvPr>
            <p:cNvSpPr/>
            <p:nvPr/>
          </p:nvSpPr>
          <p:spPr>
            <a:xfrm>
              <a:off x="1191822" y="6186605"/>
              <a:ext cx="22225" cy="0"/>
            </a:xfrm>
            <a:custGeom>
              <a:avLst/>
              <a:gdLst/>
              <a:ahLst/>
              <a:cxnLst/>
              <a:rect l="l" t="t" r="r" b="b"/>
              <a:pathLst>
                <a:path w="22225">
                  <a:moveTo>
                    <a:pt x="22210" y="0"/>
                  </a:moveTo>
                  <a:lnTo>
                    <a:pt x="0" y="0"/>
                  </a:lnTo>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64" name="object 109">
              <a:extLst>
                <a:ext uri="{FF2B5EF4-FFF2-40B4-BE49-F238E27FC236}">
                  <a16:creationId xmlns:a16="http://schemas.microsoft.com/office/drawing/2014/main" id="{DDC523AB-817F-858C-449A-0233CDD46920}"/>
                </a:ext>
              </a:extLst>
            </p:cNvPr>
            <p:cNvSpPr/>
            <p:nvPr/>
          </p:nvSpPr>
          <p:spPr>
            <a:xfrm>
              <a:off x="1191822" y="6186605"/>
              <a:ext cx="22225" cy="0"/>
            </a:xfrm>
            <a:custGeom>
              <a:avLst/>
              <a:gdLst/>
              <a:ahLst/>
              <a:cxnLst/>
              <a:rect l="l" t="t" r="r" b="b"/>
              <a:pathLst>
                <a:path w="22225">
                  <a:moveTo>
                    <a:pt x="22210" y="0"/>
                  </a:moveTo>
                  <a:lnTo>
                    <a:pt x="0" y="0"/>
                  </a:lnTo>
                </a:path>
              </a:pathLst>
            </a:custGeom>
            <a:ln w="50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65" name="object 110">
              <a:extLst>
                <a:ext uri="{FF2B5EF4-FFF2-40B4-BE49-F238E27FC236}">
                  <a16:creationId xmlns:a16="http://schemas.microsoft.com/office/drawing/2014/main" id="{D1ADB119-900D-4045-10F3-8C1F31F39699}"/>
                </a:ext>
              </a:extLst>
            </p:cNvPr>
            <p:cNvSpPr/>
            <p:nvPr/>
          </p:nvSpPr>
          <p:spPr>
            <a:xfrm>
              <a:off x="1098496" y="6140680"/>
              <a:ext cx="60960" cy="95885"/>
            </a:xfrm>
            <a:custGeom>
              <a:avLst/>
              <a:gdLst/>
              <a:ahLst/>
              <a:cxnLst/>
              <a:rect l="l" t="t" r="r" b="b"/>
              <a:pathLst>
                <a:path w="60959" h="95885">
                  <a:moveTo>
                    <a:pt x="37313" y="0"/>
                  </a:moveTo>
                  <a:lnTo>
                    <a:pt x="24114" y="0"/>
                  </a:lnTo>
                  <a:lnTo>
                    <a:pt x="20179" y="380"/>
                  </a:lnTo>
                  <a:lnTo>
                    <a:pt x="11930" y="1649"/>
                  </a:lnTo>
                  <a:lnTo>
                    <a:pt x="2792" y="3933"/>
                  </a:lnTo>
                  <a:lnTo>
                    <a:pt x="2792" y="15100"/>
                  </a:lnTo>
                  <a:lnTo>
                    <a:pt x="7488" y="13577"/>
                  </a:lnTo>
                  <a:lnTo>
                    <a:pt x="11803" y="12435"/>
                  </a:lnTo>
                  <a:lnTo>
                    <a:pt x="19672" y="10912"/>
                  </a:lnTo>
                  <a:lnTo>
                    <a:pt x="23352" y="10532"/>
                  </a:lnTo>
                  <a:lnTo>
                    <a:pt x="32998" y="10532"/>
                  </a:lnTo>
                  <a:lnTo>
                    <a:pt x="37821" y="11801"/>
                  </a:lnTo>
                  <a:lnTo>
                    <a:pt x="44548" y="16876"/>
                  </a:lnTo>
                  <a:lnTo>
                    <a:pt x="46325" y="20556"/>
                  </a:lnTo>
                  <a:lnTo>
                    <a:pt x="46325" y="29946"/>
                  </a:lnTo>
                  <a:lnTo>
                    <a:pt x="44675" y="33499"/>
                  </a:lnTo>
                  <a:lnTo>
                    <a:pt x="38075" y="38448"/>
                  </a:lnTo>
                  <a:lnTo>
                    <a:pt x="33379" y="39590"/>
                  </a:lnTo>
                  <a:lnTo>
                    <a:pt x="15991" y="39590"/>
                  </a:lnTo>
                  <a:lnTo>
                    <a:pt x="15991" y="49869"/>
                  </a:lnTo>
                  <a:lnTo>
                    <a:pt x="33633" y="49869"/>
                  </a:lnTo>
                  <a:lnTo>
                    <a:pt x="38963" y="51518"/>
                  </a:lnTo>
                  <a:lnTo>
                    <a:pt x="46578" y="57609"/>
                  </a:lnTo>
                  <a:lnTo>
                    <a:pt x="48482" y="61924"/>
                  </a:lnTo>
                  <a:lnTo>
                    <a:pt x="48482" y="73217"/>
                  </a:lnTo>
                  <a:lnTo>
                    <a:pt x="46325" y="77785"/>
                  </a:lnTo>
                  <a:lnTo>
                    <a:pt x="38202" y="83876"/>
                  </a:lnTo>
                  <a:lnTo>
                    <a:pt x="32237" y="85399"/>
                  </a:lnTo>
                  <a:lnTo>
                    <a:pt x="19799" y="85399"/>
                  </a:lnTo>
                  <a:lnTo>
                    <a:pt x="15483" y="84891"/>
                  </a:lnTo>
                  <a:lnTo>
                    <a:pt x="7234" y="82861"/>
                  </a:lnTo>
                  <a:lnTo>
                    <a:pt x="3426" y="81338"/>
                  </a:lnTo>
                  <a:lnTo>
                    <a:pt x="0" y="79308"/>
                  </a:lnTo>
                  <a:lnTo>
                    <a:pt x="0" y="91363"/>
                  </a:lnTo>
                  <a:lnTo>
                    <a:pt x="4315" y="92886"/>
                  </a:lnTo>
                  <a:lnTo>
                    <a:pt x="8630" y="94028"/>
                  </a:lnTo>
                  <a:lnTo>
                    <a:pt x="16753" y="95424"/>
                  </a:lnTo>
                  <a:lnTo>
                    <a:pt x="20814" y="95804"/>
                  </a:lnTo>
                  <a:lnTo>
                    <a:pt x="24748" y="95804"/>
                  </a:lnTo>
                  <a:lnTo>
                    <a:pt x="60920" y="76390"/>
                  </a:lnTo>
                  <a:lnTo>
                    <a:pt x="60920" y="61416"/>
                  </a:lnTo>
                  <a:lnTo>
                    <a:pt x="59143" y="56340"/>
                  </a:lnTo>
                  <a:lnTo>
                    <a:pt x="52543" y="48219"/>
                  </a:lnTo>
                  <a:lnTo>
                    <a:pt x="47848" y="45554"/>
                  </a:lnTo>
                  <a:lnTo>
                    <a:pt x="41882" y="44285"/>
                  </a:lnTo>
                  <a:lnTo>
                    <a:pt x="47213" y="43017"/>
                  </a:lnTo>
                  <a:lnTo>
                    <a:pt x="51401" y="40479"/>
                  </a:lnTo>
                  <a:lnTo>
                    <a:pt x="57239" y="33373"/>
                  </a:lnTo>
                  <a:lnTo>
                    <a:pt x="58762" y="29058"/>
                  </a:lnTo>
                  <a:lnTo>
                    <a:pt x="58762" y="16623"/>
                  </a:lnTo>
                  <a:lnTo>
                    <a:pt x="55970" y="10785"/>
                  </a:lnTo>
                  <a:lnTo>
                    <a:pt x="44801" y="2157"/>
                  </a:lnTo>
                  <a:lnTo>
                    <a:pt x="37313" y="0"/>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66" name="object 111">
              <a:extLst>
                <a:ext uri="{FF2B5EF4-FFF2-40B4-BE49-F238E27FC236}">
                  <a16:creationId xmlns:a16="http://schemas.microsoft.com/office/drawing/2014/main" id="{FE3BAB9E-DC42-2E66-6836-415B099CD2F9}"/>
                </a:ext>
              </a:extLst>
            </p:cNvPr>
            <p:cNvSpPr/>
            <p:nvPr/>
          </p:nvSpPr>
          <p:spPr>
            <a:xfrm>
              <a:off x="995960" y="6189787"/>
              <a:ext cx="80010" cy="10795"/>
            </a:xfrm>
            <a:custGeom>
              <a:avLst/>
              <a:gdLst/>
              <a:ahLst/>
              <a:cxnLst/>
              <a:rect l="l" t="t" r="r" b="b"/>
              <a:pathLst>
                <a:path w="80009" h="10795">
                  <a:moveTo>
                    <a:pt x="79450" y="0"/>
                  </a:moveTo>
                  <a:lnTo>
                    <a:pt x="0" y="0"/>
                  </a:lnTo>
                  <a:lnTo>
                    <a:pt x="0" y="10532"/>
                  </a:lnTo>
                  <a:lnTo>
                    <a:pt x="79450" y="10532"/>
                  </a:lnTo>
                  <a:lnTo>
                    <a:pt x="79450" y="0"/>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67" name="object 112">
              <a:extLst>
                <a:ext uri="{FF2B5EF4-FFF2-40B4-BE49-F238E27FC236}">
                  <a16:creationId xmlns:a16="http://schemas.microsoft.com/office/drawing/2014/main" id="{16ECFF91-3EA4-FBEB-D757-73EA8BF8433A}"/>
                </a:ext>
              </a:extLst>
            </p:cNvPr>
            <p:cNvSpPr/>
            <p:nvPr/>
          </p:nvSpPr>
          <p:spPr>
            <a:xfrm>
              <a:off x="1191822" y="5717629"/>
              <a:ext cx="22225" cy="0"/>
            </a:xfrm>
            <a:custGeom>
              <a:avLst/>
              <a:gdLst/>
              <a:ahLst/>
              <a:cxnLst/>
              <a:rect l="l" t="t" r="r" b="b"/>
              <a:pathLst>
                <a:path w="22225">
                  <a:moveTo>
                    <a:pt x="22210" y="0"/>
                  </a:moveTo>
                  <a:lnTo>
                    <a:pt x="0" y="0"/>
                  </a:lnTo>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68" name="object 113">
              <a:extLst>
                <a:ext uri="{FF2B5EF4-FFF2-40B4-BE49-F238E27FC236}">
                  <a16:creationId xmlns:a16="http://schemas.microsoft.com/office/drawing/2014/main" id="{346A51DD-557F-1AF5-0B1C-3FAF834CF11C}"/>
                </a:ext>
              </a:extLst>
            </p:cNvPr>
            <p:cNvSpPr/>
            <p:nvPr/>
          </p:nvSpPr>
          <p:spPr>
            <a:xfrm>
              <a:off x="1191822" y="5717629"/>
              <a:ext cx="22225" cy="0"/>
            </a:xfrm>
            <a:custGeom>
              <a:avLst/>
              <a:gdLst/>
              <a:ahLst/>
              <a:cxnLst/>
              <a:rect l="l" t="t" r="r" b="b"/>
              <a:pathLst>
                <a:path w="22225">
                  <a:moveTo>
                    <a:pt x="22210" y="0"/>
                  </a:moveTo>
                  <a:lnTo>
                    <a:pt x="0" y="0"/>
                  </a:lnTo>
                </a:path>
              </a:pathLst>
            </a:custGeom>
            <a:ln w="50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69" name="object 114">
              <a:extLst>
                <a:ext uri="{FF2B5EF4-FFF2-40B4-BE49-F238E27FC236}">
                  <a16:creationId xmlns:a16="http://schemas.microsoft.com/office/drawing/2014/main" id="{45EE6F0C-813F-C855-18F9-FD8845659463}"/>
                </a:ext>
              </a:extLst>
            </p:cNvPr>
            <p:cNvSpPr/>
            <p:nvPr/>
          </p:nvSpPr>
          <p:spPr>
            <a:xfrm>
              <a:off x="1098115" y="5671704"/>
              <a:ext cx="59055" cy="94615"/>
            </a:xfrm>
            <a:custGeom>
              <a:avLst/>
              <a:gdLst/>
              <a:ahLst/>
              <a:cxnLst/>
              <a:rect l="l" t="t" r="r" b="b"/>
              <a:pathLst>
                <a:path w="59055" h="94614">
                  <a:moveTo>
                    <a:pt x="36298" y="0"/>
                  </a:moveTo>
                  <a:lnTo>
                    <a:pt x="23099" y="0"/>
                  </a:lnTo>
                  <a:lnTo>
                    <a:pt x="19037" y="507"/>
                  </a:lnTo>
                  <a:lnTo>
                    <a:pt x="10407" y="2537"/>
                  </a:lnTo>
                  <a:lnTo>
                    <a:pt x="5711" y="4060"/>
                  </a:lnTo>
                  <a:lnTo>
                    <a:pt x="634" y="6090"/>
                  </a:lnTo>
                  <a:lnTo>
                    <a:pt x="634" y="18779"/>
                  </a:lnTo>
                  <a:lnTo>
                    <a:pt x="5584" y="15988"/>
                  </a:lnTo>
                  <a:lnTo>
                    <a:pt x="10280" y="13957"/>
                  </a:lnTo>
                  <a:lnTo>
                    <a:pt x="18910" y="11293"/>
                  </a:lnTo>
                  <a:lnTo>
                    <a:pt x="23099" y="10532"/>
                  </a:lnTo>
                  <a:lnTo>
                    <a:pt x="32618" y="10532"/>
                  </a:lnTo>
                  <a:lnTo>
                    <a:pt x="37060" y="12181"/>
                  </a:lnTo>
                  <a:lnTo>
                    <a:pt x="43913" y="18272"/>
                  </a:lnTo>
                  <a:lnTo>
                    <a:pt x="45690" y="22333"/>
                  </a:lnTo>
                  <a:lnTo>
                    <a:pt x="45690" y="30200"/>
                  </a:lnTo>
                  <a:lnTo>
                    <a:pt x="0" y="83622"/>
                  </a:lnTo>
                  <a:lnTo>
                    <a:pt x="0" y="94155"/>
                  </a:lnTo>
                  <a:lnTo>
                    <a:pt x="58763" y="94155"/>
                  </a:lnTo>
                  <a:lnTo>
                    <a:pt x="58763" y="83622"/>
                  </a:lnTo>
                  <a:lnTo>
                    <a:pt x="15103" y="83622"/>
                  </a:lnTo>
                  <a:lnTo>
                    <a:pt x="47340" y="50503"/>
                  </a:lnTo>
                  <a:lnTo>
                    <a:pt x="52163" y="44666"/>
                  </a:lnTo>
                  <a:lnTo>
                    <a:pt x="54701" y="40605"/>
                  </a:lnTo>
                  <a:lnTo>
                    <a:pt x="57493" y="33880"/>
                  </a:lnTo>
                  <a:lnTo>
                    <a:pt x="58255" y="30200"/>
                  </a:lnTo>
                  <a:lnTo>
                    <a:pt x="58255" y="18399"/>
                  </a:lnTo>
                  <a:lnTo>
                    <a:pt x="55336" y="12054"/>
                  </a:lnTo>
                  <a:lnTo>
                    <a:pt x="43913" y="2410"/>
                  </a:lnTo>
                  <a:lnTo>
                    <a:pt x="36298" y="0"/>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0" name="object 115">
              <a:extLst>
                <a:ext uri="{FF2B5EF4-FFF2-40B4-BE49-F238E27FC236}">
                  <a16:creationId xmlns:a16="http://schemas.microsoft.com/office/drawing/2014/main" id="{CA3F8683-F94C-C20D-74A4-C9E2C46852F3}"/>
                </a:ext>
              </a:extLst>
            </p:cNvPr>
            <p:cNvSpPr/>
            <p:nvPr/>
          </p:nvSpPr>
          <p:spPr>
            <a:xfrm>
              <a:off x="995960" y="5720811"/>
              <a:ext cx="80010" cy="10795"/>
            </a:xfrm>
            <a:custGeom>
              <a:avLst/>
              <a:gdLst/>
              <a:ahLst/>
              <a:cxnLst/>
              <a:rect l="l" t="t" r="r" b="b"/>
              <a:pathLst>
                <a:path w="80009" h="10795">
                  <a:moveTo>
                    <a:pt x="79450" y="0"/>
                  </a:moveTo>
                  <a:lnTo>
                    <a:pt x="0" y="0"/>
                  </a:lnTo>
                  <a:lnTo>
                    <a:pt x="0" y="10532"/>
                  </a:lnTo>
                  <a:lnTo>
                    <a:pt x="79450" y="10532"/>
                  </a:lnTo>
                  <a:lnTo>
                    <a:pt x="79450" y="0"/>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 name="object 116">
              <a:extLst>
                <a:ext uri="{FF2B5EF4-FFF2-40B4-BE49-F238E27FC236}">
                  <a16:creationId xmlns:a16="http://schemas.microsoft.com/office/drawing/2014/main" id="{ABB6DFB9-4E9D-4F05-04BB-2F9BE7C7447E}"/>
                </a:ext>
              </a:extLst>
            </p:cNvPr>
            <p:cNvSpPr/>
            <p:nvPr/>
          </p:nvSpPr>
          <p:spPr>
            <a:xfrm>
              <a:off x="1191822" y="5248653"/>
              <a:ext cx="22225" cy="0"/>
            </a:xfrm>
            <a:custGeom>
              <a:avLst/>
              <a:gdLst/>
              <a:ahLst/>
              <a:cxnLst/>
              <a:rect l="l" t="t" r="r" b="b"/>
              <a:pathLst>
                <a:path w="22225">
                  <a:moveTo>
                    <a:pt x="22210" y="0"/>
                  </a:moveTo>
                  <a:lnTo>
                    <a:pt x="0" y="0"/>
                  </a:lnTo>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2" name="object 117">
              <a:extLst>
                <a:ext uri="{FF2B5EF4-FFF2-40B4-BE49-F238E27FC236}">
                  <a16:creationId xmlns:a16="http://schemas.microsoft.com/office/drawing/2014/main" id="{A8ABA5DD-735C-2C27-07A3-C17BD733325C}"/>
                </a:ext>
              </a:extLst>
            </p:cNvPr>
            <p:cNvSpPr/>
            <p:nvPr/>
          </p:nvSpPr>
          <p:spPr>
            <a:xfrm>
              <a:off x="1191822" y="5248653"/>
              <a:ext cx="22225" cy="0"/>
            </a:xfrm>
            <a:custGeom>
              <a:avLst/>
              <a:gdLst/>
              <a:ahLst/>
              <a:cxnLst/>
              <a:rect l="l" t="t" r="r" b="b"/>
              <a:pathLst>
                <a:path w="22225">
                  <a:moveTo>
                    <a:pt x="22210" y="0"/>
                  </a:moveTo>
                  <a:lnTo>
                    <a:pt x="0" y="0"/>
                  </a:lnTo>
                </a:path>
              </a:pathLst>
            </a:custGeom>
            <a:ln w="50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3" name="object 118">
              <a:extLst>
                <a:ext uri="{FF2B5EF4-FFF2-40B4-BE49-F238E27FC236}">
                  <a16:creationId xmlns:a16="http://schemas.microsoft.com/office/drawing/2014/main" id="{BA5D1CFD-5AED-4D07-02AD-8F71C0B3154D}"/>
                </a:ext>
              </a:extLst>
            </p:cNvPr>
            <p:cNvSpPr/>
            <p:nvPr/>
          </p:nvSpPr>
          <p:spPr>
            <a:xfrm>
              <a:off x="1102811" y="5204377"/>
              <a:ext cx="55244" cy="92710"/>
            </a:xfrm>
            <a:custGeom>
              <a:avLst/>
              <a:gdLst/>
              <a:ahLst/>
              <a:cxnLst/>
              <a:rect l="l" t="t" r="r" b="b"/>
              <a:pathLst>
                <a:path w="55244" h="92710">
                  <a:moveTo>
                    <a:pt x="34648" y="0"/>
                  </a:moveTo>
                  <a:lnTo>
                    <a:pt x="22083" y="0"/>
                  </a:lnTo>
                  <a:lnTo>
                    <a:pt x="0" y="4441"/>
                  </a:lnTo>
                  <a:lnTo>
                    <a:pt x="0" y="15862"/>
                  </a:lnTo>
                  <a:lnTo>
                    <a:pt x="22210" y="11421"/>
                  </a:lnTo>
                  <a:lnTo>
                    <a:pt x="22210" y="81973"/>
                  </a:lnTo>
                  <a:lnTo>
                    <a:pt x="1776" y="81973"/>
                  </a:lnTo>
                  <a:lnTo>
                    <a:pt x="1776" y="92505"/>
                  </a:lnTo>
                  <a:lnTo>
                    <a:pt x="55082" y="92505"/>
                  </a:lnTo>
                  <a:lnTo>
                    <a:pt x="55082" y="81973"/>
                  </a:lnTo>
                  <a:lnTo>
                    <a:pt x="34648" y="81973"/>
                  </a:lnTo>
                  <a:lnTo>
                    <a:pt x="34648" y="0"/>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4" name="object 119">
              <a:extLst>
                <a:ext uri="{FF2B5EF4-FFF2-40B4-BE49-F238E27FC236}">
                  <a16:creationId xmlns:a16="http://schemas.microsoft.com/office/drawing/2014/main" id="{5B1B5057-4020-727C-BA0E-5ABBAF6B31E6}"/>
                </a:ext>
              </a:extLst>
            </p:cNvPr>
            <p:cNvSpPr/>
            <p:nvPr/>
          </p:nvSpPr>
          <p:spPr>
            <a:xfrm>
              <a:off x="995960" y="5251835"/>
              <a:ext cx="80010" cy="10795"/>
            </a:xfrm>
            <a:custGeom>
              <a:avLst/>
              <a:gdLst/>
              <a:ahLst/>
              <a:cxnLst/>
              <a:rect l="l" t="t" r="r" b="b"/>
              <a:pathLst>
                <a:path w="80009" h="10795">
                  <a:moveTo>
                    <a:pt x="79450" y="0"/>
                  </a:moveTo>
                  <a:lnTo>
                    <a:pt x="0" y="0"/>
                  </a:lnTo>
                  <a:lnTo>
                    <a:pt x="0" y="10532"/>
                  </a:lnTo>
                  <a:lnTo>
                    <a:pt x="79450" y="10532"/>
                  </a:lnTo>
                  <a:lnTo>
                    <a:pt x="79450" y="0"/>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5" name="object 120">
              <a:extLst>
                <a:ext uri="{FF2B5EF4-FFF2-40B4-BE49-F238E27FC236}">
                  <a16:creationId xmlns:a16="http://schemas.microsoft.com/office/drawing/2014/main" id="{2D7231A9-1E38-173B-97D9-10439887CF0E}"/>
                </a:ext>
              </a:extLst>
            </p:cNvPr>
            <p:cNvSpPr/>
            <p:nvPr/>
          </p:nvSpPr>
          <p:spPr>
            <a:xfrm>
              <a:off x="1191822" y="4779677"/>
              <a:ext cx="22225" cy="0"/>
            </a:xfrm>
            <a:custGeom>
              <a:avLst/>
              <a:gdLst/>
              <a:ahLst/>
              <a:cxnLst/>
              <a:rect l="l" t="t" r="r" b="b"/>
              <a:pathLst>
                <a:path w="22225">
                  <a:moveTo>
                    <a:pt x="22210" y="0"/>
                  </a:moveTo>
                  <a:lnTo>
                    <a:pt x="0" y="0"/>
                  </a:lnTo>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6" name="object 121">
              <a:extLst>
                <a:ext uri="{FF2B5EF4-FFF2-40B4-BE49-F238E27FC236}">
                  <a16:creationId xmlns:a16="http://schemas.microsoft.com/office/drawing/2014/main" id="{B5BCE02E-33BD-1591-F17E-D4B0A77CE2F9}"/>
                </a:ext>
              </a:extLst>
            </p:cNvPr>
            <p:cNvSpPr/>
            <p:nvPr/>
          </p:nvSpPr>
          <p:spPr>
            <a:xfrm>
              <a:off x="1191822" y="4779677"/>
              <a:ext cx="22225" cy="0"/>
            </a:xfrm>
            <a:custGeom>
              <a:avLst/>
              <a:gdLst/>
              <a:ahLst/>
              <a:cxnLst/>
              <a:rect l="l" t="t" r="r" b="b"/>
              <a:pathLst>
                <a:path w="22225">
                  <a:moveTo>
                    <a:pt x="22210" y="0"/>
                  </a:moveTo>
                  <a:lnTo>
                    <a:pt x="0" y="0"/>
                  </a:lnTo>
                </a:path>
              </a:pathLst>
            </a:custGeom>
            <a:ln w="50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pic>
          <p:nvPicPr>
            <p:cNvPr id="477" name="object 122">
              <a:extLst>
                <a:ext uri="{FF2B5EF4-FFF2-40B4-BE49-F238E27FC236}">
                  <a16:creationId xmlns:a16="http://schemas.microsoft.com/office/drawing/2014/main" id="{F4AFB7BF-3ADA-AE98-C103-C0F04C606CEB}"/>
                </a:ext>
              </a:extLst>
            </p:cNvPr>
            <p:cNvPicPr/>
            <p:nvPr/>
          </p:nvPicPr>
          <p:blipFill>
            <a:blip r:embed="rId17" cstate="print"/>
            <a:stretch>
              <a:fillRect/>
            </a:stretch>
          </p:blipFill>
          <p:spPr>
            <a:xfrm>
              <a:off x="1097277" y="4733752"/>
              <a:ext cx="63966" cy="95804"/>
            </a:xfrm>
            <a:prstGeom prst="rect">
              <a:avLst/>
            </a:prstGeom>
          </p:spPr>
        </p:pic>
        <p:sp>
          <p:nvSpPr>
            <p:cNvPr id="478" name="object 123">
              <a:extLst>
                <a:ext uri="{FF2B5EF4-FFF2-40B4-BE49-F238E27FC236}">
                  <a16:creationId xmlns:a16="http://schemas.microsoft.com/office/drawing/2014/main" id="{8068B206-42FD-7DE9-730A-E9356520774A}"/>
                </a:ext>
              </a:extLst>
            </p:cNvPr>
            <p:cNvSpPr/>
            <p:nvPr/>
          </p:nvSpPr>
          <p:spPr>
            <a:xfrm>
              <a:off x="1191822" y="4310701"/>
              <a:ext cx="22225" cy="0"/>
            </a:xfrm>
            <a:custGeom>
              <a:avLst/>
              <a:gdLst/>
              <a:ahLst/>
              <a:cxnLst/>
              <a:rect l="l" t="t" r="r" b="b"/>
              <a:pathLst>
                <a:path w="22225">
                  <a:moveTo>
                    <a:pt x="22210" y="0"/>
                  </a:moveTo>
                  <a:lnTo>
                    <a:pt x="0" y="0"/>
                  </a:lnTo>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9" name="object 124">
              <a:extLst>
                <a:ext uri="{FF2B5EF4-FFF2-40B4-BE49-F238E27FC236}">
                  <a16:creationId xmlns:a16="http://schemas.microsoft.com/office/drawing/2014/main" id="{248CF7E2-4C99-C937-EF61-8070231F0DE8}"/>
                </a:ext>
              </a:extLst>
            </p:cNvPr>
            <p:cNvSpPr/>
            <p:nvPr/>
          </p:nvSpPr>
          <p:spPr>
            <a:xfrm>
              <a:off x="1191822" y="4310701"/>
              <a:ext cx="22225" cy="0"/>
            </a:xfrm>
            <a:custGeom>
              <a:avLst/>
              <a:gdLst/>
              <a:ahLst/>
              <a:cxnLst/>
              <a:rect l="l" t="t" r="r" b="b"/>
              <a:pathLst>
                <a:path w="22225">
                  <a:moveTo>
                    <a:pt x="22210" y="0"/>
                  </a:moveTo>
                  <a:lnTo>
                    <a:pt x="0" y="0"/>
                  </a:lnTo>
                </a:path>
              </a:pathLst>
            </a:custGeom>
            <a:ln w="50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80" name="object 125">
              <a:extLst>
                <a:ext uri="{FF2B5EF4-FFF2-40B4-BE49-F238E27FC236}">
                  <a16:creationId xmlns:a16="http://schemas.microsoft.com/office/drawing/2014/main" id="{FF8C2970-951D-528B-52C3-64E6595DF94A}"/>
                </a:ext>
              </a:extLst>
            </p:cNvPr>
            <p:cNvSpPr/>
            <p:nvPr/>
          </p:nvSpPr>
          <p:spPr>
            <a:xfrm>
              <a:off x="1102861" y="4266425"/>
              <a:ext cx="55244" cy="92710"/>
            </a:xfrm>
            <a:custGeom>
              <a:avLst/>
              <a:gdLst/>
              <a:ahLst/>
              <a:cxnLst/>
              <a:rect l="l" t="t" r="r" b="b"/>
              <a:pathLst>
                <a:path w="55244" h="92710">
                  <a:moveTo>
                    <a:pt x="34648" y="0"/>
                  </a:moveTo>
                  <a:lnTo>
                    <a:pt x="22083" y="0"/>
                  </a:lnTo>
                  <a:lnTo>
                    <a:pt x="0" y="4441"/>
                  </a:lnTo>
                  <a:lnTo>
                    <a:pt x="0" y="15862"/>
                  </a:lnTo>
                  <a:lnTo>
                    <a:pt x="22210" y="11421"/>
                  </a:lnTo>
                  <a:lnTo>
                    <a:pt x="22210" y="81973"/>
                  </a:lnTo>
                  <a:lnTo>
                    <a:pt x="1776" y="81973"/>
                  </a:lnTo>
                  <a:lnTo>
                    <a:pt x="1776" y="92505"/>
                  </a:lnTo>
                  <a:lnTo>
                    <a:pt x="55082" y="92505"/>
                  </a:lnTo>
                  <a:lnTo>
                    <a:pt x="55082" y="81973"/>
                  </a:lnTo>
                  <a:lnTo>
                    <a:pt x="34648" y="81973"/>
                  </a:lnTo>
                  <a:lnTo>
                    <a:pt x="34648" y="0"/>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pic>
          <p:nvPicPr>
            <p:cNvPr id="481" name="object 126">
              <a:extLst>
                <a:ext uri="{FF2B5EF4-FFF2-40B4-BE49-F238E27FC236}">
                  <a16:creationId xmlns:a16="http://schemas.microsoft.com/office/drawing/2014/main" id="{2C2D303A-DA6D-0A0A-A814-2B30784B1BCF}"/>
                </a:ext>
              </a:extLst>
            </p:cNvPr>
            <p:cNvPicPr/>
            <p:nvPr/>
          </p:nvPicPr>
          <p:blipFill>
            <a:blip r:embed="rId23" cstate="print"/>
            <a:stretch>
              <a:fillRect/>
            </a:stretch>
          </p:blipFill>
          <p:spPr>
            <a:xfrm>
              <a:off x="834291" y="4597836"/>
              <a:ext cx="122729" cy="1442738"/>
            </a:xfrm>
            <a:prstGeom prst="rect">
              <a:avLst/>
            </a:prstGeom>
          </p:spPr>
        </p:pic>
        <p:sp>
          <p:nvSpPr>
            <p:cNvPr id="482" name="object 127">
              <a:extLst>
                <a:ext uri="{FF2B5EF4-FFF2-40B4-BE49-F238E27FC236}">
                  <a16:creationId xmlns:a16="http://schemas.microsoft.com/office/drawing/2014/main" id="{10C10FB6-5AED-B54A-C6A5-2EF3895BA8AE}"/>
                </a:ext>
              </a:extLst>
            </p:cNvPr>
            <p:cNvSpPr/>
            <p:nvPr/>
          </p:nvSpPr>
          <p:spPr>
            <a:xfrm>
              <a:off x="1471561" y="4375485"/>
              <a:ext cx="5151120" cy="1393825"/>
            </a:xfrm>
            <a:custGeom>
              <a:avLst/>
              <a:gdLst/>
              <a:ahLst/>
              <a:cxnLst/>
              <a:rect l="l" t="t" r="r" b="b"/>
              <a:pathLst>
                <a:path w="5151120" h="1393825">
                  <a:moveTo>
                    <a:pt x="0" y="138502"/>
                  </a:moveTo>
                  <a:lnTo>
                    <a:pt x="14885" y="58870"/>
                  </a:lnTo>
                  <a:lnTo>
                    <a:pt x="29771" y="91757"/>
                  </a:lnTo>
                  <a:lnTo>
                    <a:pt x="44657" y="145361"/>
                  </a:lnTo>
                  <a:lnTo>
                    <a:pt x="59543" y="95443"/>
                  </a:lnTo>
                  <a:lnTo>
                    <a:pt x="74429" y="143376"/>
                  </a:lnTo>
                  <a:lnTo>
                    <a:pt x="89315" y="147332"/>
                  </a:lnTo>
                  <a:lnTo>
                    <a:pt x="104202" y="115674"/>
                  </a:lnTo>
                  <a:lnTo>
                    <a:pt x="119087" y="150643"/>
                  </a:lnTo>
                  <a:lnTo>
                    <a:pt x="133973" y="100861"/>
                  </a:lnTo>
                  <a:lnTo>
                    <a:pt x="148860" y="205859"/>
                  </a:lnTo>
                  <a:lnTo>
                    <a:pt x="163745" y="145978"/>
                  </a:lnTo>
                  <a:lnTo>
                    <a:pt x="178631" y="90290"/>
                  </a:lnTo>
                  <a:lnTo>
                    <a:pt x="193518" y="189460"/>
                  </a:lnTo>
                  <a:lnTo>
                    <a:pt x="208403" y="164604"/>
                  </a:lnTo>
                  <a:lnTo>
                    <a:pt x="223289" y="152704"/>
                  </a:lnTo>
                  <a:lnTo>
                    <a:pt x="238176" y="82174"/>
                  </a:lnTo>
                  <a:lnTo>
                    <a:pt x="253062" y="191274"/>
                  </a:lnTo>
                  <a:lnTo>
                    <a:pt x="267947" y="74424"/>
                  </a:lnTo>
                  <a:lnTo>
                    <a:pt x="282834" y="180799"/>
                  </a:lnTo>
                  <a:lnTo>
                    <a:pt x="297720" y="147786"/>
                  </a:lnTo>
                  <a:lnTo>
                    <a:pt x="312605" y="167126"/>
                  </a:lnTo>
                  <a:lnTo>
                    <a:pt x="327491" y="64330"/>
                  </a:lnTo>
                  <a:lnTo>
                    <a:pt x="342378" y="202865"/>
                  </a:lnTo>
                  <a:lnTo>
                    <a:pt x="357263" y="149771"/>
                  </a:lnTo>
                  <a:lnTo>
                    <a:pt x="372149" y="100639"/>
                  </a:lnTo>
                  <a:lnTo>
                    <a:pt x="387036" y="135426"/>
                  </a:lnTo>
                  <a:lnTo>
                    <a:pt x="401922" y="165800"/>
                  </a:lnTo>
                  <a:lnTo>
                    <a:pt x="416807" y="116451"/>
                  </a:lnTo>
                  <a:lnTo>
                    <a:pt x="431694" y="109379"/>
                  </a:lnTo>
                  <a:lnTo>
                    <a:pt x="446580" y="166885"/>
                  </a:lnTo>
                  <a:lnTo>
                    <a:pt x="461465" y="122921"/>
                  </a:lnTo>
                  <a:lnTo>
                    <a:pt x="476352" y="84777"/>
                  </a:lnTo>
                  <a:lnTo>
                    <a:pt x="491238" y="89417"/>
                  </a:lnTo>
                  <a:lnTo>
                    <a:pt x="506123" y="0"/>
                  </a:lnTo>
                  <a:lnTo>
                    <a:pt x="521010" y="220748"/>
                  </a:lnTo>
                  <a:lnTo>
                    <a:pt x="535896" y="190151"/>
                  </a:lnTo>
                  <a:lnTo>
                    <a:pt x="550782" y="64892"/>
                  </a:lnTo>
                  <a:lnTo>
                    <a:pt x="565668" y="170838"/>
                  </a:lnTo>
                  <a:lnTo>
                    <a:pt x="580554" y="91793"/>
                  </a:lnTo>
                  <a:lnTo>
                    <a:pt x="595440" y="104469"/>
                  </a:lnTo>
                  <a:lnTo>
                    <a:pt x="610325" y="80568"/>
                  </a:lnTo>
                  <a:lnTo>
                    <a:pt x="625212" y="116359"/>
                  </a:lnTo>
                  <a:lnTo>
                    <a:pt x="654983" y="63752"/>
                  </a:lnTo>
                  <a:lnTo>
                    <a:pt x="669870" y="176297"/>
                  </a:lnTo>
                  <a:lnTo>
                    <a:pt x="684756" y="114846"/>
                  </a:lnTo>
                  <a:lnTo>
                    <a:pt x="699642" y="169585"/>
                  </a:lnTo>
                  <a:lnTo>
                    <a:pt x="714528" y="128735"/>
                  </a:lnTo>
                  <a:lnTo>
                    <a:pt x="729414" y="125388"/>
                  </a:lnTo>
                  <a:lnTo>
                    <a:pt x="744300" y="173246"/>
                  </a:lnTo>
                  <a:lnTo>
                    <a:pt x="759186" y="120891"/>
                  </a:lnTo>
                  <a:lnTo>
                    <a:pt x="774072" y="317086"/>
                  </a:lnTo>
                  <a:lnTo>
                    <a:pt x="788958" y="335899"/>
                  </a:lnTo>
                  <a:lnTo>
                    <a:pt x="818730" y="395908"/>
                  </a:lnTo>
                  <a:lnTo>
                    <a:pt x="833616" y="403035"/>
                  </a:lnTo>
                  <a:lnTo>
                    <a:pt x="848502" y="399578"/>
                  </a:lnTo>
                  <a:lnTo>
                    <a:pt x="863388" y="427762"/>
                  </a:lnTo>
                  <a:lnTo>
                    <a:pt x="878274" y="413849"/>
                  </a:lnTo>
                  <a:lnTo>
                    <a:pt x="893160" y="378580"/>
                  </a:lnTo>
                  <a:lnTo>
                    <a:pt x="908046" y="465890"/>
                  </a:lnTo>
                  <a:lnTo>
                    <a:pt x="922932" y="375807"/>
                  </a:lnTo>
                  <a:lnTo>
                    <a:pt x="937818" y="456441"/>
                  </a:lnTo>
                  <a:lnTo>
                    <a:pt x="952704" y="498748"/>
                  </a:lnTo>
                  <a:lnTo>
                    <a:pt x="967590" y="471630"/>
                  </a:lnTo>
                  <a:lnTo>
                    <a:pt x="982476" y="519488"/>
                  </a:lnTo>
                  <a:lnTo>
                    <a:pt x="997362" y="513553"/>
                  </a:lnTo>
                  <a:lnTo>
                    <a:pt x="1012248" y="530646"/>
                  </a:lnTo>
                  <a:lnTo>
                    <a:pt x="1027134" y="485280"/>
                  </a:lnTo>
                  <a:lnTo>
                    <a:pt x="1042020" y="596215"/>
                  </a:lnTo>
                  <a:lnTo>
                    <a:pt x="1056906" y="551223"/>
                  </a:lnTo>
                  <a:lnTo>
                    <a:pt x="1071792" y="560791"/>
                  </a:lnTo>
                  <a:lnTo>
                    <a:pt x="1086678" y="599051"/>
                  </a:lnTo>
                  <a:lnTo>
                    <a:pt x="1101564" y="536903"/>
                  </a:lnTo>
                  <a:lnTo>
                    <a:pt x="1116450" y="656531"/>
                  </a:lnTo>
                  <a:lnTo>
                    <a:pt x="1131336" y="549574"/>
                  </a:lnTo>
                  <a:lnTo>
                    <a:pt x="1146222" y="627341"/>
                  </a:lnTo>
                  <a:lnTo>
                    <a:pt x="1161108" y="592044"/>
                  </a:lnTo>
                  <a:lnTo>
                    <a:pt x="1175994" y="669403"/>
                  </a:lnTo>
                  <a:lnTo>
                    <a:pt x="1190880" y="604843"/>
                  </a:lnTo>
                  <a:lnTo>
                    <a:pt x="1205766" y="584884"/>
                  </a:lnTo>
                  <a:lnTo>
                    <a:pt x="1220652" y="634387"/>
                  </a:lnTo>
                  <a:lnTo>
                    <a:pt x="1235538" y="580467"/>
                  </a:lnTo>
                  <a:lnTo>
                    <a:pt x="1250424" y="628441"/>
                  </a:lnTo>
                  <a:lnTo>
                    <a:pt x="1265310" y="661250"/>
                  </a:lnTo>
                  <a:lnTo>
                    <a:pt x="1280196" y="652831"/>
                  </a:lnTo>
                  <a:lnTo>
                    <a:pt x="1295082" y="625032"/>
                  </a:lnTo>
                  <a:lnTo>
                    <a:pt x="1309968" y="632356"/>
                  </a:lnTo>
                  <a:lnTo>
                    <a:pt x="1324854" y="651403"/>
                  </a:lnTo>
                  <a:lnTo>
                    <a:pt x="1339740" y="605944"/>
                  </a:lnTo>
                  <a:lnTo>
                    <a:pt x="1354626" y="610901"/>
                  </a:lnTo>
                  <a:lnTo>
                    <a:pt x="1369512" y="590941"/>
                  </a:lnTo>
                  <a:lnTo>
                    <a:pt x="1384398" y="657977"/>
                  </a:lnTo>
                  <a:lnTo>
                    <a:pt x="1399284" y="676964"/>
                  </a:lnTo>
                  <a:lnTo>
                    <a:pt x="1414170" y="643304"/>
                  </a:lnTo>
                  <a:lnTo>
                    <a:pt x="1429056" y="615531"/>
                  </a:lnTo>
                  <a:lnTo>
                    <a:pt x="1443942" y="686193"/>
                  </a:lnTo>
                  <a:lnTo>
                    <a:pt x="1458828" y="647640"/>
                  </a:lnTo>
                  <a:lnTo>
                    <a:pt x="1473714" y="704591"/>
                  </a:lnTo>
                  <a:lnTo>
                    <a:pt x="1488601" y="672984"/>
                  </a:lnTo>
                  <a:lnTo>
                    <a:pt x="1503486" y="646933"/>
                  </a:lnTo>
                  <a:lnTo>
                    <a:pt x="1518372" y="702574"/>
                  </a:lnTo>
                  <a:lnTo>
                    <a:pt x="1533259" y="641868"/>
                  </a:lnTo>
                  <a:lnTo>
                    <a:pt x="1548144" y="703403"/>
                  </a:lnTo>
                  <a:lnTo>
                    <a:pt x="1563030" y="659014"/>
                  </a:lnTo>
                  <a:lnTo>
                    <a:pt x="1577917" y="703381"/>
                  </a:lnTo>
                  <a:lnTo>
                    <a:pt x="1592802" y="657798"/>
                  </a:lnTo>
                  <a:lnTo>
                    <a:pt x="1607688" y="673284"/>
                  </a:lnTo>
                  <a:lnTo>
                    <a:pt x="1622574" y="725502"/>
                  </a:lnTo>
                  <a:lnTo>
                    <a:pt x="1637460" y="701102"/>
                  </a:lnTo>
                  <a:lnTo>
                    <a:pt x="1652346" y="746622"/>
                  </a:lnTo>
                  <a:lnTo>
                    <a:pt x="1667232" y="758987"/>
                  </a:lnTo>
                  <a:lnTo>
                    <a:pt x="1682119" y="659468"/>
                  </a:lnTo>
                  <a:lnTo>
                    <a:pt x="1697004" y="705735"/>
                  </a:lnTo>
                  <a:lnTo>
                    <a:pt x="1711890" y="698610"/>
                  </a:lnTo>
                  <a:lnTo>
                    <a:pt x="1726777" y="697367"/>
                  </a:lnTo>
                  <a:lnTo>
                    <a:pt x="1741662" y="748931"/>
                  </a:lnTo>
                  <a:lnTo>
                    <a:pt x="1756548" y="701028"/>
                  </a:lnTo>
                  <a:lnTo>
                    <a:pt x="1771435" y="684702"/>
                  </a:lnTo>
                  <a:lnTo>
                    <a:pt x="1786320" y="677941"/>
                  </a:lnTo>
                  <a:lnTo>
                    <a:pt x="1801206" y="661401"/>
                  </a:lnTo>
                  <a:lnTo>
                    <a:pt x="1816093" y="678792"/>
                  </a:lnTo>
                  <a:lnTo>
                    <a:pt x="1830979" y="708186"/>
                  </a:lnTo>
                  <a:lnTo>
                    <a:pt x="1845864" y="719571"/>
                  </a:lnTo>
                  <a:lnTo>
                    <a:pt x="1860751" y="694221"/>
                  </a:lnTo>
                  <a:lnTo>
                    <a:pt x="1875637" y="746639"/>
                  </a:lnTo>
                  <a:lnTo>
                    <a:pt x="1890522" y="690054"/>
                  </a:lnTo>
                  <a:lnTo>
                    <a:pt x="1905408" y="828437"/>
                  </a:lnTo>
                  <a:lnTo>
                    <a:pt x="1920295" y="745046"/>
                  </a:lnTo>
                </a:path>
                <a:path w="5151120" h="1393825">
                  <a:moveTo>
                    <a:pt x="1920295" y="745046"/>
                  </a:moveTo>
                  <a:lnTo>
                    <a:pt x="1935180" y="794529"/>
                  </a:lnTo>
                  <a:lnTo>
                    <a:pt x="1950066" y="796760"/>
                  </a:lnTo>
                  <a:lnTo>
                    <a:pt x="1964953" y="785820"/>
                  </a:lnTo>
                  <a:lnTo>
                    <a:pt x="1979839" y="743570"/>
                  </a:lnTo>
                  <a:lnTo>
                    <a:pt x="1994724" y="799083"/>
                  </a:lnTo>
                  <a:lnTo>
                    <a:pt x="2009611" y="801195"/>
                  </a:lnTo>
                  <a:lnTo>
                    <a:pt x="2024497" y="861579"/>
                  </a:lnTo>
                  <a:lnTo>
                    <a:pt x="2039382" y="749551"/>
                  </a:lnTo>
                  <a:lnTo>
                    <a:pt x="2054269" y="927695"/>
                  </a:lnTo>
                  <a:lnTo>
                    <a:pt x="2069155" y="861915"/>
                  </a:lnTo>
                  <a:lnTo>
                    <a:pt x="2084040" y="904125"/>
                  </a:lnTo>
                  <a:lnTo>
                    <a:pt x="2113813" y="848383"/>
                  </a:lnTo>
                  <a:lnTo>
                    <a:pt x="2128699" y="943398"/>
                  </a:lnTo>
                  <a:lnTo>
                    <a:pt x="2143585" y="891575"/>
                  </a:lnTo>
                  <a:lnTo>
                    <a:pt x="2158471" y="938558"/>
                  </a:lnTo>
                  <a:lnTo>
                    <a:pt x="2173357" y="981904"/>
                  </a:lnTo>
                  <a:lnTo>
                    <a:pt x="2188243" y="833915"/>
                  </a:lnTo>
                  <a:lnTo>
                    <a:pt x="2203129" y="1129224"/>
                  </a:lnTo>
                  <a:lnTo>
                    <a:pt x="2218015" y="1110123"/>
                  </a:lnTo>
                  <a:lnTo>
                    <a:pt x="2232900" y="1132252"/>
                  </a:lnTo>
                  <a:lnTo>
                    <a:pt x="2247787" y="1091793"/>
                  </a:lnTo>
                  <a:lnTo>
                    <a:pt x="2262673" y="1109089"/>
                  </a:lnTo>
                  <a:lnTo>
                    <a:pt x="2277559" y="1121380"/>
                  </a:lnTo>
                  <a:lnTo>
                    <a:pt x="2292445" y="1113860"/>
                  </a:lnTo>
                  <a:lnTo>
                    <a:pt x="2307331" y="1132558"/>
                  </a:lnTo>
                  <a:lnTo>
                    <a:pt x="2322217" y="1102024"/>
                  </a:lnTo>
                  <a:lnTo>
                    <a:pt x="2337103" y="1068741"/>
                  </a:lnTo>
                  <a:lnTo>
                    <a:pt x="2351989" y="353483"/>
                  </a:lnTo>
                  <a:lnTo>
                    <a:pt x="2366875" y="1112731"/>
                  </a:lnTo>
                  <a:lnTo>
                    <a:pt x="2381761" y="360299"/>
                  </a:lnTo>
                  <a:lnTo>
                    <a:pt x="2396647" y="303490"/>
                  </a:lnTo>
                  <a:lnTo>
                    <a:pt x="2411533" y="304845"/>
                  </a:lnTo>
                  <a:lnTo>
                    <a:pt x="2426419" y="311020"/>
                  </a:lnTo>
                  <a:lnTo>
                    <a:pt x="2441305" y="326173"/>
                  </a:lnTo>
                  <a:lnTo>
                    <a:pt x="2456191" y="317778"/>
                  </a:lnTo>
                  <a:lnTo>
                    <a:pt x="2471077" y="321891"/>
                  </a:lnTo>
                  <a:lnTo>
                    <a:pt x="2485963" y="332796"/>
                  </a:lnTo>
                  <a:lnTo>
                    <a:pt x="2500849" y="306166"/>
                  </a:lnTo>
                  <a:lnTo>
                    <a:pt x="2515735" y="380219"/>
                  </a:lnTo>
                  <a:lnTo>
                    <a:pt x="2530621" y="365666"/>
                  </a:lnTo>
                  <a:lnTo>
                    <a:pt x="2560393" y="367977"/>
                  </a:lnTo>
                  <a:lnTo>
                    <a:pt x="2575279" y="364344"/>
                  </a:lnTo>
                  <a:lnTo>
                    <a:pt x="2590165" y="372311"/>
                  </a:lnTo>
                  <a:lnTo>
                    <a:pt x="2605051" y="405494"/>
                  </a:lnTo>
                  <a:lnTo>
                    <a:pt x="2619937" y="379093"/>
                  </a:lnTo>
                  <a:lnTo>
                    <a:pt x="2634823" y="425943"/>
                  </a:lnTo>
                  <a:lnTo>
                    <a:pt x="2649709" y="461807"/>
                  </a:lnTo>
                  <a:lnTo>
                    <a:pt x="2664595" y="414003"/>
                  </a:lnTo>
                  <a:lnTo>
                    <a:pt x="2679481" y="388029"/>
                  </a:lnTo>
                  <a:lnTo>
                    <a:pt x="2694367" y="477828"/>
                  </a:lnTo>
                  <a:lnTo>
                    <a:pt x="2709253" y="475379"/>
                  </a:lnTo>
                  <a:lnTo>
                    <a:pt x="2724139" y="449727"/>
                  </a:lnTo>
                  <a:lnTo>
                    <a:pt x="2739025" y="461656"/>
                  </a:lnTo>
                  <a:lnTo>
                    <a:pt x="2753911" y="454457"/>
                  </a:lnTo>
                  <a:lnTo>
                    <a:pt x="2768797" y="465595"/>
                  </a:lnTo>
                  <a:lnTo>
                    <a:pt x="2783683" y="509955"/>
                  </a:lnTo>
                  <a:lnTo>
                    <a:pt x="2798569" y="511479"/>
                  </a:lnTo>
                  <a:lnTo>
                    <a:pt x="2813455" y="489645"/>
                  </a:lnTo>
                  <a:lnTo>
                    <a:pt x="2828341" y="459266"/>
                  </a:lnTo>
                  <a:lnTo>
                    <a:pt x="2843227" y="496988"/>
                  </a:lnTo>
                  <a:lnTo>
                    <a:pt x="2858113" y="482798"/>
                  </a:lnTo>
                  <a:lnTo>
                    <a:pt x="2872999" y="510039"/>
                  </a:lnTo>
                  <a:lnTo>
                    <a:pt x="2887885" y="474655"/>
                  </a:lnTo>
                  <a:lnTo>
                    <a:pt x="2902771" y="498674"/>
                  </a:lnTo>
                  <a:lnTo>
                    <a:pt x="2917657" y="494035"/>
                  </a:lnTo>
                  <a:lnTo>
                    <a:pt x="2932543" y="507557"/>
                  </a:lnTo>
                  <a:lnTo>
                    <a:pt x="2947429" y="574345"/>
                  </a:lnTo>
                  <a:lnTo>
                    <a:pt x="2962315" y="465993"/>
                  </a:lnTo>
                  <a:lnTo>
                    <a:pt x="2977201" y="541181"/>
                  </a:lnTo>
                  <a:lnTo>
                    <a:pt x="2992087" y="586623"/>
                  </a:lnTo>
                  <a:lnTo>
                    <a:pt x="3006973" y="531010"/>
                  </a:lnTo>
                  <a:lnTo>
                    <a:pt x="3021859" y="597550"/>
                  </a:lnTo>
                  <a:lnTo>
                    <a:pt x="3036745" y="564248"/>
                  </a:lnTo>
                  <a:lnTo>
                    <a:pt x="3051631" y="519511"/>
                  </a:lnTo>
                  <a:lnTo>
                    <a:pt x="3066518" y="555694"/>
                  </a:lnTo>
                  <a:lnTo>
                    <a:pt x="3081403" y="566223"/>
                  </a:lnTo>
                  <a:lnTo>
                    <a:pt x="3096289" y="614552"/>
                  </a:lnTo>
                  <a:lnTo>
                    <a:pt x="3111176" y="609627"/>
                  </a:lnTo>
                  <a:lnTo>
                    <a:pt x="3126061" y="569286"/>
                  </a:lnTo>
                  <a:lnTo>
                    <a:pt x="3140947" y="604434"/>
                  </a:lnTo>
                  <a:lnTo>
                    <a:pt x="3155834" y="601988"/>
                  </a:lnTo>
                  <a:lnTo>
                    <a:pt x="3170719" y="546871"/>
                  </a:lnTo>
                  <a:lnTo>
                    <a:pt x="3185605" y="564036"/>
                  </a:lnTo>
                  <a:lnTo>
                    <a:pt x="3200491" y="593684"/>
                  </a:lnTo>
                  <a:lnTo>
                    <a:pt x="3215378" y="563900"/>
                  </a:lnTo>
                  <a:lnTo>
                    <a:pt x="3230263" y="611703"/>
                  </a:lnTo>
                  <a:lnTo>
                    <a:pt x="3245149" y="595904"/>
                  </a:lnTo>
                  <a:lnTo>
                    <a:pt x="3260036" y="596076"/>
                  </a:lnTo>
                  <a:lnTo>
                    <a:pt x="3274921" y="599141"/>
                  </a:lnTo>
                  <a:lnTo>
                    <a:pt x="3289807" y="609664"/>
                  </a:lnTo>
                  <a:lnTo>
                    <a:pt x="3304694" y="614131"/>
                  </a:lnTo>
                  <a:lnTo>
                    <a:pt x="3319579" y="602941"/>
                  </a:lnTo>
                  <a:lnTo>
                    <a:pt x="3334465" y="568541"/>
                  </a:lnTo>
                  <a:lnTo>
                    <a:pt x="3349352" y="635184"/>
                  </a:lnTo>
                  <a:lnTo>
                    <a:pt x="3364238" y="614951"/>
                  </a:lnTo>
                  <a:lnTo>
                    <a:pt x="3379123" y="637890"/>
                  </a:lnTo>
                  <a:lnTo>
                    <a:pt x="3394010" y="640157"/>
                  </a:lnTo>
                  <a:lnTo>
                    <a:pt x="3408896" y="654569"/>
                  </a:lnTo>
                  <a:lnTo>
                    <a:pt x="3423781" y="659985"/>
                  </a:lnTo>
                  <a:lnTo>
                    <a:pt x="3438668" y="701697"/>
                  </a:lnTo>
                  <a:lnTo>
                    <a:pt x="3453554" y="688819"/>
                  </a:lnTo>
                  <a:lnTo>
                    <a:pt x="3468439" y="716098"/>
                  </a:lnTo>
                  <a:lnTo>
                    <a:pt x="3483326" y="702697"/>
                  </a:lnTo>
                  <a:lnTo>
                    <a:pt x="3498212" y="706949"/>
                  </a:lnTo>
                  <a:lnTo>
                    <a:pt x="3527983" y="678532"/>
                  </a:lnTo>
                  <a:lnTo>
                    <a:pt x="3542870" y="697373"/>
                  </a:lnTo>
                  <a:lnTo>
                    <a:pt x="3557756" y="654083"/>
                  </a:lnTo>
                  <a:lnTo>
                    <a:pt x="3572641" y="670598"/>
                  </a:lnTo>
                  <a:lnTo>
                    <a:pt x="3587528" y="679418"/>
                  </a:lnTo>
                  <a:lnTo>
                    <a:pt x="3602414" y="675808"/>
                  </a:lnTo>
                  <a:lnTo>
                    <a:pt x="3617299" y="696743"/>
                  </a:lnTo>
                  <a:lnTo>
                    <a:pt x="3632186" y="726541"/>
                  </a:lnTo>
                  <a:lnTo>
                    <a:pt x="3647072" y="678647"/>
                  </a:lnTo>
                  <a:lnTo>
                    <a:pt x="3661957" y="684132"/>
                  </a:lnTo>
                  <a:lnTo>
                    <a:pt x="3676844" y="679635"/>
                  </a:lnTo>
                  <a:lnTo>
                    <a:pt x="3691730" y="672689"/>
                  </a:lnTo>
                  <a:lnTo>
                    <a:pt x="3706616" y="684364"/>
                  </a:lnTo>
                  <a:lnTo>
                    <a:pt x="3721502" y="627580"/>
                  </a:lnTo>
                  <a:lnTo>
                    <a:pt x="3736388" y="692470"/>
                  </a:lnTo>
                  <a:lnTo>
                    <a:pt x="3751274" y="708898"/>
                  </a:lnTo>
                  <a:lnTo>
                    <a:pt x="3766160" y="721675"/>
                  </a:lnTo>
                  <a:lnTo>
                    <a:pt x="3781046" y="715378"/>
                  </a:lnTo>
                  <a:lnTo>
                    <a:pt x="3795932" y="641774"/>
                  </a:lnTo>
                  <a:lnTo>
                    <a:pt x="3810817" y="762395"/>
                  </a:lnTo>
                  <a:lnTo>
                    <a:pt x="3825704" y="672196"/>
                  </a:lnTo>
                  <a:lnTo>
                    <a:pt x="3840590" y="789157"/>
                  </a:lnTo>
                  <a:lnTo>
                    <a:pt x="3855476" y="729848"/>
                  </a:lnTo>
                </a:path>
                <a:path w="5151120" h="1393825">
                  <a:moveTo>
                    <a:pt x="3855476" y="729848"/>
                  </a:moveTo>
                  <a:lnTo>
                    <a:pt x="3870362" y="732288"/>
                  </a:lnTo>
                  <a:lnTo>
                    <a:pt x="3885248" y="817234"/>
                  </a:lnTo>
                  <a:lnTo>
                    <a:pt x="3900134" y="795710"/>
                  </a:lnTo>
                  <a:lnTo>
                    <a:pt x="3915020" y="885400"/>
                  </a:lnTo>
                  <a:lnTo>
                    <a:pt x="3929906" y="837878"/>
                  </a:lnTo>
                  <a:lnTo>
                    <a:pt x="3944792" y="806628"/>
                  </a:lnTo>
                  <a:lnTo>
                    <a:pt x="3959678" y="842979"/>
                  </a:lnTo>
                  <a:lnTo>
                    <a:pt x="3974564" y="763998"/>
                  </a:lnTo>
                  <a:lnTo>
                    <a:pt x="3989450" y="809533"/>
                  </a:lnTo>
                  <a:lnTo>
                    <a:pt x="4004336" y="825464"/>
                  </a:lnTo>
                  <a:lnTo>
                    <a:pt x="4019222" y="877817"/>
                  </a:lnTo>
                  <a:lnTo>
                    <a:pt x="4034108" y="814678"/>
                  </a:lnTo>
                  <a:lnTo>
                    <a:pt x="4048994" y="869515"/>
                  </a:lnTo>
                  <a:lnTo>
                    <a:pt x="4063880" y="825500"/>
                  </a:lnTo>
                  <a:lnTo>
                    <a:pt x="4078766" y="846343"/>
                  </a:lnTo>
                  <a:lnTo>
                    <a:pt x="4093652" y="906824"/>
                  </a:lnTo>
                  <a:lnTo>
                    <a:pt x="4108538" y="919930"/>
                  </a:lnTo>
                  <a:lnTo>
                    <a:pt x="4123424" y="827129"/>
                  </a:lnTo>
                  <a:lnTo>
                    <a:pt x="4138310" y="837803"/>
                  </a:lnTo>
                  <a:lnTo>
                    <a:pt x="4153196" y="854900"/>
                  </a:lnTo>
                  <a:lnTo>
                    <a:pt x="4168082" y="916705"/>
                  </a:lnTo>
                  <a:lnTo>
                    <a:pt x="4182968" y="860820"/>
                  </a:lnTo>
                  <a:lnTo>
                    <a:pt x="4197854" y="993604"/>
                  </a:lnTo>
                  <a:lnTo>
                    <a:pt x="4212740" y="828694"/>
                  </a:lnTo>
                  <a:lnTo>
                    <a:pt x="4227626" y="1053127"/>
                  </a:lnTo>
                  <a:lnTo>
                    <a:pt x="4242512" y="1000188"/>
                  </a:lnTo>
                  <a:lnTo>
                    <a:pt x="4257398" y="1071079"/>
                  </a:lnTo>
                  <a:lnTo>
                    <a:pt x="4272284" y="1060940"/>
                  </a:lnTo>
                  <a:lnTo>
                    <a:pt x="4287170" y="1024914"/>
                  </a:lnTo>
                  <a:lnTo>
                    <a:pt x="4302056" y="1006325"/>
                  </a:lnTo>
                  <a:lnTo>
                    <a:pt x="4316942" y="1080886"/>
                  </a:lnTo>
                  <a:lnTo>
                    <a:pt x="4331828" y="1006052"/>
                  </a:lnTo>
                  <a:lnTo>
                    <a:pt x="4346714" y="1089015"/>
                  </a:lnTo>
                  <a:lnTo>
                    <a:pt x="4361600" y="1058261"/>
                  </a:lnTo>
                  <a:lnTo>
                    <a:pt x="4376486" y="1095477"/>
                  </a:lnTo>
                  <a:lnTo>
                    <a:pt x="4391372" y="1135120"/>
                  </a:lnTo>
                  <a:lnTo>
                    <a:pt x="4436030" y="1050343"/>
                  </a:lnTo>
                  <a:lnTo>
                    <a:pt x="4450916" y="1028571"/>
                  </a:lnTo>
                  <a:lnTo>
                    <a:pt x="4465802" y="1039617"/>
                  </a:lnTo>
                  <a:lnTo>
                    <a:pt x="4480688" y="1044649"/>
                  </a:lnTo>
                  <a:lnTo>
                    <a:pt x="4495575" y="1051217"/>
                  </a:lnTo>
                  <a:lnTo>
                    <a:pt x="4510460" y="989456"/>
                  </a:lnTo>
                  <a:lnTo>
                    <a:pt x="4525346" y="1067132"/>
                  </a:lnTo>
                  <a:lnTo>
                    <a:pt x="4540232" y="1040369"/>
                  </a:lnTo>
                  <a:lnTo>
                    <a:pt x="4555118" y="952960"/>
                  </a:lnTo>
                  <a:lnTo>
                    <a:pt x="4570004" y="1097543"/>
                  </a:lnTo>
                  <a:lnTo>
                    <a:pt x="4584890" y="1055183"/>
                  </a:lnTo>
                  <a:lnTo>
                    <a:pt x="4599776" y="1131295"/>
                  </a:lnTo>
                  <a:lnTo>
                    <a:pt x="4614662" y="1059032"/>
                  </a:lnTo>
                  <a:lnTo>
                    <a:pt x="4629548" y="1080107"/>
                  </a:lnTo>
                  <a:lnTo>
                    <a:pt x="4644435" y="1008958"/>
                  </a:lnTo>
                  <a:lnTo>
                    <a:pt x="4659320" y="1078912"/>
                  </a:lnTo>
                  <a:lnTo>
                    <a:pt x="4674206" y="1119381"/>
                  </a:lnTo>
                  <a:lnTo>
                    <a:pt x="4689093" y="992752"/>
                  </a:lnTo>
                  <a:lnTo>
                    <a:pt x="4703978" y="1073209"/>
                  </a:lnTo>
                  <a:lnTo>
                    <a:pt x="4718864" y="1072711"/>
                  </a:lnTo>
                  <a:lnTo>
                    <a:pt x="4733751" y="974752"/>
                  </a:lnTo>
                  <a:lnTo>
                    <a:pt x="4748636" y="1106540"/>
                  </a:lnTo>
                  <a:lnTo>
                    <a:pt x="4763522" y="1147501"/>
                  </a:lnTo>
                  <a:lnTo>
                    <a:pt x="4778409" y="1248369"/>
                  </a:lnTo>
                  <a:lnTo>
                    <a:pt x="4793295" y="1141825"/>
                  </a:lnTo>
                  <a:lnTo>
                    <a:pt x="4808180" y="1305251"/>
                  </a:lnTo>
                  <a:lnTo>
                    <a:pt x="4823066" y="1341808"/>
                  </a:lnTo>
                  <a:lnTo>
                    <a:pt x="4837953" y="1350541"/>
                  </a:lnTo>
                  <a:lnTo>
                    <a:pt x="4852838" y="1356921"/>
                  </a:lnTo>
                  <a:lnTo>
                    <a:pt x="4867724" y="1384693"/>
                  </a:lnTo>
                  <a:lnTo>
                    <a:pt x="4882611" y="1393635"/>
                  </a:lnTo>
                  <a:lnTo>
                    <a:pt x="4897496" y="1354234"/>
                  </a:lnTo>
                  <a:lnTo>
                    <a:pt x="4912382" y="1322624"/>
                  </a:lnTo>
                  <a:lnTo>
                    <a:pt x="4927269" y="1326745"/>
                  </a:lnTo>
                  <a:lnTo>
                    <a:pt x="4942155" y="1377142"/>
                  </a:lnTo>
                  <a:lnTo>
                    <a:pt x="4957040" y="1260706"/>
                  </a:lnTo>
                  <a:lnTo>
                    <a:pt x="4971927" y="1318682"/>
                  </a:lnTo>
                  <a:lnTo>
                    <a:pt x="4986813" y="1332849"/>
                  </a:lnTo>
                  <a:lnTo>
                    <a:pt x="5001698" y="1270654"/>
                  </a:lnTo>
                  <a:lnTo>
                    <a:pt x="5016585" y="1390579"/>
                  </a:lnTo>
                  <a:lnTo>
                    <a:pt x="5031471" y="1307778"/>
                  </a:lnTo>
                  <a:lnTo>
                    <a:pt x="5046356" y="1318778"/>
                  </a:lnTo>
                  <a:lnTo>
                    <a:pt x="5061243" y="1342755"/>
                  </a:lnTo>
                  <a:lnTo>
                    <a:pt x="5076129" y="1341752"/>
                  </a:lnTo>
                  <a:lnTo>
                    <a:pt x="5091015" y="1367747"/>
                  </a:lnTo>
                  <a:lnTo>
                    <a:pt x="5105900" y="1373274"/>
                  </a:lnTo>
                  <a:lnTo>
                    <a:pt x="5120787" y="1333198"/>
                  </a:lnTo>
                  <a:lnTo>
                    <a:pt x="5135673" y="1309344"/>
                  </a:lnTo>
                  <a:lnTo>
                    <a:pt x="5150558" y="1311272"/>
                  </a:lnTo>
                </a:path>
              </a:pathLst>
            </a:custGeom>
            <a:ln w="25381">
              <a:solidFill>
                <a:srgbClr val="008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83" name="object 128">
              <a:extLst>
                <a:ext uri="{FF2B5EF4-FFF2-40B4-BE49-F238E27FC236}">
                  <a16:creationId xmlns:a16="http://schemas.microsoft.com/office/drawing/2014/main" id="{C64E74AE-403F-8AAA-6E4B-5E644A3FB343}"/>
                </a:ext>
              </a:extLst>
            </p:cNvPr>
            <p:cNvSpPr/>
            <p:nvPr/>
          </p:nvSpPr>
          <p:spPr>
            <a:xfrm>
              <a:off x="1471561" y="4408095"/>
              <a:ext cx="5151120" cy="1849120"/>
            </a:xfrm>
            <a:custGeom>
              <a:avLst/>
              <a:gdLst/>
              <a:ahLst/>
              <a:cxnLst/>
              <a:rect l="l" t="t" r="r" b="b"/>
              <a:pathLst>
                <a:path w="5151120" h="1849120">
                  <a:moveTo>
                    <a:pt x="0" y="101610"/>
                  </a:moveTo>
                  <a:lnTo>
                    <a:pt x="14885" y="50122"/>
                  </a:lnTo>
                  <a:lnTo>
                    <a:pt x="29771" y="110344"/>
                  </a:lnTo>
                  <a:lnTo>
                    <a:pt x="44657" y="26511"/>
                  </a:lnTo>
                  <a:lnTo>
                    <a:pt x="59543" y="11679"/>
                  </a:lnTo>
                  <a:lnTo>
                    <a:pt x="74429" y="153873"/>
                  </a:lnTo>
                  <a:lnTo>
                    <a:pt x="89315" y="68746"/>
                  </a:lnTo>
                  <a:lnTo>
                    <a:pt x="104202" y="80181"/>
                  </a:lnTo>
                  <a:lnTo>
                    <a:pt x="119087" y="94328"/>
                  </a:lnTo>
                  <a:lnTo>
                    <a:pt x="133973" y="78992"/>
                  </a:lnTo>
                  <a:lnTo>
                    <a:pt x="148860" y="105292"/>
                  </a:lnTo>
                  <a:lnTo>
                    <a:pt x="163745" y="90640"/>
                  </a:lnTo>
                  <a:lnTo>
                    <a:pt x="178631" y="131369"/>
                  </a:lnTo>
                  <a:lnTo>
                    <a:pt x="193518" y="111178"/>
                  </a:lnTo>
                  <a:lnTo>
                    <a:pt x="208403" y="106583"/>
                  </a:lnTo>
                  <a:lnTo>
                    <a:pt x="223289" y="46998"/>
                  </a:lnTo>
                  <a:lnTo>
                    <a:pt x="238176" y="118220"/>
                  </a:lnTo>
                  <a:lnTo>
                    <a:pt x="253062" y="94317"/>
                  </a:lnTo>
                  <a:lnTo>
                    <a:pt x="267947" y="107230"/>
                  </a:lnTo>
                  <a:lnTo>
                    <a:pt x="282834" y="84098"/>
                  </a:lnTo>
                  <a:lnTo>
                    <a:pt x="297720" y="107677"/>
                  </a:lnTo>
                  <a:lnTo>
                    <a:pt x="312605" y="57202"/>
                  </a:lnTo>
                  <a:lnTo>
                    <a:pt x="327491" y="178141"/>
                  </a:lnTo>
                  <a:lnTo>
                    <a:pt x="342378" y="25261"/>
                  </a:lnTo>
                  <a:lnTo>
                    <a:pt x="357263" y="42670"/>
                  </a:lnTo>
                  <a:lnTo>
                    <a:pt x="372149" y="144827"/>
                  </a:lnTo>
                  <a:lnTo>
                    <a:pt x="387036" y="53521"/>
                  </a:lnTo>
                  <a:lnTo>
                    <a:pt x="401922" y="155120"/>
                  </a:lnTo>
                  <a:lnTo>
                    <a:pt x="416807" y="88438"/>
                  </a:lnTo>
                  <a:lnTo>
                    <a:pt x="431694" y="61839"/>
                  </a:lnTo>
                  <a:lnTo>
                    <a:pt x="446580" y="80649"/>
                  </a:lnTo>
                  <a:lnTo>
                    <a:pt x="461465" y="113890"/>
                  </a:lnTo>
                  <a:lnTo>
                    <a:pt x="476352" y="70741"/>
                  </a:lnTo>
                  <a:lnTo>
                    <a:pt x="491238" y="88859"/>
                  </a:lnTo>
                  <a:lnTo>
                    <a:pt x="506123" y="124364"/>
                  </a:lnTo>
                  <a:lnTo>
                    <a:pt x="521010" y="102445"/>
                  </a:lnTo>
                  <a:lnTo>
                    <a:pt x="535896" y="70508"/>
                  </a:lnTo>
                  <a:lnTo>
                    <a:pt x="550782" y="70508"/>
                  </a:lnTo>
                  <a:lnTo>
                    <a:pt x="565668" y="133414"/>
                  </a:lnTo>
                  <a:lnTo>
                    <a:pt x="580554" y="125827"/>
                  </a:lnTo>
                  <a:lnTo>
                    <a:pt x="595440" y="45486"/>
                  </a:lnTo>
                  <a:lnTo>
                    <a:pt x="610325" y="35035"/>
                  </a:lnTo>
                  <a:lnTo>
                    <a:pt x="625212" y="108272"/>
                  </a:lnTo>
                  <a:lnTo>
                    <a:pt x="640098" y="175501"/>
                  </a:lnTo>
                  <a:lnTo>
                    <a:pt x="654983" y="68588"/>
                  </a:lnTo>
                  <a:lnTo>
                    <a:pt x="669870" y="87221"/>
                  </a:lnTo>
                  <a:lnTo>
                    <a:pt x="684756" y="111377"/>
                  </a:lnTo>
                  <a:lnTo>
                    <a:pt x="699642" y="79483"/>
                  </a:lnTo>
                  <a:lnTo>
                    <a:pt x="714528" y="87290"/>
                  </a:lnTo>
                  <a:lnTo>
                    <a:pt x="729414" y="79115"/>
                  </a:lnTo>
                  <a:lnTo>
                    <a:pt x="744300" y="65423"/>
                  </a:lnTo>
                  <a:lnTo>
                    <a:pt x="759186" y="0"/>
                  </a:lnTo>
                  <a:lnTo>
                    <a:pt x="774072" y="0"/>
                  </a:lnTo>
                  <a:lnTo>
                    <a:pt x="788958" y="146628"/>
                  </a:lnTo>
                  <a:lnTo>
                    <a:pt x="803844" y="425750"/>
                  </a:lnTo>
                  <a:lnTo>
                    <a:pt x="818730" y="410218"/>
                  </a:lnTo>
                  <a:lnTo>
                    <a:pt x="833616" y="379592"/>
                  </a:lnTo>
                  <a:lnTo>
                    <a:pt x="848502" y="457508"/>
                  </a:lnTo>
                  <a:lnTo>
                    <a:pt x="878274" y="400470"/>
                  </a:lnTo>
                  <a:lnTo>
                    <a:pt x="893160" y="382740"/>
                  </a:lnTo>
                  <a:lnTo>
                    <a:pt x="908046" y="421789"/>
                  </a:lnTo>
                  <a:lnTo>
                    <a:pt x="922932" y="437497"/>
                  </a:lnTo>
                  <a:lnTo>
                    <a:pt x="937818" y="484164"/>
                  </a:lnTo>
                  <a:lnTo>
                    <a:pt x="952704" y="478160"/>
                  </a:lnTo>
                  <a:lnTo>
                    <a:pt x="967590" y="460500"/>
                  </a:lnTo>
                  <a:lnTo>
                    <a:pt x="982476" y="460500"/>
                  </a:lnTo>
                  <a:lnTo>
                    <a:pt x="997362" y="503444"/>
                  </a:lnTo>
                  <a:lnTo>
                    <a:pt x="1012248" y="450177"/>
                  </a:lnTo>
                  <a:lnTo>
                    <a:pt x="1027134" y="493868"/>
                  </a:lnTo>
                  <a:lnTo>
                    <a:pt x="1042020" y="483843"/>
                  </a:lnTo>
                  <a:lnTo>
                    <a:pt x="1056906" y="490275"/>
                  </a:lnTo>
                  <a:lnTo>
                    <a:pt x="1071792" y="469700"/>
                  </a:lnTo>
                  <a:lnTo>
                    <a:pt x="1086678" y="401608"/>
                  </a:lnTo>
                  <a:lnTo>
                    <a:pt x="1101564" y="564662"/>
                  </a:lnTo>
                  <a:lnTo>
                    <a:pt x="1116450" y="500998"/>
                  </a:lnTo>
                  <a:lnTo>
                    <a:pt x="1131336" y="452397"/>
                  </a:lnTo>
                  <a:lnTo>
                    <a:pt x="1146222" y="450545"/>
                  </a:lnTo>
                  <a:lnTo>
                    <a:pt x="1161108" y="450545"/>
                  </a:lnTo>
                  <a:lnTo>
                    <a:pt x="1175994" y="512731"/>
                  </a:lnTo>
                  <a:lnTo>
                    <a:pt x="1190880" y="554618"/>
                  </a:lnTo>
                  <a:lnTo>
                    <a:pt x="1205766" y="584087"/>
                  </a:lnTo>
                  <a:lnTo>
                    <a:pt x="1220652" y="579643"/>
                  </a:lnTo>
                  <a:lnTo>
                    <a:pt x="1235538" y="616063"/>
                  </a:lnTo>
                  <a:lnTo>
                    <a:pt x="1250424" y="576021"/>
                  </a:lnTo>
                  <a:lnTo>
                    <a:pt x="1265310" y="576021"/>
                  </a:lnTo>
                  <a:lnTo>
                    <a:pt x="1280196" y="580840"/>
                  </a:lnTo>
                  <a:lnTo>
                    <a:pt x="1295082" y="690341"/>
                  </a:lnTo>
                  <a:lnTo>
                    <a:pt x="1309968" y="564596"/>
                  </a:lnTo>
                  <a:lnTo>
                    <a:pt x="1324854" y="845544"/>
                  </a:lnTo>
                  <a:lnTo>
                    <a:pt x="1339740" y="722677"/>
                  </a:lnTo>
                  <a:lnTo>
                    <a:pt x="1354626" y="589633"/>
                  </a:lnTo>
                  <a:lnTo>
                    <a:pt x="1369512" y="576141"/>
                  </a:lnTo>
                  <a:lnTo>
                    <a:pt x="1384398" y="600940"/>
                  </a:lnTo>
                  <a:lnTo>
                    <a:pt x="1399284" y="499024"/>
                  </a:lnTo>
                  <a:lnTo>
                    <a:pt x="1414170" y="676797"/>
                  </a:lnTo>
                  <a:lnTo>
                    <a:pt x="1429056" y="681534"/>
                  </a:lnTo>
                  <a:lnTo>
                    <a:pt x="1443942" y="747568"/>
                  </a:lnTo>
                  <a:lnTo>
                    <a:pt x="1458828" y="583500"/>
                  </a:lnTo>
                  <a:lnTo>
                    <a:pt x="1473714" y="779475"/>
                  </a:lnTo>
                  <a:lnTo>
                    <a:pt x="1488601" y="763869"/>
                  </a:lnTo>
                  <a:lnTo>
                    <a:pt x="1503486" y="780468"/>
                  </a:lnTo>
                  <a:lnTo>
                    <a:pt x="1518372" y="805345"/>
                  </a:lnTo>
                  <a:lnTo>
                    <a:pt x="1533259" y="804284"/>
                  </a:lnTo>
                  <a:lnTo>
                    <a:pt x="1548144" y="732122"/>
                  </a:lnTo>
                  <a:lnTo>
                    <a:pt x="1563030" y="693316"/>
                  </a:lnTo>
                  <a:lnTo>
                    <a:pt x="1577917" y="679784"/>
                  </a:lnTo>
                  <a:lnTo>
                    <a:pt x="1592802" y="628467"/>
                  </a:lnTo>
                  <a:lnTo>
                    <a:pt x="1607688" y="769401"/>
                  </a:lnTo>
                  <a:lnTo>
                    <a:pt x="1622574" y="674957"/>
                  </a:lnTo>
                  <a:lnTo>
                    <a:pt x="1637460" y="699237"/>
                  </a:lnTo>
                  <a:lnTo>
                    <a:pt x="1652346" y="300796"/>
                  </a:lnTo>
                  <a:lnTo>
                    <a:pt x="1667232" y="671189"/>
                  </a:lnTo>
                  <a:lnTo>
                    <a:pt x="1682119" y="480647"/>
                  </a:lnTo>
                  <a:lnTo>
                    <a:pt x="1697004" y="486010"/>
                  </a:lnTo>
                  <a:lnTo>
                    <a:pt x="1711890" y="488224"/>
                  </a:lnTo>
                  <a:lnTo>
                    <a:pt x="1726777" y="488224"/>
                  </a:lnTo>
                  <a:lnTo>
                    <a:pt x="1741662" y="451431"/>
                  </a:lnTo>
                  <a:lnTo>
                    <a:pt x="1756548" y="480564"/>
                  </a:lnTo>
                  <a:lnTo>
                    <a:pt x="1771435" y="541160"/>
                  </a:lnTo>
                  <a:lnTo>
                    <a:pt x="1786320" y="569196"/>
                  </a:lnTo>
                  <a:lnTo>
                    <a:pt x="1801206" y="508203"/>
                  </a:lnTo>
                  <a:lnTo>
                    <a:pt x="1816093" y="603223"/>
                  </a:lnTo>
                  <a:lnTo>
                    <a:pt x="1830979" y="551332"/>
                  </a:lnTo>
                  <a:lnTo>
                    <a:pt x="1845864" y="585664"/>
                  </a:lnTo>
                  <a:lnTo>
                    <a:pt x="1860751" y="588463"/>
                  </a:lnTo>
                  <a:lnTo>
                    <a:pt x="1920295" y="588463"/>
                  </a:lnTo>
                  <a:lnTo>
                    <a:pt x="1935180" y="642682"/>
                  </a:lnTo>
                  <a:lnTo>
                    <a:pt x="1950066" y="685667"/>
                  </a:lnTo>
                </a:path>
                <a:path w="5151120" h="1849120">
                  <a:moveTo>
                    <a:pt x="1950066" y="685667"/>
                  </a:moveTo>
                  <a:lnTo>
                    <a:pt x="1964953" y="639781"/>
                  </a:lnTo>
                  <a:lnTo>
                    <a:pt x="1979839" y="631230"/>
                  </a:lnTo>
                  <a:lnTo>
                    <a:pt x="1994724" y="606602"/>
                  </a:lnTo>
                  <a:lnTo>
                    <a:pt x="2009611" y="631989"/>
                  </a:lnTo>
                  <a:lnTo>
                    <a:pt x="2024497" y="645519"/>
                  </a:lnTo>
                  <a:lnTo>
                    <a:pt x="2039382" y="604745"/>
                  </a:lnTo>
                  <a:lnTo>
                    <a:pt x="2054269" y="645465"/>
                  </a:lnTo>
                  <a:lnTo>
                    <a:pt x="2069155" y="673418"/>
                  </a:lnTo>
                  <a:lnTo>
                    <a:pt x="2084040" y="632375"/>
                  </a:lnTo>
                  <a:lnTo>
                    <a:pt x="2098927" y="688557"/>
                  </a:lnTo>
                  <a:lnTo>
                    <a:pt x="2113813" y="706242"/>
                  </a:lnTo>
                  <a:lnTo>
                    <a:pt x="2128699" y="660589"/>
                  </a:lnTo>
                  <a:lnTo>
                    <a:pt x="2143585" y="636401"/>
                  </a:lnTo>
                  <a:lnTo>
                    <a:pt x="2158471" y="636401"/>
                  </a:lnTo>
                  <a:lnTo>
                    <a:pt x="2173357" y="722448"/>
                  </a:lnTo>
                  <a:lnTo>
                    <a:pt x="2188243" y="694373"/>
                  </a:lnTo>
                  <a:lnTo>
                    <a:pt x="2203129" y="694373"/>
                  </a:lnTo>
                  <a:lnTo>
                    <a:pt x="2218015" y="724118"/>
                  </a:lnTo>
                  <a:lnTo>
                    <a:pt x="2232900" y="796364"/>
                  </a:lnTo>
                  <a:lnTo>
                    <a:pt x="2247787" y="698557"/>
                  </a:lnTo>
                  <a:lnTo>
                    <a:pt x="2262673" y="846761"/>
                  </a:lnTo>
                  <a:lnTo>
                    <a:pt x="2277559" y="745436"/>
                  </a:lnTo>
                  <a:lnTo>
                    <a:pt x="2292445" y="865297"/>
                  </a:lnTo>
                  <a:lnTo>
                    <a:pt x="2307331" y="809754"/>
                  </a:lnTo>
                  <a:lnTo>
                    <a:pt x="2322217" y="837439"/>
                  </a:lnTo>
                  <a:lnTo>
                    <a:pt x="2337103" y="888663"/>
                  </a:lnTo>
                  <a:lnTo>
                    <a:pt x="2351989" y="888663"/>
                  </a:lnTo>
                  <a:lnTo>
                    <a:pt x="2366875" y="830875"/>
                  </a:lnTo>
                  <a:lnTo>
                    <a:pt x="2381761" y="834398"/>
                  </a:lnTo>
                  <a:lnTo>
                    <a:pt x="2396647" y="825008"/>
                  </a:lnTo>
                  <a:lnTo>
                    <a:pt x="2411533" y="777485"/>
                  </a:lnTo>
                  <a:lnTo>
                    <a:pt x="2426419" y="779618"/>
                  </a:lnTo>
                  <a:lnTo>
                    <a:pt x="2441305" y="814050"/>
                  </a:lnTo>
                  <a:lnTo>
                    <a:pt x="2456191" y="764707"/>
                  </a:lnTo>
                  <a:lnTo>
                    <a:pt x="2471077" y="832581"/>
                  </a:lnTo>
                  <a:lnTo>
                    <a:pt x="2485963" y="783669"/>
                  </a:lnTo>
                  <a:lnTo>
                    <a:pt x="2500849" y="817374"/>
                  </a:lnTo>
                  <a:lnTo>
                    <a:pt x="2515735" y="862965"/>
                  </a:lnTo>
                  <a:lnTo>
                    <a:pt x="2530621" y="830381"/>
                  </a:lnTo>
                  <a:lnTo>
                    <a:pt x="2545507" y="884044"/>
                  </a:lnTo>
                  <a:lnTo>
                    <a:pt x="2560393" y="832729"/>
                  </a:lnTo>
                  <a:lnTo>
                    <a:pt x="2575279" y="877687"/>
                  </a:lnTo>
                  <a:lnTo>
                    <a:pt x="2590165" y="808405"/>
                  </a:lnTo>
                  <a:lnTo>
                    <a:pt x="2605051" y="888892"/>
                  </a:lnTo>
                  <a:lnTo>
                    <a:pt x="2619937" y="850747"/>
                  </a:lnTo>
                  <a:lnTo>
                    <a:pt x="2634823" y="851976"/>
                  </a:lnTo>
                  <a:lnTo>
                    <a:pt x="2649709" y="896756"/>
                  </a:lnTo>
                  <a:lnTo>
                    <a:pt x="2664595" y="912284"/>
                  </a:lnTo>
                  <a:lnTo>
                    <a:pt x="2679481" y="871127"/>
                  </a:lnTo>
                  <a:lnTo>
                    <a:pt x="2694367" y="922390"/>
                  </a:lnTo>
                  <a:lnTo>
                    <a:pt x="2709253" y="842478"/>
                  </a:lnTo>
                  <a:lnTo>
                    <a:pt x="2724139" y="920950"/>
                  </a:lnTo>
                  <a:lnTo>
                    <a:pt x="2739025" y="912337"/>
                  </a:lnTo>
                  <a:lnTo>
                    <a:pt x="2753911" y="899735"/>
                  </a:lnTo>
                  <a:lnTo>
                    <a:pt x="2768797" y="898961"/>
                  </a:lnTo>
                  <a:lnTo>
                    <a:pt x="2783683" y="893061"/>
                  </a:lnTo>
                  <a:lnTo>
                    <a:pt x="2798569" y="888855"/>
                  </a:lnTo>
                  <a:lnTo>
                    <a:pt x="2813455" y="1013787"/>
                  </a:lnTo>
                  <a:lnTo>
                    <a:pt x="2828341" y="813945"/>
                  </a:lnTo>
                  <a:lnTo>
                    <a:pt x="2843227" y="991711"/>
                  </a:lnTo>
                  <a:lnTo>
                    <a:pt x="2858113" y="986817"/>
                  </a:lnTo>
                  <a:lnTo>
                    <a:pt x="2872999" y="1010563"/>
                  </a:lnTo>
                  <a:lnTo>
                    <a:pt x="2887885" y="923894"/>
                  </a:lnTo>
                  <a:lnTo>
                    <a:pt x="2902771" y="987241"/>
                  </a:lnTo>
                  <a:lnTo>
                    <a:pt x="2917657" y="1078708"/>
                  </a:lnTo>
                  <a:lnTo>
                    <a:pt x="2932543" y="1087194"/>
                  </a:lnTo>
                  <a:lnTo>
                    <a:pt x="2947429" y="959348"/>
                  </a:lnTo>
                  <a:lnTo>
                    <a:pt x="2962315" y="1194287"/>
                  </a:lnTo>
                  <a:lnTo>
                    <a:pt x="2977201" y="970824"/>
                  </a:lnTo>
                  <a:lnTo>
                    <a:pt x="2992087" y="1156686"/>
                  </a:lnTo>
                  <a:lnTo>
                    <a:pt x="3006973" y="1190598"/>
                  </a:lnTo>
                  <a:lnTo>
                    <a:pt x="3021859" y="1106162"/>
                  </a:lnTo>
                  <a:lnTo>
                    <a:pt x="3036745" y="1125331"/>
                  </a:lnTo>
                  <a:lnTo>
                    <a:pt x="3051631" y="1045905"/>
                  </a:lnTo>
                  <a:lnTo>
                    <a:pt x="3066518" y="1129801"/>
                  </a:lnTo>
                  <a:lnTo>
                    <a:pt x="3081403" y="1197537"/>
                  </a:lnTo>
                  <a:lnTo>
                    <a:pt x="3096289" y="1155791"/>
                  </a:lnTo>
                  <a:lnTo>
                    <a:pt x="3111176" y="1193658"/>
                  </a:lnTo>
                  <a:lnTo>
                    <a:pt x="3126061" y="1171779"/>
                  </a:lnTo>
                  <a:lnTo>
                    <a:pt x="3140947" y="1192898"/>
                  </a:lnTo>
                  <a:lnTo>
                    <a:pt x="3155834" y="1221988"/>
                  </a:lnTo>
                  <a:lnTo>
                    <a:pt x="3170719" y="1167938"/>
                  </a:lnTo>
                  <a:lnTo>
                    <a:pt x="3185605" y="1141931"/>
                  </a:lnTo>
                  <a:lnTo>
                    <a:pt x="3200491" y="1123968"/>
                  </a:lnTo>
                  <a:lnTo>
                    <a:pt x="3215378" y="1223827"/>
                  </a:lnTo>
                  <a:lnTo>
                    <a:pt x="3230263" y="1259222"/>
                  </a:lnTo>
                  <a:lnTo>
                    <a:pt x="3245149" y="1097064"/>
                  </a:lnTo>
                  <a:lnTo>
                    <a:pt x="3260036" y="1057504"/>
                  </a:lnTo>
                  <a:lnTo>
                    <a:pt x="3274921" y="1197874"/>
                  </a:lnTo>
                  <a:lnTo>
                    <a:pt x="3289807" y="1189900"/>
                  </a:lnTo>
                  <a:lnTo>
                    <a:pt x="3304694" y="1249657"/>
                  </a:lnTo>
                  <a:lnTo>
                    <a:pt x="3319579" y="1267776"/>
                  </a:lnTo>
                  <a:lnTo>
                    <a:pt x="3334465" y="1202839"/>
                  </a:lnTo>
                  <a:lnTo>
                    <a:pt x="3349352" y="1203912"/>
                  </a:lnTo>
                  <a:lnTo>
                    <a:pt x="3364238" y="1279029"/>
                  </a:lnTo>
                  <a:lnTo>
                    <a:pt x="3379123" y="1275134"/>
                  </a:lnTo>
                  <a:lnTo>
                    <a:pt x="3394010" y="1122345"/>
                  </a:lnTo>
                  <a:lnTo>
                    <a:pt x="3408896" y="1304307"/>
                  </a:lnTo>
                  <a:lnTo>
                    <a:pt x="3423781" y="1317832"/>
                  </a:lnTo>
                  <a:lnTo>
                    <a:pt x="3438668" y="1281636"/>
                  </a:lnTo>
                  <a:lnTo>
                    <a:pt x="3453554" y="1392312"/>
                  </a:lnTo>
                  <a:lnTo>
                    <a:pt x="3468439" y="1353894"/>
                  </a:lnTo>
                  <a:lnTo>
                    <a:pt x="3483326" y="1342249"/>
                  </a:lnTo>
                  <a:lnTo>
                    <a:pt x="3498212" y="1263425"/>
                  </a:lnTo>
                  <a:lnTo>
                    <a:pt x="3513097" y="1303968"/>
                  </a:lnTo>
                  <a:lnTo>
                    <a:pt x="3527983" y="1353869"/>
                  </a:lnTo>
                  <a:lnTo>
                    <a:pt x="3542870" y="1294717"/>
                  </a:lnTo>
                  <a:lnTo>
                    <a:pt x="3557756" y="1303522"/>
                  </a:lnTo>
                  <a:lnTo>
                    <a:pt x="3572641" y="1325332"/>
                  </a:lnTo>
                  <a:lnTo>
                    <a:pt x="3587528" y="1335170"/>
                  </a:lnTo>
                  <a:lnTo>
                    <a:pt x="3602414" y="1249010"/>
                  </a:lnTo>
                  <a:lnTo>
                    <a:pt x="3617299" y="1258037"/>
                  </a:lnTo>
                  <a:lnTo>
                    <a:pt x="3632186" y="1351843"/>
                  </a:lnTo>
                  <a:lnTo>
                    <a:pt x="3647072" y="1343145"/>
                  </a:lnTo>
                  <a:lnTo>
                    <a:pt x="3661957" y="1343145"/>
                  </a:lnTo>
                  <a:lnTo>
                    <a:pt x="3676844" y="1392970"/>
                  </a:lnTo>
                  <a:lnTo>
                    <a:pt x="3691730" y="1409413"/>
                  </a:lnTo>
                  <a:lnTo>
                    <a:pt x="3706616" y="1385517"/>
                  </a:lnTo>
                  <a:lnTo>
                    <a:pt x="3721502" y="1430782"/>
                  </a:lnTo>
                  <a:lnTo>
                    <a:pt x="3736388" y="1348898"/>
                  </a:lnTo>
                  <a:lnTo>
                    <a:pt x="3751274" y="1443824"/>
                  </a:lnTo>
                  <a:lnTo>
                    <a:pt x="3766160" y="1418462"/>
                  </a:lnTo>
                  <a:lnTo>
                    <a:pt x="3781046" y="1386202"/>
                  </a:lnTo>
                  <a:lnTo>
                    <a:pt x="3795932" y="1521589"/>
                  </a:lnTo>
                  <a:lnTo>
                    <a:pt x="3810817" y="1476142"/>
                  </a:lnTo>
                  <a:lnTo>
                    <a:pt x="3825704" y="1363168"/>
                  </a:lnTo>
                  <a:lnTo>
                    <a:pt x="3840590" y="1624123"/>
                  </a:lnTo>
                </a:path>
                <a:path w="5151120" h="1849120">
                  <a:moveTo>
                    <a:pt x="3840590" y="1624123"/>
                  </a:moveTo>
                  <a:lnTo>
                    <a:pt x="3855476" y="1330622"/>
                  </a:lnTo>
                  <a:lnTo>
                    <a:pt x="3870362" y="1387652"/>
                  </a:lnTo>
                  <a:lnTo>
                    <a:pt x="3885248" y="1325829"/>
                  </a:lnTo>
                  <a:lnTo>
                    <a:pt x="3900134" y="1443479"/>
                  </a:lnTo>
                  <a:lnTo>
                    <a:pt x="3915020" y="1278394"/>
                  </a:lnTo>
                  <a:lnTo>
                    <a:pt x="3929906" y="1499167"/>
                  </a:lnTo>
                  <a:lnTo>
                    <a:pt x="3944792" y="1390082"/>
                  </a:lnTo>
                  <a:lnTo>
                    <a:pt x="3959678" y="1514544"/>
                  </a:lnTo>
                  <a:lnTo>
                    <a:pt x="3974564" y="1404243"/>
                  </a:lnTo>
                  <a:lnTo>
                    <a:pt x="3989450" y="1508601"/>
                  </a:lnTo>
                  <a:lnTo>
                    <a:pt x="4004336" y="1477724"/>
                  </a:lnTo>
                  <a:lnTo>
                    <a:pt x="4019222" y="1425439"/>
                  </a:lnTo>
                  <a:lnTo>
                    <a:pt x="4034108" y="1515408"/>
                  </a:lnTo>
                  <a:lnTo>
                    <a:pt x="4048994" y="1482378"/>
                  </a:lnTo>
                  <a:lnTo>
                    <a:pt x="4063880" y="1534265"/>
                  </a:lnTo>
                  <a:lnTo>
                    <a:pt x="4078766" y="1529985"/>
                  </a:lnTo>
                  <a:lnTo>
                    <a:pt x="4093652" y="1466270"/>
                  </a:lnTo>
                  <a:lnTo>
                    <a:pt x="4108538" y="1539682"/>
                  </a:lnTo>
                  <a:lnTo>
                    <a:pt x="4123424" y="1418842"/>
                  </a:lnTo>
                  <a:lnTo>
                    <a:pt x="4138310" y="1490164"/>
                  </a:lnTo>
                  <a:lnTo>
                    <a:pt x="4153196" y="1481254"/>
                  </a:lnTo>
                  <a:lnTo>
                    <a:pt x="4168082" y="1433922"/>
                  </a:lnTo>
                  <a:lnTo>
                    <a:pt x="4182968" y="1556253"/>
                  </a:lnTo>
                  <a:lnTo>
                    <a:pt x="4197854" y="1479272"/>
                  </a:lnTo>
                  <a:lnTo>
                    <a:pt x="4212740" y="1583736"/>
                  </a:lnTo>
                  <a:lnTo>
                    <a:pt x="4227626" y="1578969"/>
                  </a:lnTo>
                  <a:lnTo>
                    <a:pt x="4242512" y="1526236"/>
                  </a:lnTo>
                  <a:lnTo>
                    <a:pt x="4257398" y="1421328"/>
                  </a:lnTo>
                  <a:lnTo>
                    <a:pt x="4272284" y="1538510"/>
                  </a:lnTo>
                  <a:lnTo>
                    <a:pt x="4287170" y="1527663"/>
                  </a:lnTo>
                  <a:lnTo>
                    <a:pt x="4302056" y="1554832"/>
                  </a:lnTo>
                  <a:lnTo>
                    <a:pt x="4316942" y="1492538"/>
                  </a:lnTo>
                  <a:lnTo>
                    <a:pt x="4331828" y="1581554"/>
                  </a:lnTo>
                  <a:lnTo>
                    <a:pt x="4346714" y="1549385"/>
                  </a:lnTo>
                  <a:lnTo>
                    <a:pt x="4361600" y="1535282"/>
                  </a:lnTo>
                  <a:lnTo>
                    <a:pt x="4376486" y="1531671"/>
                  </a:lnTo>
                  <a:lnTo>
                    <a:pt x="4391372" y="1620018"/>
                  </a:lnTo>
                  <a:lnTo>
                    <a:pt x="4406258" y="1571122"/>
                  </a:lnTo>
                  <a:lnTo>
                    <a:pt x="4421144" y="1551878"/>
                  </a:lnTo>
                  <a:lnTo>
                    <a:pt x="4436030" y="1514975"/>
                  </a:lnTo>
                  <a:lnTo>
                    <a:pt x="4450916" y="1514975"/>
                  </a:lnTo>
                  <a:lnTo>
                    <a:pt x="4465802" y="1544395"/>
                  </a:lnTo>
                  <a:lnTo>
                    <a:pt x="4480688" y="1566512"/>
                  </a:lnTo>
                  <a:lnTo>
                    <a:pt x="4495575" y="1492590"/>
                  </a:lnTo>
                  <a:lnTo>
                    <a:pt x="4510460" y="1467755"/>
                  </a:lnTo>
                  <a:lnTo>
                    <a:pt x="4525346" y="1656455"/>
                  </a:lnTo>
                  <a:lnTo>
                    <a:pt x="4540232" y="1593323"/>
                  </a:lnTo>
                  <a:lnTo>
                    <a:pt x="4555118" y="1620687"/>
                  </a:lnTo>
                  <a:lnTo>
                    <a:pt x="4570004" y="1528003"/>
                  </a:lnTo>
                  <a:lnTo>
                    <a:pt x="4584890" y="1682523"/>
                  </a:lnTo>
                  <a:lnTo>
                    <a:pt x="4599776" y="1684894"/>
                  </a:lnTo>
                  <a:lnTo>
                    <a:pt x="4614662" y="1706317"/>
                  </a:lnTo>
                  <a:lnTo>
                    <a:pt x="4629548" y="1635222"/>
                  </a:lnTo>
                  <a:lnTo>
                    <a:pt x="4644435" y="1631261"/>
                  </a:lnTo>
                  <a:lnTo>
                    <a:pt x="4659320" y="1701440"/>
                  </a:lnTo>
                  <a:lnTo>
                    <a:pt x="4674206" y="1641012"/>
                  </a:lnTo>
                  <a:lnTo>
                    <a:pt x="4689093" y="1651164"/>
                  </a:lnTo>
                  <a:lnTo>
                    <a:pt x="4703978" y="1656255"/>
                  </a:lnTo>
                  <a:lnTo>
                    <a:pt x="4718864" y="1623123"/>
                  </a:lnTo>
                  <a:lnTo>
                    <a:pt x="4733751" y="1783203"/>
                  </a:lnTo>
                  <a:lnTo>
                    <a:pt x="4748636" y="1689744"/>
                  </a:lnTo>
                  <a:lnTo>
                    <a:pt x="4763522" y="1752304"/>
                  </a:lnTo>
                  <a:lnTo>
                    <a:pt x="4778409" y="1651718"/>
                  </a:lnTo>
                  <a:lnTo>
                    <a:pt x="4793295" y="1834108"/>
                  </a:lnTo>
                  <a:lnTo>
                    <a:pt x="4808180" y="1704768"/>
                  </a:lnTo>
                  <a:lnTo>
                    <a:pt x="4823066" y="1674653"/>
                  </a:lnTo>
                  <a:lnTo>
                    <a:pt x="4837953" y="1775910"/>
                  </a:lnTo>
                  <a:lnTo>
                    <a:pt x="4852838" y="1775910"/>
                  </a:lnTo>
                  <a:lnTo>
                    <a:pt x="4867724" y="1660729"/>
                  </a:lnTo>
                  <a:lnTo>
                    <a:pt x="4882611" y="1709098"/>
                  </a:lnTo>
                  <a:lnTo>
                    <a:pt x="4897496" y="1717201"/>
                  </a:lnTo>
                  <a:lnTo>
                    <a:pt x="4912382" y="1643949"/>
                  </a:lnTo>
                  <a:lnTo>
                    <a:pt x="4927269" y="1780511"/>
                  </a:lnTo>
                  <a:lnTo>
                    <a:pt x="4942155" y="1733013"/>
                  </a:lnTo>
                  <a:lnTo>
                    <a:pt x="4957040" y="1817438"/>
                  </a:lnTo>
                  <a:lnTo>
                    <a:pt x="4986813" y="1817019"/>
                  </a:lnTo>
                  <a:lnTo>
                    <a:pt x="5001698" y="1755349"/>
                  </a:lnTo>
                  <a:lnTo>
                    <a:pt x="5016585" y="1759181"/>
                  </a:lnTo>
                  <a:lnTo>
                    <a:pt x="5031471" y="1832169"/>
                  </a:lnTo>
                  <a:lnTo>
                    <a:pt x="5046356" y="1785105"/>
                  </a:lnTo>
                  <a:lnTo>
                    <a:pt x="5061243" y="1824003"/>
                  </a:lnTo>
                  <a:lnTo>
                    <a:pt x="5076129" y="1774419"/>
                  </a:lnTo>
                  <a:lnTo>
                    <a:pt x="5091015" y="1804006"/>
                  </a:lnTo>
                  <a:lnTo>
                    <a:pt x="5105900" y="1812783"/>
                  </a:lnTo>
                  <a:lnTo>
                    <a:pt x="5120787" y="1730000"/>
                  </a:lnTo>
                  <a:lnTo>
                    <a:pt x="5135673" y="1848648"/>
                  </a:lnTo>
                  <a:lnTo>
                    <a:pt x="5150558" y="1802258"/>
                  </a:lnTo>
                </a:path>
              </a:pathLst>
            </a:custGeom>
            <a:ln w="25381">
              <a:solidFill>
                <a:srgbClr val="DC143C"/>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84" name="object 129">
              <a:extLst>
                <a:ext uri="{FF2B5EF4-FFF2-40B4-BE49-F238E27FC236}">
                  <a16:creationId xmlns:a16="http://schemas.microsoft.com/office/drawing/2014/main" id="{4C8D5646-0C4F-638A-DC32-6905A19DC517}"/>
                </a:ext>
              </a:extLst>
            </p:cNvPr>
            <p:cNvSpPr/>
            <p:nvPr/>
          </p:nvSpPr>
          <p:spPr>
            <a:xfrm>
              <a:off x="1214033" y="5761779"/>
              <a:ext cx="5666105" cy="0"/>
            </a:xfrm>
            <a:custGeom>
              <a:avLst/>
              <a:gdLst/>
              <a:ahLst/>
              <a:cxnLst/>
              <a:rect l="l" t="t" r="r" b="b"/>
              <a:pathLst>
                <a:path w="5666105">
                  <a:moveTo>
                    <a:pt x="0" y="0"/>
                  </a:moveTo>
                  <a:lnTo>
                    <a:pt x="5665615" y="0"/>
                  </a:lnTo>
                </a:path>
              </a:pathLst>
            </a:custGeom>
            <a:ln w="12689">
              <a:solidFill>
                <a:srgbClr val="008000"/>
              </a:solidFill>
              <a:prstDash val="lgDashDot"/>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85" name="object 130">
              <a:extLst>
                <a:ext uri="{FF2B5EF4-FFF2-40B4-BE49-F238E27FC236}">
                  <a16:creationId xmlns:a16="http://schemas.microsoft.com/office/drawing/2014/main" id="{2115E448-31B3-4DF9-E289-36AD7103CE3C}"/>
                </a:ext>
              </a:extLst>
            </p:cNvPr>
            <p:cNvSpPr/>
            <p:nvPr/>
          </p:nvSpPr>
          <p:spPr>
            <a:xfrm>
              <a:off x="1214033" y="6237745"/>
              <a:ext cx="5666105" cy="0"/>
            </a:xfrm>
            <a:custGeom>
              <a:avLst/>
              <a:gdLst/>
              <a:ahLst/>
              <a:cxnLst/>
              <a:rect l="l" t="t" r="r" b="b"/>
              <a:pathLst>
                <a:path w="5666105">
                  <a:moveTo>
                    <a:pt x="0" y="0"/>
                  </a:moveTo>
                  <a:lnTo>
                    <a:pt x="5665615" y="0"/>
                  </a:lnTo>
                </a:path>
              </a:pathLst>
            </a:custGeom>
            <a:ln w="12689">
              <a:solidFill>
                <a:srgbClr val="DC143C"/>
              </a:solidFill>
              <a:prstDash val="lgDashDot"/>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86" name="object 131">
              <a:extLst>
                <a:ext uri="{FF2B5EF4-FFF2-40B4-BE49-F238E27FC236}">
                  <a16:creationId xmlns:a16="http://schemas.microsoft.com/office/drawing/2014/main" id="{3F5B0649-4505-08C8-B12F-491C58610A30}"/>
                </a:ext>
              </a:extLst>
            </p:cNvPr>
            <p:cNvSpPr/>
            <p:nvPr/>
          </p:nvSpPr>
          <p:spPr>
            <a:xfrm>
              <a:off x="1214033" y="4281422"/>
              <a:ext cx="5666105" cy="2069464"/>
            </a:xfrm>
            <a:custGeom>
              <a:avLst/>
              <a:gdLst/>
              <a:ahLst/>
              <a:cxnLst/>
              <a:rect l="l" t="t" r="r" b="b"/>
              <a:pathLst>
                <a:path w="5666105" h="2069464">
                  <a:moveTo>
                    <a:pt x="0" y="2069384"/>
                  </a:moveTo>
                  <a:lnTo>
                    <a:pt x="0" y="0"/>
                  </a:lnTo>
                </a:path>
                <a:path w="5666105" h="2069464">
                  <a:moveTo>
                    <a:pt x="5665615" y="2069384"/>
                  </a:moveTo>
                  <a:lnTo>
                    <a:pt x="5665615" y="0"/>
                  </a:lnTo>
                </a:path>
                <a:path w="5666105" h="2069464">
                  <a:moveTo>
                    <a:pt x="0" y="2069384"/>
                  </a:moveTo>
                  <a:lnTo>
                    <a:pt x="5665615" y="2069384"/>
                  </a:lnTo>
                </a:path>
                <a:path w="5666105" h="2069464">
                  <a:moveTo>
                    <a:pt x="0" y="0"/>
                  </a:moveTo>
                  <a:lnTo>
                    <a:pt x="5665615" y="0"/>
                  </a:lnTo>
                </a:path>
              </a:pathLst>
            </a:custGeom>
            <a:ln w="5076">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87" name="object 132">
              <a:extLst>
                <a:ext uri="{FF2B5EF4-FFF2-40B4-BE49-F238E27FC236}">
                  <a16:creationId xmlns:a16="http://schemas.microsoft.com/office/drawing/2014/main" id="{069AE7A8-32B4-5AE0-D044-857CAE45E56F}"/>
                </a:ext>
              </a:extLst>
            </p:cNvPr>
            <p:cNvSpPr/>
            <p:nvPr/>
          </p:nvSpPr>
          <p:spPr>
            <a:xfrm>
              <a:off x="5821074" y="4344869"/>
              <a:ext cx="995680" cy="410845"/>
            </a:xfrm>
            <a:custGeom>
              <a:avLst/>
              <a:gdLst/>
              <a:ahLst/>
              <a:cxnLst/>
              <a:rect l="l" t="t" r="r" b="b"/>
              <a:pathLst>
                <a:path w="995679" h="410845">
                  <a:moveTo>
                    <a:pt x="25383" y="410620"/>
                  </a:moveTo>
                  <a:lnTo>
                    <a:pt x="969732" y="410620"/>
                  </a:lnTo>
                  <a:lnTo>
                    <a:pt x="980837" y="409034"/>
                  </a:lnTo>
                  <a:lnTo>
                    <a:pt x="988770" y="404276"/>
                  </a:lnTo>
                  <a:lnTo>
                    <a:pt x="993529" y="396345"/>
                  </a:lnTo>
                  <a:lnTo>
                    <a:pt x="995116" y="385242"/>
                  </a:lnTo>
                  <a:lnTo>
                    <a:pt x="995116" y="25379"/>
                  </a:lnTo>
                  <a:lnTo>
                    <a:pt x="993529" y="14276"/>
                  </a:lnTo>
                  <a:lnTo>
                    <a:pt x="988770" y="6344"/>
                  </a:lnTo>
                  <a:lnTo>
                    <a:pt x="980837" y="1586"/>
                  </a:lnTo>
                  <a:lnTo>
                    <a:pt x="969732" y="0"/>
                  </a:lnTo>
                  <a:lnTo>
                    <a:pt x="25383" y="0"/>
                  </a:lnTo>
                  <a:lnTo>
                    <a:pt x="14278" y="1586"/>
                  </a:lnTo>
                  <a:lnTo>
                    <a:pt x="6346" y="6344"/>
                  </a:lnTo>
                  <a:lnTo>
                    <a:pt x="1586" y="14276"/>
                  </a:lnTo>
                  <a:lnTo>
                    <a:pt x="0" y="25379"/>
                  </a:lnTo>
                  <a:lnTo>
                    <a:pt x="0" y="385242"/>
                  </a:lnTo>
                  <a:lnTo>
                    <a:pt x="1586" y="396345"/>
                  </a:lnTo>
                  <a:lnTo>
                    <a:pt x="6346" y="404276"/>
                  </a:lnTo>
                  <a:lnTo>
                    <a:pt x="14278" y="409034"/>
                  </a:lnTo>
                  <a:lnTo>
                    <a:pt x="25383" y="410620"/>
                  </a:lnTo>
                  <a:close/>
                </a:path>
              </a:pathLst>
            </a:custGeom>
            <a:ln w="6344">
              <a:solidFill>
                <a:srgbClr val="CCCCCC"/>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88" name="object 133">
              <a:extLst>
                <a:ext uri="{FF2B5EF4-FFF2-40B4-BE49-F238E27FC236}">
                  <a16:creationId xmlns:a16="http://schemas.microsoft.com/office/drawing/2014/main" id="{BC0B6C7B-A9C4-9A57-2F8F-0B2ABD8ED2B5}"/>
                </a:ext>
              </a:extLst>
            </p:cNvPr>
            <p:cNvSpPr/>
            <p:nvPr/>
          </p:nvSpPr>
          <p:spPr>
            <a:xfrm>
              <a:off x="5871841" y="4447673"/>
              <a:ext cx="254000" cy="0"/>
            </a:xfrm>
            <a:custGeom>
              <a:avLst/>
              <a:gdLst/>
              <a:ahLst/>
              <a:cxnLst/>
              <a:rect l="l" t="t" r="r" b="b"/>
              <a:pathLst>
                <a:path w="254000">
                  <a:moveTo>
                    <a:pt x="0" y="0"/>
                  </a:moveTo>
                  <a:lnTo>
                    <a:pt x="253835" y="0"/>
                  </a:lnTo>
                </a:path>
              </a:pathLst>
            </a:custGeom>
            <a:ln w="25378">
              <a:solidFill>
                <a:srgbClr val="008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pic>
          <p:nvPicPr>
            <p:cNvPr id="489" name="object 134">
              <a:extLst>
                <a:ext uri="{FF2B5EF4-FFF2-40B4-BE49-F238E27FC236}">
                  <a16:creationId xmlns:a16="http://schemas.microsoft.com/office/drawing/2014/main" id="{A6D7326F-1842-5577-D026-8EBBB8015882}"/>
                </a:ext>
              </a:extLst>
            </p:cNvPr>
            <p:cNvPicPr/>
            <p:nvPr/>
          </p:nvPicPr>
          <p:blipFill>
            <a:blip r:embed="rId24" cstate="print"/>
            <a:stretch>
              <a:fillRect/>
            </a:stretch>
          </p:blipFill>
          <p:spPr>
            <a:xfrm>
              <a:off x="6239648" y="4395647"/>
              <a:ext cx="319960" cy="98089"/>
            </a:xfrm>
            <a:prstGeom prst="rect">
              <a:avLst/>
            </a:prstGeom>
          </p:spPr>
        </p:pic>
        <p:sp>
          <p:nvSpPr>
            <p:cNvPr id="490" name="object 135">
              <a:extLst>
                <a:ext uri="{FF2B5EF4-FFF2-40B4-BE49-F238E27FC236}">
                  <a16:creationId xmlns:a16="http://schemas.microsoft.com/office/drawing/2014/main" id="{5A5F62A4-3EDA-070B-7DF9-C88DBBC323EA}"/>
                </a:ext>
              </a:extLst>
            </p:cNvPr>
            <p:cNvSpPr/>
            <p:nvPr/>
          </p:nvSpPr>
          <p:spPr>
            <a:xfrm>
              <a:off x="6583464" y="4395647"/>
              <a:ext cx="11430" cy="96520"/>
            </a:xfrm>
            <a:custGeom>
              <a:avLst/>
              <a:gdLst/>
              <a:ahLst/>
              <a:cxnLst/>
              <a:rect l="l" t="t" r="r" b="b"/>
              <a:pathLst>
                <a:path w="11429" h="96520">
                  <a:moveTo>
                    <a:pt x="11417" y="27038"/>
                  </a:moveTo>
                  <a:lnTo>
                    <a:pt x="0" y="27038"/>
                  </a:lnTo>
                  <a:lnTo>
                    <a:pt x="0" y="96443"/>
                  </a:lnTo>
                  <a:lnTo>
                    <a:pt x="11417" y="96443"/>
                  </a:lnTo>
                  <a:lnTo>
                    <a:pt x="11417" y="27038"/>
                  </a:lnTo>
                  <a:close/>
                </a:path>
                <a:path w="11429" h="96520">
                  <a:moveTo>
                    <a:pt x="11417" y="0"/>
                  </a:moveTo>
                  <a:lnTo>
                    <a:pt x="0" y="0"/>
                  </a:lnTo>
                  <a:lnTo>
                    <a:pt x="0" y="14465"/>
                  </a:lnTo>
                  <a:lnTo>
                    <a:pt x="11417" y="14465"/>
                  </a:lnTo>
                  <a:lnTo>
                    <a:pt x="11417" y="0"/>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pic>
          <p:nvPicPr>
            <p:cNvPr id="491" name="object 136">
              <a:extLst>
                <a:ext uri="{FF2B5EF4-FFF2-40B4-BE49-F238E27FC236}">
                  <a16:creationId xmlns:a16="http://schemas.microsoft.com/office/drawing/2014/main" id="{084C0EF0-31FC-4A40-2222-55D0BB3EDDDD}"/>
                </a:ext>
              </a:extLst>
            </p:cNvPr>
            <p:cNvPicPr/>
            <p:nvPr/>
          </p:nvPicPr>
          <p:blipFill>
            <a:blip r:embed="rId25" cstate="print"/>
            <a:stretch>
              <a:fillRect/>
            </a:stretch>
          </p:blipFill>
          <p:spPr>
            <a:xfrm>
              <a:off x="6618372" y="4421026"/>
              <a:ext cx="140243" cy="72710"/>
            </a:xfrm>
            <a:prstGeom prst="rect">
              <a:avLst/>
            </a:prstGeom>
          </p:spPr>
        </p:pic>
        <p:sp>
          <p:nvSpPr>
            <p:cNvPr id="492" name="object 137">
              <a:extLst>
                <a:ext uri="{FF2B5EF4-FFF2-40B4-BE49-F238E27FC236}">
                  <a16:creationId xmlns:a16="http://schemas.microsoft.com/office/drawing/2014/main" id="{7840B957-10CF-7128-1433-9ED4A9967322}"/>
                </a:ext>
              </a:extLst>
            </p:cNvPr>
            <p:cNvSpPr/>
            <p:nvPr/>
          </p:nvSpPr>
          <p:spPr>
            <a:xfrm>
              <a:off x="5871841" y="4633949"/>
              <a:ext cx="254000" cy="0"/>
            </a:xfrm>
            <a:custGeom>
              <a:avLst/>
              <a:gdLst/>
              <a:ahLst/>
              <a:cxnLst/>
              <a:rect l="l" t="t" r="r" b="b"/>
              <a:pathLst>
                <a:path w="254000">
                  <a:moveTo>
                    <a:pt x="0" y="0"/>
                  </a:moveTo>
                  <a:lnTo>
                    <a:pt x="253835" y="0"/>
                  </a:lnTo>
                </a:path>
              </a:pathLst>
            </a:custGeom>
            <a:ln w="25378">
              <a:solidFill>
                <a:srgbClr val="DC143C"/>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pic>
          <p:nvPicPr>
            <p:cNvPr id="493" name="object 138">
              <a:extLst>
                <a:ext uri="{FF2B5EF4-FFF2-40B4-BE49-F238E27FC236}">
                  <a16:creationId xmlns:a16="http://schemas.microsoft.com/office/drawing/2014/main" id="{FAFD57D2-AA05-1355-87C6-AAD6F3F4BD7B}"/>
                </a:ext>
              </a:extLst>
            </p:cNvPr>
            <p:cNvPicPr/>
            <p:nvPr/>
          </p:nvPicPr>
          <p:blipFill>
            <a:blip r:embed="rId26" cstate="print"/>
            <a:stretch>
              <a:fillRect/>
            </a:stretch>
          </p:blipFill>
          <p:spPr>
            <a:xfrm>
              <a:off x="6234319" y="4584207"/>
              <a:ext cx="85669" cy="110397"/>
            </a:xfrm>
            <a:prstGeom prst="rect">
              <a:avLst/>
            </a:prstGeom>
          </p:spPr>
        </p:pic>
        <p:sp>
          <p:nvSpPr>
            <p:cNvPr id="494" name="object 139">
              <a:extLst>
                <a:ext uri="{FF2B5EF4-FFF2-40B4-BE49-F238E27FC236}">
                  <a16:creationId xmlns:a16="http://schemas.microsoft.com/office/drawing/2014/main" id="{81E28758-AD8D-4F8C-07E5-6AD4A3F64866}"/>
                </a:ext>
              </a:extLst>
            </p:cNvPr>
            <p:cNvSpPr/>
            <p:nvPr/>
          </p:nvSpPr>
          <p:spPr>
            <a:xfrm>
              <a:off x="6339533" y="4585856"/>
              <a:ext cx="12700" cy="92710"/>
            </a:xfrm>
            <a:custGeom>
              <a:avLst/>
              <a:gdLst/>
              <a:ahLst/>
              <a:cxnLst/>
              <a:rect l="l" t="t" r="r" b="b"/>
              <a:pathLst>
                <a:path w="12700" h="92710">
                  <a:moveTo>
                    <a:pt x="12564" y="0"/>
                  </a:moveTo>
                  <a:lnTo>
                    <a:pt x="0" y="0"/>
                  </a:lnTo>
                  <a:lnTo>
                    <a:pt x="0" y="92505"/>
                  </a:lnTo>
                  <a:lnTo>
                    <a:pt x="12564" y="92505"/>
                  </a:lnTo>
                  <a:lnTo>
                    <a:pt x="12564" y="0"/>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pic>
          <p:nvPicPr>
            <p:cNvPr id="495" name="object 140">
              <a:extLst>
                <a:ext uri="{FF2B5EF4-FFF2-40B4-BE49-F238E27FC236}">
                  <a16:creationId xmlns:a16="http://schemas.microsoft.com/office/drawing/2014/main" id="{2C182B74-FFA3-5D84-A019-1EB8F1D2545F}"/>
                </a:ext>
              </a:extLst>
            </p:cNvPr>
            <p:cNvPicPr/>
            <p:nvPr/>
          </p:nvPicPr>
          <p:blipFill>
            <a:blip r:embed="rId27" cstate="print"/>
            <a:stretch>
              <a:fillRect/>
            </a:stretch>
          </p:blipFill>
          <p:spPr>
            <a:xfrm>
              <a:off x="6372913" y="4584207"/>
              <a:ext cx="65109" cy="95804"/>
            </a:xfrm>
            <a:prstGeom prst="rect">
              <a:avLst/>
            </a:prstGeom>
          </p:spPr>
        </p:pic>
        <p:pic>
          <p:nvPicPr>
            <p:cNvPr id="496" name="object 141">
              <a:extLst>
                <a:ext uri="{FF2B5EF4-FFF2-40B4-BE49-F238E27FC236}">
                  <a16:creationId xmlns:a16="http://schemas.microsoft.com/office/drawing/2014/main" id="{4E28F5F9-E3FB-EB7E-D922-6AFF3A2977C0}"/>
                </a:ext>
              </a:extLst>
            </p:cNvPr>
            <p:cNvPicPr/>
            <p:nvPr/>
          </p:nvPicPr>
          <p:blipFill>
            <a:blip r:embed="rId28" cstate="print"/>
            <a:stretch>
              <a:fillRect/>
            </a:stretch>
          </p:blipFill>
          <p:spPr>
            <a:xfrm>
              <a:off x="6457567" y="4585856"/>
              <a:ext cx="84654" cy="92505"/>
            </a:xfrm>
            <a:prstGeom prst="rect">
              <a:avLst/>
            </a:prstGeom>
          </p:spPr>
        </p:pic>
        <p:pic>
          <p:nvPicPr>
            <p:cNvPr id="497" name="object 142">
              <a:extLst>
                <a:ext uri="{FF2B5EF4-FFF2-40B4-BE49-F238E27FC236}">
                  <a16:creationId xmlns:a16="http://schemas.microsoft.com/office/drawing/2014/main" id="{2327C39D-01F9-1253-C015-3FFDF6DACCBF}"/>
                </a:ext>
              </a:extLst>
            </p:cNvPr>
            <p:cNvPicPr/>
            <p:nvPr/>
          </p:nvPicPr>
          <p:blipFill>
            <a:blip r:embed="rId29" cstate="print"/>
            <a:stretch>
              <a:fillRect/>
            </a:stretch>
          </p:blipFill>
          <p:spPr>
            <a:xfrm>
              <a:off x="6567097" y="4585856"/>
              <a:ext cx="145702" cy="92505"/>
            </a:xfrm>
            <a:prstGeom prst="rect">
              <a:avLst/>
            </a:prstGeom>
          </p:spPr>
        </p:pic>
        <p:sp>
          <p:nvSpPr>
            <p:cNvPr id="498" name="object 143">
              <a:extLst>
                <a:ext uri="{FF2B5EF4-FFF2-40B4-BE49-F238E27FC236}">
                  <a16:creationId xmlns:a16="http://schemas.microsoft.com/office/drawing/2014/main" id="{164B6CFA-C98A-4817-BA37-CD7359F8B8CA}"/>
                </a:ext>
              </a:extLst>
            </p:cNvPr>
            <p:cNvSpPr/>
            <p:nvPr/>
          </p:nvSpPr>
          <p:spPr>
            <a:xfrm>
              <a:off x="1653306" y="5773294"/>
              <a:ext cx="241300" cy="442595"/>
            </a:xfrm>
            <a:custGeom>
              <a:avLst/>
              <a:gdLst/>
              <a:ahLst/>
              <a:cxnLst/>
              <a:rect l="l" t="t" r="r" b="b"/>
              <a:pathLst>
                <a:path w="241300" h="442595">
                  <a:moveTo>
                    <a:pt x="180963" y="0"/>
                  </a:moveTo>
                  <a:lnTo>
                    <a:pt x="60321" y="0"/>
                  </a:lnTo>
                  <a:lnTo>
                    <a:pt x="60321" y="321483"/>
                  </a:lnTo>
                  <a:lnTo>
                    <a:pt x="0" y="321483"/>
                  </a:lnTo>
                  <a:lnTo>
                    <a:pt x="120643" y="442125"/>
                  </a:lnTo>
                  <a:lnTo>
                    <a:pt x="241286" y="321483"/>
                  </a:lnTo>
                  <a:lnTo>
                    <a:pt x="180963" y="321483"/>
                  </a:lnTo>
                  <a:lnTo>
                    <a:pt x="180963" y="0"/>
                  </a:lnTo>
                  <a:close/>
                </a:path>
              </a:pathLst>
            </a:custGeom>
            <a:solidFill>
              <a:srgbClr val="ECCBFB"/>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99" name="object 144">
              <a:extLst>
                <a:ext uri="{FF2B5EF4-FFF2-40B4-BE49-F238E27FC236}">
                  <a16:creationId xmlns:a16="http://schemas.microsoft.com/office/drawing/2014/main" id="{D42F0CA0-7E81-9CB6-3684-34898BD9369C}"/>
                </a:ext>
              </a:extLst>
            </p:cNvPr>
            <p:cNvSpPr/>
            <p:nvPr/>
          </p:nvSpPr>
          <p:spPr>
            <a:xfrm>
              <a:off x="1653306" y="5773294"/>
              <a:ext cx="241300" cy="442595"/>
            </a:xfrm>
            <a:custGeom>
              <a:avLst/>
              <a:gdLst/>
              <a:ahLst/>
              <a:cxnLst/>
              <a:rect l="l" t="t" r="r" b="b"/>
              <a:pathLst>
                <a:path w="241300" h="442595">
                  <a:moveTo>
                    <a:pt x="0" y="321483"/>
                  </a:moveTo>
                  <a:lnTo>
                    <a:pt x="60321" y="321483"/>
                  </a:lnTo>
                  <a:lnTo>
                    <a:pt x="60321" y="0"/>
                  </a:lnTo>
                  <a:lnTo>
                    <a:pt x="180964" y="0"/>
                  </a:lnTo>
                  <a:lnTo>
                    <a:pt x="180964" y="321483"/>
                  </a:lnTo>
                  <a:lnTo>
                    <a:pt x="241286" y="321483"/>
                  </a:lnTo>
                  <a:lnTo>
                    <a:pt x="120643" y="442125"/>
                  </a:lnTo>
                  <a:lnTo>
                    <a:pt x="0" y="321483"/>
                  </a:lnTo>
                  <a:close/>
                </a:path>
              </a:pathLst>
            </a:custGeom>
            <a:ln w="19177">
              <a:solidFill>
                <a:srgbClr val="7030A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00" name="object 145">
              <a:extLst>
                <a:ext uri="{FF2B5EF4-FFF2-40B4-BE49-F238E27FC236}">
                  <a16:creationId xmlns:a16="http://schemas.microsoft.com/office/drawing/2014/main" id="{C5DD8130-E8F7-3D71-B2D5-B09195F922B2}"/>
                </a:ext>
              </a:extLst>
            </p:cNvPr>
            <p:cNvSpPr/>
            <p:nvPr/>
          </p:nvSpPr>
          <p:spPr>
            <a:xfrm>
              <a:off x="3537569" y="4568259"/>
              <a:ext cx="503555" cy="1075690"/>
            </a:xfrm>
            <a:custGeom>
              <a:avLst/>
              <a:gdLst/>
              <a:ahLst/>
              <a:cxnLst/>
              <a:rect l="l" t="t" r="r" b="b"/>
              <a:pathLst>
                <a:path w="503554" h="1075689">
                  <a:moveTo>
                    <a:pt x="0" y="537663"/>
                  </a:moveTo>
                  <a:lnTo>
                    <a:pt x="1693" y="474960"/>
                  </a:lnTo>
                  <a:lnTo>
                    <a:pt x="6648" y="414382"/>
                  </a:lnTo>
                  <a:lnTo>
                    <a:pt x="14676" y="356331"/>
                  </a:lnTo>
                  <a:lnTo>
                    <a:pt x="25587" y="301212"/>
                  </a:lnTo>
                  <a:lnTo>
                    <a:pt x="39193" y="249428"/>
                  </a:lnTo>
                  <a:lnTo>
                    <a:pt x="55305" y="201382"/>
                  </a:lnTo>
                  <a:lnTo>
                    <a:pt x="73734" y="157478"/>
                  </a:lnTo>
                  <a:lnTo>
                    <a:pt x="94291" y="118118"/>
                  </a:lnTo>
                  <a:lnTo>
                    <a:pt x="116788" y="83707"/>
                  </a:lnTo>
                  <a:lnTo>
                    <a:pt x="166842" y="31345"/>
                  </a:lnTo>
                  <a:lnTo>
                    <a:pt x="222387" y="3617"/>
                  </a:lnTo>
                  <a:lnTo>
                    <a:pt x="251746" y="0"/>
                  </a:lnTo>
                  <a:lnTo>
                    <a:pt x="281105" y="3617"/>
                  </a:lnTo>
                  <a:lnTo>
                    <a:pt x="336650" y="31345"/>
                  </a:lnTo>
                  <a:lnTo>
                    <a:pt x="386704" y="83707"/>
                  </a:lnTo>
                  <a:lnTo>
                    <a:pt x="409201" y="118118"/>
                  </a:lnTo>
                  <a:lnTo>
                    <a:pt x="429758" y="157478"/>
                  </a:lnTo>
                  <a:lnTo>
                    <a:pt x="448187" y="201382"/>
                  </a:lnTo>
                  <a:lnTo>
                    <a:pt x="464299" y="249428"/>
                  </a:lnTo>
                  <a:lnTo>
                    <a:pt x="477905" y="301212"/>
                  </a:lnTo>
                  <a:lnTo>
                    <a:pt x="488816" y="356331"/>
                  </a:lnTo>
                  <a:lnTo>
                    <a:pt x="496844" y="414382"/>
                  </a:lnTo>
                  <a:lnTo>
                    <a:pt x="501799" y="474960"/>
                  </a:lnTo>
                  <a:lnTo>
                    <a:pt x="503493" y="537663"/>
                  </a:lnTo>
                  <a:lnTo>
                    <a:pt x="501799" y="600366"/>
                  </a:lnTo>
                  <a:lnTo>
                    <a:pt x="496844" y="660945"/>
                  </a:lnTo>
                  <a:lnTo>
                    <a:pt x="488816" y="718995"/>
                  </a:lnTo>
                  <a:lnTo>
                    <a:pt x="477905" y="774114"/>
                  </a:lnTo>
                  <a:lnTo>
                    <a:pt x="464299" y="825898"/>
                  </a:lnTo>
                  <a:lnTo>
                    <a:pt x="448187" y="873944"/>
                  </a:lnTo>
                  <a:lnTo>
                    <a:pt x="429758" y="917849"/>
                  </a:lnTo>
                  <a:lnTo>
                    <a:pt x="409201" y="957208"/>
                  </a:lnTo>
                  <a:lnTo>
                    <a:pt x="386704" y="991619"/>
                  </a:lnTo>
                  <a:lnTo>
                    <a:pt x="336650" y="1043982"/>
                  </a:lnTo>
                  <a:lnTo>
                    <a:pt x="281105" y="1071709"/>
                  </a:lnTo>
                  <a:lnTo>
                    <a:pt x="251746" y="1075327"/>
                  </a:lnTo>
                  <a:lnTo>
                    <a:pt x="222387" y="1071709"/>
                  </a:lnTo>
                  <a:lnTo>
                    <a:pt x="166842" y="1043982"/>
                  </a:lnTo>
                  <a:lnTo>
                    <a:pt x="116788" y="991619"/>
                  </a:lnTo>
                  <a:lnTo>
                    <a:pt x="94291" y="957208"/>
                  </a:lnTo>
                  <a:lnTo>
                    <a:pt x="73734" y="917849"/>
                  </a:lnTo>
                  <a:lnTo>
                    <a:pt x="55305" y="873944"/>
                  </a:lnTo>
                  <a:lnTo>
                    <a:pt x="39193" y="825898"/>
                  </a:lnTo>
                  <a:lnTo>
                    <a:pt x="25587" y="774114"/>
                  </a:lnTo>
                  <a:lnTo>
                    <a:pt x="14676" y="718995"/>
                  </a:lnTo>
                  <a:lnTo>
                    <a:pt x="6648" y="660945"/>
                  </a:lnTo>
                  <a:lnTo>
                    <a:pt x="1693" y="600366"/>
                  </a:lnTo>
                  <a:lnTo>
                    <a:pt x="0" y="537663"/>
                  </a:lnTo>
                  <a:close/>
                </a:path>
              </a:pathLst>
            </a:custGeom>
            <a:ln w="19177">
              <a:solidFill>
                <a:srgbClr val="7030A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grpSp>
        <p:nvGrpSpPr>
          <p:cNvPr id="501" name="object 146">
            <a:extLst>
              <a:ext uri="{FF2B5EF4-FFF2-40B4-BE49-F238E27FC236}">
                <a16:creationId xmlns:a16="http://schemas.microsoft.com/office/drawing/2014/main" id="{0862A91E-3592-898A-2A18-89E770E64345}"/>
              </a:ext>
            </a:extLst>
          </p:cNvPr>
          <p:cNvGrpSpPr/>
          <p:nvPr/>
        </p:nvGrpSpPr>
        <p:grpSpPr>
          <a:xfrm>
            <a:off x="3476551" y="5964137"/>
            <a:ext cx="404495" cy="123189"/>
            <a:chOff x="3516308" y="6543448"/>
            <a:chExt cx="404495" cy="123189"/>
          </a:xfrm>
        </p:grpSpPr>
        <p:pic>
          <p:nvPicPr>
            <p:cNvPr id="502" name="object 147">
              <a:extLst>
                <a:ext uri="{FF2B5EF4-FFF2-40B4-BE49-F238E27FC236}">
                  <a16:creationId xmlns:a16="http://schemas.microsoft.com/office/drawing/2014/main" id="{B077DC6D-C64F-442F-FD63-9F2D0B71B9F6}"/>
                </a:ext>
              </a:extLst>
            </p:cNvPr>
            <p:cNvPicPr/>
            <p:nvPr/>
          </p:nvPicPr>
          <p:blipFill>
            <a:blip r:embed="rId30" cstate="print"/>
            <a:stretch>
              <a:fillRect/>
            </a:stretch>
          </p:blipFill>
          <p:spPr>
            <a:xfrm>
              <a:off x="3516308" y="6547382"/>
              <a:ext cx="127481" cy="94155"/>
            </a:xfrm>
            <a:prstGeom prst="rect">
              <a:avLst/>
            </a:prstGeom>
          </p:spPr>
        </p:pic>
        <p:sp>
          <p:nvSpPr>
            <p:cNvPr id="503" name="object 148">
              <a:extLst>
                <a:ext uri="{FF2B5EF4-FFF2-40B4-BE49-F238E27FC236}">
                  <a16:creationId xmlns:a16="http://schemas.microsoft.com/office/drawing/2014/main" id="{29696617-9DCD-9094-BE71-2F70494D3572}"/>
                </a:ext>
              </a:extLst>
            </p:cNvPr>
            <p:cNvSpPr/>
            <p:nvPr/>
          </p:nvSpPr>
          <p:spPr>
            <a:xfrm>
              <a:off x="3666883" y="6543459"/>
              <a:ext cx="92710" cy="96520"/>
            </a:xfrm>
            <a:custGeom>
              <a:avLst/>
              <a:gdLst/>
              <a:ahLst/>
              <a:cxnLst/>
              <a:rect l="l" t="t" r="r" b="b"/>
              <a:pathLst>
                <a:path w="92710" h="96520">
                  <a:moveTo>
                    <a:pt x="58127" y="45046"/>
                  </a:moveTo>
                  <a:lnTo>
                    <a:pt x="55968" y="37807"/>
                  </a:lnTo>
                  <a:lnTo>
                    <a:pt x="47853" y="27914"/>
                  </a:lnTo>
                  <a:lnTo>
                    <a:pt x="41757" y="25374"/>
                  </a:lnTo>
                  <a:lnTo>
                    <a:pt x="29057" y="25374"/>
                  </a:lnTo>
                  <a:lnTo>
                    <a:pt x="24752" y="26517"/>
                  </a:lnTo>
                  <a:lnTo>
                    <a:pt x="17259" y="30581"/>
                  </a:lnTo>
                  <a:lnTo>
                    <a:pt x="14084" y="33743"/>
                  </a:lnTo>
                  <a:lnTo>
                    <a:pt x="11417" y="37807"/>
                  </a:lnTo>
                  <a:lnTo>
                    <a:pt x="11417" y="27025"/>
                  </a:lnTo>
                  <a:lnTo>
                    <a:pt x="0" y="27025"/>
                  </a:lnTo>
                  <a:lnTo>
                    <a:pt x="0" y="96431"/>
                  </a:lnTo>
                  <a:lnTo>
                    <a:pt x="11417" y="96431"/>
                  </a:lnTo>
                  <a:lnTo>
                    <a:pt x="11417" y="50495"/>
                  </a:lnTo>
                  <a:lnTo>
                    <a:pt x="13195" y="45173"/>
                  </a:lnTo>
                  <a:lnTo>
                    <a:pt x="20307" y="37299"/>
                  </a:lnTo>
                  <a:lnTo>
                    <a:pt x="25133" y="35267"/>
                  </a:lnTo>
                  <a:lnTo>
                    <a:pt x="36423" y="35267"/>
                  </a:lnTo>
                  <a:lnTo>
                    <a:pt x="40233" y="36918"/>
                  </a:lnTo>
                  <a:lnTo>
                    <a:pt x="45313" y="43522"/>
                  </a:lnTo>
                  <a:lnTo>
                    <a:pt x="46710" y="48336"/>
                  </a:lnTo>
                  <a:lnTo>
                    <a:pt x="46710" y="96431"/>
                  </a:lnTo>
                  <a:lnTo>
                    <a:pt x="58127" y="96431"/>
                  </a:lnTo>
                  <a:lnTo>
                    <a:pt x="58127" y="54559"/>
                  </a:lnTo>
                  <a:lnTo>
                    <a:pt x="58127" y="45046"/>
                  </a:lnTo>
                  <a:close/>
                </a:path>
                <a:path w="92710" h="96520">
                  <a:moveTo>
                    <a:pt x="92265" y="27025"/>
                  </a:moveTo>
                  <a:lnTo>
                    <a:pt x="80848" y="27025"/>
                  </a:lnTo>
                  <a:lnTo>
                    <a:pt x="80848" y="96431"/>
                  </a:lnTo>
                  <a:lnTo>
                    <a:pt x="92265" y="96431"/>
                  </a:lnTo>
                  <a:lnTo>
                    <a:pt x="92265" y="27025"/>
                  </a:lnTo>
                  <a:close/>
                </a:path>
                <a:path w="92710" h="96520">
                  <a:moveTo>
                    <a:pt x="92265" y="0"/>
                  </a:moveTo>
                  <a:lnTo>
                    <a:pt x="80848" y="0"/>
                  </a:lnTo>
                  <a:lnTo>
                    <a:pt x="80848" y="14465"/>
                  </a:lnTo>
                  <a:lnTo>
                    <a:pt x="92265" y="14465"/>
                  </a:lnTo>
                  <a:lnTo>
                    <a:pt x="92265" y="0"/>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pic>
          <p:nvPicPr>
            <p:cNvPr id="504" name="object 149">
              <a:extLst>
                <a:ext uri="{FF2B5EF4-FFF2-40B4-BE49-F238E27FC236}">
                  <a16:creationId xmlns:a16="http://schemas.microsoft.com/office/drawing/2014/main" id="{0E02F8AF-FE9B-928A-BB99-2B1A6DF82B34}"/>
                </a:ext>
              </a:extLst>
            </p:cNvPr>
            <p:cNvPicPr/>
            <p:nvPr/>
          </p:nvPicPr>
          <p:blipFill>
            <a:blip r:embed="rId31" cstate="print"/>
            <a:stretch>
              <a:fillRect/>
            </a:stretch>
          </p:blipFill>
          <p:spPr>
            <a:xfrm>
              <a:off x="3782637" y="6568827"/>
              <a:ext cx="137960" cy="97327"/>
            </a:xfrm>
            <a:prstGeom prst="rect">
              <a:avLst/>
            </a:prstGeom>
          </p:spPr>
        </p:pic>
      </p:grpSp>
      <p:sp>
        <p:nvSpPr>
          <p:cNvPr id="505" name="object 150">
            <a:extLst>
              <a:ext uri="{FF2B5EF4-FFF2-40B4-BE49-F238E27FC236}">
                <a16:creationId xmlns:a16="http://schemas.microsoft.com/office/drawing/2014/main" id="{2E7F7597-F982-6CCF-24E7-8B125FB6D46E}"/>
              </a:ext>
            </a:extLst>
          </p:cNvPr>
          <p:cNvSpPr/>
          <p:nvPr/>
        </p:nvSpPr>
        <p:spPr>
          <a:xfrm>
            <a:off x="3945185" y="5964147"/>
            <a:ext cx="586105" cy="98425"/>
          </a:xfrm>
          <a:custGeom>
            <a:avLst/>
            <a:gdLst/>
            <a:ahLst/>
            <a:cxnLst/>
            <a:rect l="l" t="t" r="r" b="b"/>
            <a:pathLst>
              <a:path w="586104" h="98425">
                <a:moveTo>
                  <a:pt x="12560" y="3924"/>
                </a:moveTo>
                <a:lnTo>
                  <a:pt x="0" y="3924"/>
                </a:lnTo>
                <a:lnTo>
                  <a:pt x="0" y="96431"/>
                </a:lnTo>
                <a:lnTo>
                  <a:pt x="12560" y="96431"/>
                </a:lnTo>
                <a:lnTo>
                  <a:pt x="12560" y="3924"/>
                </a:lnTo>
                <a:close/>
              </a:path>
              <a:path w="586104" h="98425">
                <a:moveTo>
                  <a:pt x="71704" y="27025"/>
                </a:moveTo>
                <a:lnTo>
                  <a:pt x="48221" y="27025"/>
                </a:lnTo>
                <a:lnTo>
                  <a:pt x="48221" y="7353"/>
                </a:lnTo>
                <a:lnTo>
                  <a:pt x="36804" y="7353"/>
                </a:lnTo>
                <a:lnTo>
                  <a:pt x="36804" y="27025"/>
                </a:lnTo>
                <a:lnTo>
                  <a:pt x="28422" y="27025"/>
                </a:lnTo>
                <a:lnTo>
                  <a:pt x="28422" y="35902"/>
                </a:lnTo>
                <a:lnTo>
                  <a:pt x="36804" y="35902"/>
                </a:lnTo>
                <a:lnTo>
                  <a:pt x="36804" y="82219"/>
                </a:lnTo>
                <a:lnTo>
                  <a:pt x="38455" y="88188"/>
                </a:lnTo>
                <a:lnTo>
                  <a:pt x="45046" y="94780"/>
                </a:lnTo>
                <a:lnTo>
                  <a:pt x="51142" y="96431"/>
                </a:lnTo>
                <a:lnTo>
                  <a:pt x="71704" y="96431"/>
                </a:lnTo>
                <a:lnTo>
                  <a:pt x="71704" y="86918"/>
                </a:lnTo>
                <a:lnTo>
                  <a:pt x="55206" y="86918"/>
                </a:lnTo>
                <a:lnTo>
                  <a:pt x="52031" y="86156"/>
                </a:lnTo>
                <a:lnTo>
                  <a:pt x="48983" y="82981"/>
                </a:lnTo>
                <a:lnTo>
                  <a:pt x="48221" y="79298"/>
                </a:lnTo>
                <a:lnTo>
                  <a:pt x="48221" y="35902"/>
                </a:lnTo>
                <a:lnTo>
                  <a:pt x="71704" y="35902"/>
                </a:lnTo>
                <a:lnTo>
                  <a:pt x="71704" y="27025"/>
                </a:lnTo>
                <a:close/>
              </a:path>
              <a:path w="586104" h="98425">
                <a:moveTo>
                  <a:pt x="146075" y="58877"/>
                </a:moveTo>
                <a:lnTo>
                  <a:pt x="138404" y="35013"/>
                </a:lnTo>
                <a:lnTo>
                  <a:pt x="137960" y="34378"/>
                </a:lnTo>
                <a:lnTo>
                  <a:pt x="134658" y="30784"/>
                </a:lnTo>
                <a:lnTo>
                  <a:pt x="134658" y="55575"/>
                </a:lnTo>
                <a:lnTo>
                  <a:pt x="94043" y="55575"/>
                </a:lnTo>
                <a:lnTo>
                  <a:pt x="94551" y="49098"/>
                </a:lnTo>
                <a:lnTo>
                  <a:pt x="96837" y="44030"/>
                </a:lnTo>
                <a:lnTo>
                  <a:pt x="104444" y="36918"/>
                </a:lnTo>
                <a:lnTo>
                  <a:pt x="109524" y="35013"/>
                </a:lnTo>
                <a:lnTo>
                  <a:pt x="121462" y="35013"/>
                </a:lnTo>
                <a:lnTo>
                  <a:pt x="134658" y="55575"/>
                </a:lnTo>
                <a:lnTo>
                  <a:pt x="134658" y="30784"/>
                </a:lnTo>
                <a:lnTo>
                  <a:pt x="132499" y="28422"/>
                </a:lnTo>
                <a:lnTo>
                  <a:pt x="125133" y="25374"/>
                </a:lnTo>
                <a:lnTo>
                  <a:pt x="115747" y="25374"/>
                </a:lnTo>
                <a:lnTo>
                  <a:pt x="84010" y="47205"/>
                </a:lnTo>
                <a:lnTo>
                  <a:pt x="81737" y="62433"/>
                </a:lnTo>
                <a:lnTo>
                  <a:pt x="82334" y="70281"/>
                </a:lnTo>
                <a:lnTo>
                  <a:pt x="109855" y="97485"/>
                </a:lnTo>
                <a:lnTo>
                  <a:pt x="117779" y="98082"/>
                </a:lnTo>
                <a:lnTo>
                  <a:pt x="122097" y="98082"/>
                </a:lnTo>
                <a:lnTo>
                  <a:pt x="126530" y="97574"/>
                </a:lnTo>
                <a:lnTo>
                  <a:pt x="135166" y="96050"/>
                </a:lnTo>
                <a:lnTo>
                  <a:pt x="139357" y="94653"/>
                </a:lnTo>
                <a:lnTo>
                  <a:pt x="143408" y="92887"/>
                </a:lnTo>
                <a:lnTo>
                  <a:pt x="143408" y="88569"/>
                </a:lnTo>
                <a:lnTo>
                  <a:pt x="143408" y="82092"/>
                </a:lnTo>
                <a:lnTo>
                  <a:pt x="139357" y="84378"/>
                </a:lnTo>
                <a:lnTo>
                  <a:pt x="135166" y="86029"/>
                </a:lnTo>
                <a:lnTo>
                  <a:pt x="127038" y="88061"/>
                </a:lnTo>
                <a:lnTo>
                  <a:pt x="122732" y="88569"/>
                </a:lnTo>
                <a:lnTo>
                  <a:pt x="110794" y="88569"/>
                </a:lnTo>
                <a:lnTo>
                  <a:pt x="104952" y="86537"/>
                </a:lnTo>
                <a:lnTo>
                  <a:pt x="100774" y="82473"/>
                </a:lnTo>
                <a:lnTo>
                  <a:pt x="96456" y="78409"/>
                </a:lnTo>
                <a:lnTo>
                  <a:pt x="94170" y="72326"/>
                </a:lnTo>
                <a:lnTo>
                  <a:pt x="93662" y="64452"/>
                </a:lnTo>
                <a:lnTo>
                  <a:pt x="146075" y="64452"/>
                </a:lnTo>
                <a:lnTo>
                  <a:pt x="146075" y="58877"/>
                </a:lnTo>
                <a:close/>
              </a:path>
              <a:path w="586104" h="98425">
                <a:moveTo>
                  <a:pt x="204965" y="26009"/>
                </a:moveTo>
                <a:lnTo>
                  <a:pt x="203695" y="25755"/>
                </a:lnTo>
                <a:lnTo>
                  <a:pt x="199898" y="25374"/>
                </a:lnTo>
                <a:lnTo>
                  <a:pt x="193548" y="25374"/>
                </a:lnTo>
                <a:lnTo>
                  <a:pt x="188849" y="26390"/>
                </a:lnTo>
                <a:lnTo>
                  <a:pt x="181241" y="30454"/>
                </a:lnTo>
                <a:lnTo>
                  <a:pt x="178066" y="33616"/>
                </a:lnTo>
                <a:lnTo>
                  <a:pt x="175780" y="37807"/>
                </a:lnTo>
                <a:lnTo>
                  <a:pt x="175780" y="27025"/>
                </a:lnTo>
                <a:lnTo>
                  <a:pt x="164350" y="27025"/>
                </a:lnTo>
                <a:lnTo>
                  <a:pt x="164350" y="96431"/>
                </a:lnTo>
                <a:lnTo>
                  <a:pt x="175780" y="96431"/>
                </a:lnTo>
                <a:lnTo>
                  <a:pt x="175780" y="52019"/>
                </a:lnTo>
                <a:lnTo>
                  <a:pt x="177431" y="46062"/>
                </a:lnTo>
                <a:lnTo>
                  <a:pt x="184404" y="37680"/>
                </a:lnTo>
                <a:lnTo>
                  <a:pt x="189357" y="35521"/>
                </a:lnTo>
                <a:lnTo>
                  <a:pt x="197612" y="35521"/>
                </a:lnTo>
                <a:lnTo>
                  <a:pt x="202298" y="36410"/>
                </a:lnTo>
                <a:lnTo>
                  <a:pt x="203695" y="36918"/>
                </a:lnTo>
                <a:lnTo>
                  <a:pt x="204965" y="37680"/>
                </a:lnTo>
                <a:lnTo>
                  <a:pt x="204965" y="26009"/>
                </a:lnTo>
                <a:close/>
              </a:path>
              <a:path w="586104" h="98425">
                <a:moveTo>
                  <a:pt x="271221" y="46316"/>
                </a:moveTo>
                <a:lnTo>
                  <a:pt x="268681" y="38442"/>
                </a:lnTo>
                <a:lnTo>
                  <a:pt x="265417" y="35013"/>
                </a:lnTo>
                <a:lnTo>
                  <a:pt x="258787" y="28041"/>
                </a:lnTo>
                <a:lnTo>
                  <a:pt x="251294" y="25374"/>
                </a:lnTo>
                <a:lnTo>
                  <a:pt x="237464" y="25374"/>
                </a:lnTo>
                <a:lnTo>
                  <a:pt x="233654" y="25882"/>
                </a:lnTo>
                <a:lnTo>
                  <a:pt x="225780" y="27406"/>
                </a:lnTo>
                <a:lnTo>
                  <a:pt x="221716" y="28676"/>
                </a:lnTo>
                <a:lnTo>
                  <a:pt x="217665" y="30200"/>
                </a:lnTo>
                <a:lnTo>
                  <a:pt x="217665" y="40728"/>
                </a:lnTo>
                <a:lnTo>
                  <a:pt x="221081" y="38950"/>
                </a:lnTo>
                <a:lnTo>
                  <a:pt x="224637" y="37553"/>
                </a:lnTo>
                <a:lnTo>
                  <a:pt x="232257" y="35521"/>
                </a:lnTo>
                <a:lnTo>
                  <a:pt x="236067" y="35013"/>
                </a:lnTo>
                <a:lnTo>
                  <a:pt x="246341" y="35013"/>
                </a:lnTo>
                <a:lnTo>
                  <a:pt x="251167" y="36537"/>
                </a:lnTo>
                <a:lnTo>
                  <a:pt x="254596" y="39331"/>
                </a:lnTo>
                <a:lnTo>
                  <a:pt x="258025" y="42252"/>
                </a:lnTo>
                <a:lnTo>
                  <a:pt x="259791" y="46316"/>
                </a:lnTo>
                <a:lnTo>
                  <a:pt x="259791" y="52654"/>
                </a:lnTo>
                <a:lnTo>
                  <a:pt x="259791" y="61544"/>
                </a:lnTo>
                <a:lnTo>
                  <a:pt x="259791" y="71564"/>
                </a:lnTo>
                <a:lnTo>
                  <a:pt x="257898" y="77533"/>
                </a:lnTo>
                <a:lnTo>
                  <a:pt x="254088" y="81965"/>
                </a:lnTo>
                <a:lnTo>
                  <a:pt x="250278" y="86537"/>
                </a:lnTo>
                <a:lnTo>
                  <a:pt x="245198" y="88696"/>
                </a:lnTo>
                <a:lnTo>
                  <a:pt x="234289" y="88696"/>
                </a:lnTo>
                <a:lnTo>
                  <a:pt x="230606" y="87553"/>
                </a:lnTo>
                <a:lnTo>
                  <a:pt x="227939" y="85140"/>
                </a:lnTo>
                <a:lnTo>
                  <a:pt x="225272" y="82854"/>
                </a:lnTo>
                <a:lnTo>
                  <a:pt x="224002" y="79552"/>
                </a:lnTo>
                <a:lnTo>
                  <a:pt x="224002" y="70421"/>
                </a:lnTo>
                <a:lnTo>
                  <a:pt x="225780" y="66865"/>
                </a:lnTo>
                <a:lnTo>
                  <a:pt x="229336" y="64706"/>
                </a:lnTo>
                <a:lnTo>
                  <a:pt x="232892" y="62687"/>
                </a:lnTo>
                <a:lnTo>
                  <a:pt x="239242" y="61544"/>
                </a:lnTo>
                <a:lnTo>
                  <a:pt x="259791" y="61544"/>
                </a:lnTo>
                <a:lnTo>
                  <a:pt x="259791" y="52654"/>
                </a:lnTo>
                <a:lnTo>
                  <a:pt x="233400" y="52654"/>
                </a:lnTo>
                <a:lnTo>
                  <a:pt x="225653" y="54686"/>
                </a:lnTo>
                <a:lnTo>
                  <a:pt x="215125" y="62687"/>
                </a:lnTo>
                <a:lnTo>
                  <a:pt x="212585" y="68516"/>
                </a:lnTo>
                <a:lnTo>
                  <a:pt x="212585" y="82981"/>
                </a:lnTo>
                <a:lnTo>
                  <a:pt x="214617" y="88315"/>
                </a:lnTo>
                <a:lnTo>
                  <a:pt x="222986" y="96177"/>
                </a:lnTo>
                <a:lnTo>
                  <a:pt x="228701" y="98082"/>
                </a:lnTo>
                <a:lnTo>
                  <a:pt x="241388" y="98082"/>
                </a:lnTo>
                <a:lnTo>
                  <a:pt x="259791" y="85902"/>
                </a:lnTo>
                <a:lnTo>
                  <a:pt x="259791" y="96431"/>
                </a:lnTo>
                <a:lnTo>
                  <a:pt x="271221" y="96431"/>
                </a:lnTo>
                <a:lnTo>
                  <a:pt x="271221" y="85902"/>
                </a:lnTo>
                <a:lnTo>
                  <a:pt x="271221" y="61544"/>
                </a:lnTo>
                <a:lnTo>
                  <a:pt x="271221" y="46316"/>
                </a:lnTo>
                <a:close/>
              </a:path>
              <a:path w="586104" h="98425">
                <a:moveTo>
                  <a:pt x="329476" y="27025"/>
                </a:moveTo>
                <a:lnTo>
                  <a:pt x="305993" y="27025"/>
                </a:lnTo>
                <a:lnTo>
                  <a:pt x="305993" y="7353"/>
                </a:lnTo>
                <a:lnTo>
                  <a:pt x="294576" y="7353"/>
                </a:lnTo>
                <a:lnTo>
                  <a:pt x="294576" y="27025"/>
                </a:lnTo>
                <a:lnTo>
                  <a:pt x="286194" y="27025"/>
                </a:lnTo>
                <a:lnTo>
                  <a:pt x="286194" y="35902"/>
                </a:lnTo>
                <a:lnTo>
                  <a:pt x="294576" y="35902"/>
                </a:lnTo>
                <a:lnTo>
                  <a:pt x="294576" y="82219"/>
                </a:lnTo>
                <a:lnTo>
                  <a:pt x="296227" y="88188"/>
                </a:lnTo>
                <a:lnTo>
                  <a:pt x="302818" y="94780"/>
                </a:lnTo>
                <a:lnTo>
                  <a:pt x="308914" y="96431"/>
                </a:lnTo>
                <a:lnTo>
                  <a:pt x="329476" y="96431"/>
                </a:lnTo>
                <a:lnTo>
                  <a:pt x="329476" y="86918"/>
                </a:lnTo>
                <a:lnTo>
                  <a:pt x="312978" y="86918"/>
                </a:lnTo>
                <a:lnTo>
                  <a:pt x="309803" y="86156"/>
                </a:lnTo>
                <a:lnTo>
                  <a:pt x="306755" y="82981"/>
                </a:lnTo>
                <a:lnTo>
                  <a:pt x="305993" y="79298"/>
                </a:lnTo>
                <a:lnTo>
                  <a:pt x="305993" y="35902"/>
                </a:lnTo>
                <a:lnTo>
                  <a:pt x="329476" y="35902"/>
                </a:lnTo>
                <a:lnTo>
                  <a:pt x="329476" y="27025"/>
                </a:lnTo>
                <a:close/>
              </a:path>
              <a:path w="586104" h="98425">
                <a:moveTo>
                  <a:pt x="355879" y="27025"/>
                </a:moveTo>
                <a:lnTo>
                  <a:pt x="344449" y="27025"/>
                </a:lnTo>
                <a:lnTo>
                  <a:pt x="344449" y="96431"/>
                </a:lnTo>
                <a:lnTo>
                  <a:pt x="355879" y="96431"/>
                </a:lnTo>
                <a:lnTo>
                  <a:pt x="355879" y="27025"/>
                </a:lnTo>
                <a:close/>
              </a:path>
              <a:path w="586104" h="98425">
                <a:moveTo>
                  <a:pt x="355879" y="0"/>
                </a:moveTo>
                <a:lnTo>
                  <a:pt x="344449" y="0"/>
                </a:lnTo>
                <a:lnTo>
                  <a:pt x="344449" y="14465"/>
                </a:lnTo>
                <a:lnTo>
                  <a:pt x="355879" y="14465"/>
                </a:lnTo>
                <a:lnTo>
                  <a:pt x="355879" y="0"/>
                </a:lnTo>
                <a:close/>
              </a:path>
              <a:path w="586104" h="98425">
                <a:moveTo>
                  <a:pt x="438492" y="61798"/>
                </a:moveTo>
                <a:lnTo>
                  <a:pt x="426440" y="31076"/>
                </a:lnTo>
                <a:lnTo>
                  <a:pt x="426440" y="70167"/>
                </a:lnTo>
                <a:lnTo>
                  <a:pt x="424662" y="76644"/>
                </a:lnTo>
                <a:lnTo>
                  <a:pt x="417550" y="86283"/>
                </a:lnTo>
                <a:lnTo>
                  <a:pt x="412737" y="88569"/>
                </a:lnTo>
                <a:lnTo>
                  <a:pt x="400418" y="88569"/>
                </a:lnTo>
                <a:lnTo>
                  <a:pt x="395605" y="86283"/>
                </a:lnTo>
                <a:lnTo>
                  <a:pt x="388493" y="76644"/>
                </a:lnTo>
                <a:lnTo>
                  <a:pt x="386842" y="70167"/>
                </a:lnTo>
                <a:lnTo>
                  <a:pt x="386842" y="53543"/>
                </a:lnTo>
                <a:lnTo>
                  <a:pt x="388620" y="47078"/>
                </a:lnTo>
                <a:lnTo>
                  <a:pt x="395732" y="37426"/>
                </a:lnTo>
                <a:lnTo>
                  <a:pt x="400545" y="35013"/>
                </a:lnTo>
                <a:lnTo>
                  <a:pt x="412737" y="35013"/>
                </a:lnTo>
                <a:lnTo>
                  <a:pt x="417550" y="37426"/>
                </a:lnTo>
                <a:lnTo>
                  <a:pt x="424662" y="47078"/>
                </a:lnTo>
                <a:lnTo>
                  <a:pt x="426402" y="53543"/>
                </a:lnTo>
                <a:lnTo>
                  <a:pt x="426440" y="70167"/>
                </a:lnTo>
                <a:lnTo>
                  <a:pt x="426440" y="31076"/>
                </a:lnTo>
                <a:lnTo>
                  <a:pt x="424281" y="28676"/>
                </a:lnTo>
                <a:lnTo>
                  <a:pt x="416547" y="25374"/>
                </a:lnTo>
                <a:lnTo>
                  <a:pt x="396621" y="25374"/>
                </a:lnTo>
                <a:lnTo>
                  <a:pt x="374789" y="61798"/>
                </a:lnTo>
                <a:lnTo>
                  <a:pt x="375310" y="69888"/>
                </a:lnTo>
                <a:lnTo>
                  <a:pt x="396621" y="98082"/>
                </a:lnTo>
                <a:lnTo>
                  <a:pt x="416547" y="98082"/>
                </a:lnTo>
                <a:lnTo>
                  <a:pt x="424281" y="94907"/>
                </a:lnTo>
                <a:lnTo>
                  <a:pt x="429882" y="88569"/>
                </a:lnTo>
                <a:lnTo>
                  <a:pt x="429996" y="88442"/>
                </a:lnTo>
                <a:lnTo>
                  <a:pt x="433679" y="83210"/>
                </a:lnTo>
                <a:lnTo>
                  <a:pt x="436333" y="77025"/>
                </a:lnTo>
                <a:lnTo>
                  <a:pt x="437959" y="69888"/>
                </a:lnTo>
                <a:lnTo>
                  <a:pt x="438492" y="61798"/>
                </a:lnTo>
                <a:close/>
              </a:path>
              <a:path w="586104" h="98425">
                <a:moveTo>
                  <a:pt x="515150" y="45046"/>
                </a:moveTo>
                <a:lnTo>
                  <a:pt x="513003" y="37807"/>
                </a:lnTo>
                <a:lnTo>
                  <a:pt x="504875" y="27914"/>
                </a:lnTo>
                <a:lnTo>
                  <a:pt x="498779" y="25374"/>
                </a:lnTo>
                <a:lnTo>
                  <a:pt x="486092" y="25374"/>
                </a:lnTo>
                <a:lnTo>
                  <a:pt x="481774" y="26517"/>
                </a:lnTo>
                <a:lnTo>
                  <a:pt x="474294" y="30581"/>
                </a:lnTo>
                <a:lnTo>
                  <a:pt x="471119" y="33743"/>
                </a:lnTo>
                <a:lnTo>
                  <a:pt x="468452" y="37807"/>
                </a:lnTo>
                <a:lnTo>
                  <a:pt x="468452" y="27025"/>
                </a:lnTo>
                <a:lnTo>
                  <a:pt x="457022" y="27025"/>
                </a:lnTo>
                <a:lnTo>
                  <a:pt x="457022" y="96431"/>
                </a:lnTo>
                <a:lnTo>
                  <a:pt x="468452" y="96431"/>
                </a:lnTo>
                <a:lnTo>
                  <a:pt x="468452" y="50495"/>
                </a:lnTo>
                <a:lnTo>
                  <a:pt x="470230" y="45173"/>
                </a:lnTo>
                <a:lnTo>
                  <a:pt x="477329" y="37299"/>
                </a:lnTo>
                <a:lnTo>
                  <a:pt x="482155" y="35267"/>
                </a:lnTo>
                <a:lnTo>
                  <a:pt x="493458" y="35267"/>
                </a:lnTo>
                <a:lnTo>
                  <a:pt x="497255" y="36918"/>
                </a:lnTo>
                <a:lnTo>
                  <a:pt x="502335" y="43522"/>
                </a:lnTo>
                <a:lnTo>
                  <a:pt x="503732" y="48336"/>
                </a:lnTo>
                <a:lnTo>
                  <a:pt x="503732" y="96431"/>
                </a:lnTo>
                <a:lnTo>
                  <a:pt x="515150" y="96431"/>
                </a:lnTo>
                <a:lnTo>
                  <a:pt x="515150" y="54559"/>
                </a:lnTo>
                <a:lnTo>
                  <a:pt x="515150" y="45046"/>
                </a:lnTo>
                <a:close/>
              </a:path>
              <a:path w="586104" h="98425">
                <a:moveTo>
                  <a:pt x="585851" y="71691"/>
                </a:moveTo>
                <a:lnTo>
                  <a:pt x="553491" y="54559"/>
                </a:lnTo>
                <a:lnTo>
                  <a:pt x="549427" y="53035"/>
                </a:lnTo>
                <a:lnTo>
                  <a:pt x="545363" y="49987"/>
                </a:lnTo>
                <a:lnTo>
                  <a:pt x="544347" y="47955"/>
                </a:lnTo>
                <a:lnTo>
                  <a:pt x="544347" y="41871"/>
                </a:lnTo>
                <a:lnTo>
                  <a:pt x="545744" y="39331"/>
                </a:lnTo>
                <a:lnTo>
                  <a:pt x="551332" y="35775"/>
                </a:lnTo>
                <a:lnTo>
                  <a:pt x="555637" y="34886"/>
                </a:lnTo>
                <a:lnTo>
                  <a:pt x="565035" y="34886"/>
                </a:lnTo>
                <a:lnTo>
                  <a:pt x="582168" y="39839"/>
                </a:lnTo>
                <a:lnTo>
                  <a:pt x="582168" y="29057"/>
                </a:lnTo>
                <a:lnTo>
                  <a:pt x="578993" y="27914"/>
                </a:lnTo>
                <a:lnTo>
                  <a:pt x="575564" y="27025"/>
                </a:lnTo>
                <a:lnTo>
                  <a:pt x="568083" y="25755"/>
                </a:lnTo>
                <a:lnTo>
                  <a:pt x="564146" y="25374"/>
                </a:lnTo>
                <a:lnTo>
                  <a:pt x="551332" y="25374"/>
                </a:lnTo>
                <a:lnTo>
                  <a:pt x="544728" y="27152"/>
                </a:lnTo>
                <a:lnTo>
                  <a:pt x="535584" y="34251"/>
                </a:lnTo>
                <a:lnTo>
                  <a:pt x="533311" y="39331"/>
                </a:lnTo>
                <a:lnTo>
                  <a:pt x="533311" y="51257"/>
                </a:lnTo>
                <a:lnTo>
                  <a:pt x="534835" y="55448"/>
                </a:lnTo>
                <a:lnTo>
                  <a:pt x="541045" y="61544"/>
                </a:lnTo>
                <a:lnTo>
                  <a:pt x="546252" y="63817"/>
                </a:lnTo>
                <a:lnTo>
                  <a:pt x="564400" y="67754"/>
                </a:lnTo>
                <a:lnTo>
                  <a:pt x="568972" y="69405"/>
                </a:lnTo>
                <a:lnTo>
                  <a:pt x="573036" y="72707"/>
                </a:lnTo>
                <a:lnTo>
                  <a:pt x="574167" y="75120"/>
                </a:lnTo>
                <a:lnTo>
                  <a:pt x="574167" y="81584"/>
                </a:lnTo>
                <a:lnTo>
                  <a:pt x="572655" y="84251"/>
                </a:lnTo>
                <a:lnTo>
                  <a:pt x="566940" y="87807"/>
                </a:lnTo>
                <a:lnTo>
                  <a:pt x="562749" y="88696"/>
                </a:lnTo>
                <a:lnTo>
                  <a:pt x="553364" y="88696"/>
                </a:lnTo>
                <a:lnTo>
                  <a:pt x="549300" y="88188"/>
                </a:lnTo>
                <a:lnTo>
                  <a:pt x="541172" y="86029"/>
                </a:lnTo>
                <a:lnTo>
                  <a:pt x="536981" y="84378"/>
                </a:lnTo>
                <a:lnTo>
                  <a:pt x="532803" y="82092"/>
                </a:lnTo>
                <a:lnTo>
                  <a:pt x="532803" y="93891"/>
                </a:lnTo>
                <a:lnTo>
                  <a:pt x="537235" y="95415"/>
                </a:lnTo>
                <a:lnTo>
                  <a:pt x="541426" y="96431"/>
                </a:lnTo>
                <a:lnTo>
                  <a:pt x="549554" y="97701"/>
                </a:lnTo>
                <a:lnTo>
                  <a:pt x="553364" y="98082"/>
                </a:lnTo>
                <a:lnTo>
                  <a:pt x="566051" y="98082"/>
                </a:lnTo>
                <a:lnTo>
                  <a:pt x="573163" y="96304"/>
                </a:lnTo>
                <a:lnTo>
                  <a:pt x="583311" y="88823"/>
                </a:lnTo>
                <a:lnTo>
                  <a:pt x="585851" y="83743"/>
                </a:lnTo>
                <a:lnTo>
                  <a:pt x="585851" y="71691"/>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06" name="object 151">
            <a:extLst>
              <a:ext uri="{FF2B5EF4-FFF2-40B4-BE49-F238E27FC236}">
                <a16:creationId xmlns:a16="http://schemas.microsoft.com/office/drawing/2014/main" id="{DB8A9D40-F0F1-4818-4FD9-79A744F37150}"/>
              </a:ext>
            </a:extLst>
          </p:cNvPr>
          <p:cNvSpPr txBox="1"/>
          <p:nvPr/>
        </p:nvSpPr>
        <p:spPr>
          <a:xfrm>
            <a:off x="7205326" y="4443285"/>
            <a:ext cx="3328035" cy="568325"/>
          </a:xfrm>
          <a:prstGeom prst="rect">
            <a:avLst/>
          </a:prstGeom>
        </p:spPr>
        <p:txBody>
          <a:bodyPr vert="horz" wrap="square" lIns="0" tIns="26670" rIns="0" bIns="0" rtlCol="0">
            <a:spAutoFit/>
          </a:bodyPr>
          <a:lstStyle/>
          <a:p>
            <a:pPr marL="12700" marR="5080">
              <a:lnSpc>
                <a:spcPts val="2110"/>
              </a:lnSpc>
              <a:spcBef>
                <a:spcPts val="210"/>
              </a:spcBef>
            </a:pPr>
            <a:r>
              <a:rPr b="1" i="1" kern="0" spc="-10" dirty="0">
                <a:solidFill>
                  <a:sysClr val="windowText" lastClr="000000"/>
                </a:solidFill>
                <a:cs typeface="Calibri"/>
              </a:rPr>
              <a:t>6-</a:t>
            </a:r>
            <a:r>
              <a:rPr b="1" i="1" kern="0" dirty="0">
                <a:solidFill>
                  <a:sysClr val="windowText" lastClr="000000"/>
                </a:solidFill>
                <a:cs typeface="Calibri"/>
              </a:rPr>
              <a:t>qubit</a:t>
            </a:r>
            <a:r>
              <a:rPr b="1" i="1" kern="0" spc="-30" dirty="0">
                <a:solidFill>
                  <a:sysClr val="windowText" lastClr="000000"/>
                </a:solidFill>
                <a:cs typeface="Calibri"/>
              </a:rPr>
              <a:t> </a:t>
            </a:r>
            <a:r>
              <a:rPr b="1" i="1" kern="0" dirty="0">
                <a:solidFill>
                  <a:sysClr val="windowText" lastClr="000000"/>
                </a:solidFill>
                <a:cs typeface="Calibri"/>
              </a:rPr>
              <a:t>TFIM</a:t>
            </a:r>
            <a:r>
              <a:rPr b="1" i="1" kern="0" spc="-25" dirty="0">
                <a:solidFill>
                  <a:sysClr val="windowText" lastClr="000000"/>
                </a:solidFill>
                <a:cs typeface="Calibri"/>
              </a:rPr>
              <a:t> </a:t>
            </a:r>
            <a:r>
              <a:rPr b="1" i="1" kern="0" dirty="0">
                <a:solidFill>
                  <a:sysClr val="windowText" lastClr="000000"/>
                </a:solidFill>
                <a:cs typeface="Calibri"/>
              </a:rPr>
              <a:t>VQA</a:t>
            </a:r>
            <a:r>
              <a:rPr b="1" i="1" kern="0" spc="-35" dirty="0">
                <a:solidFill>
                  <a:sysClr val="windowText" lastClr="000000"/>
                </a:solidFill>
                <a:cs typeface="Calibri"/>
              </a:rPr>
              <a:t> </a:t>
            </a:r>
            <a:r>
              <a:rPr b="1" i="1" kern="0" dirty="0">
                <a:solidFill>
                  <a:sysClr val="windowText" lastClr="000000"/>
                </a:solidFill>
                <a:cs typeface="Calibri"/>
              </a:rPr>
              <a:t>on</a:t>
            </a:r>
            <a:r>
              <a:rPr b="1" i="1" kern="0" spc="-25" dirty="0">
                <a:solidFill>
                  <a:sysClr val="windowText" lastClr="000000"/>
                </a:solidFill>
                <a:cs typeface="Calibri"/>
              </a:rPr>
              <a:t> </a:t>
            </a:r>
            <a:r>
              <a:rPr b="1" i="1" kern="0" dirty="0">
                <a:solidFill>
                  <a:sysClr val="windowText" lastClr="000000"/>
                </a:solidFill>
                <a:cs typeface="Calibri"/>
              </a:rPr>
              <a:t>IBMQ</a:t>
            </a:r>
            <a:r>
              <a:rPr b="1" i="1" kern="0" spc="-20" dirty="0">
                <a:solidFill>
                  <a:sysClr val="windowText" lastClr="000000"/>
                </a:solidFill>
                <a:cs typeface="Calibri"/>
              </a:rPr>
              <a:t> </a:t>
            </a:r>
            <a:r>
              <a:rPr b="1" i="1" kern="0" spc="-10" dirty="0">
                <a:solidFill>
                  <a:sysClr val="windowText" lastClr="000000"/>
                </a:solidFill>
                <a:cs typeface="Calibri"/>
              </a:rPr>
              <a:t>Sydney </a:t>
            </a:r>
            <a:r>
              <a:rPr b="1" i="1" kern="0" dirty="0">
                <a:solidFill>
                  <a:sysClr val="windowText" lastClr="000000"/>
                </a:solidFill>
                <a:cs typeface="Calibri"/>
              </a:rPr>
              <a:t>run</a:t>
            </a:r>
            <a:r>
              <a:rPr b="1" i="1" kern="0" spc="-20" dirty="0">
                <a:solidFill>
                  <a:sysClr val="windowText" lastClr="000000"/>
                </a:solidFill>
                <a:cs typeface="Calibri"/>
              </a:rPr>
              <a:t> </a:t>
            </a:r>
            <a:r>
              <a:rPr b="1" i="1" kern="0" dirty="0">
                <a:solidFill>
                  <a:sysClr val="windowText" lastClr="000000"/>
                </a:solidFill>
                <a:cs typeface="Calibri"/>
              </a:rPr>
              <a:t>over</a:t>
            </a:r>
            <a:r>
              <a:rPr b="1" i="1" kern="0" spc="-20" dirty="0">
                <a:solidFill>
                  <a:sysClr val="windowText" lastClr="000000"/>
                </a:solidFill>
                <a:cs typeface="Calibri"/>
              </a:rPr>
              <a:t> </a:t>
            </a:r>
            <a:r>
              <a:rPr b="1" i="1" kern="0" dirty="0">
                <a:solidFill>
                  <a:sysClr val="windowText" lastClr="000000"/>
                </a:solidFill>
                <a:cs typeface="Calibri"/>
              </a:rPr>
              <a:t>a</a:t>
            </a:r>
            <a:r>
              <a:rPr b="1" i="1" kern="0" spc="-20" dirty="0">
                <a:solidFill>
                  <a:sysClr val="windowText" lastClr="000000"/>
                </a:solidFill>
                <a:cs typeface="Calibri"/>
              </a:rPr>
              <a:t> </a:t>
            </a:r>
            <a:r>
              <a:rPr b="1" i="1" kern="0" spc="-10" dirty="0">
                <a:solidFill>
                  <a:sysClr val="windowText" lastClr="000000"/>
                </a:solidFill>
                <a:cs typeface="Calibri"/>
              </a:rPr>
              <a:t>48-</a:t>
            </a:r>
            <a:r>
              <a:rPr b="1" i="1" kern="0" dirty="0">
                <a:solidFill>
                  <a:sysClr val="windowText" lastClr="000000"/>
                </a:solidFill>
                <a:cs typeface="Calibri"/>
              </a:rPr>
              <a:t>hour</a:t>
            </a:r>
            <a:r>
              <a:rPr b="1" i="1" kern="0" spc="-20" dirty="0">
                <a:solidFill>
                  <a:sysClr val="windowText" lastClr="000000"/>
                </a:solidFill>
                <a:cs typeface="Calibri"/>
              </a:rPr>
              <a:t> </a:t>
            </a:r>
            <a:r>
              <a:rPr b="1" i="1" kern="0" spc="-10" dirty="0">
                <a:solidFill>
                  <a:sysClr val="windowText" lastClr="000000"/>
                </a:solidFill>
                <a:cs typeface="Calibri"/>
              </a:rPr>
              <a:t>period</a:t>
            </a:r>
            <a:endParaRPr kern="0">
              <a:solidFill>
                <a:sysClr val="windowText" lastClr="000000"/>
              </a:solidFill>
              <a:cs typeface="Calibri"/>
            </a:endParaRPr>
          </a:p>
        </p:txBody>
      </p:sp>
      <p:sp>
        <p:nvSpPr>
          <p:cNvPr id="507" name="object 152">
            <a:extLst>
              <a:ext uri="{FF2B5EF4-FFF2-40B4-BE49-F238E27FC236}">
                <a16:creationId xmlns:a16="http://schemas.microsoft.com/office/drawing/2014/main" id="{B0B07D30-649A-8685-8DE0-9DC44E56AB44}"/>
              </a:ext>
            </a:extLst>
          </p:cNvPr>
          <p:cNvSpPr txBox="1"/>
          <p:nvPr/>
        </p:nvSpPr>
        <p:spPr>
          <a:xfrm>
            <a:off x="7205324" y="1727517"/>
            <a:ext cx="3695700" cy="568325"/>
          </a:xfrm>
          <a:prstGeom prst="rect">
            <a:avLst/>
          </a:prstGeom>
        </p:spPr>
        <p:txBody>
          <a:bodyPr vert="horz" wrap="square" lIns="0" tIns="26670" rIns="0" bIns="0" rtlCol="0">
            <a:spAutoFit/>
          </a:bodyPr>
          <a:lstStyle/>
          <a:p>
            <a:pPr marL="12700" marR="5080">
              <a:lnSpc>
                <a:spcPts val="2110"/>
              </a:lnSpc>
              <a:spcBef>
                <a:spcPts val="210"/>
              </a:spcBef>
            </a:pPr>
            <a:r>
              <a:rPr b="1" i="1" kern="0" spc="-10" dirty="0">
                <a:solidFill>
                  <a:sysClr val="windowText" lastClr="000000"/>
                </a:solidFill>
                <a:cs typeface="Calibri"/>
              </a:rPr>
              <a:t>6-</a:t>
            </a:r>
            <a:r>
              <a:rPr b="1" i="1" kern="0" dirty="0">
                <a:solidFill>
                  <a:sysClr val="windowText" lastClr="000000"/>
                </a:solidFill>
                <a:cs typeface="Calibri"/>
              </a:rPr>
              <a:t>qubit</a:t>
            </a:r>
            <a:r>
              <a:rPr b="1" i="1" kern="0" spc="-30" dirty="0">
                <a:solidFill>
                  <a:sysClr val="windowText" lastClr="000000"/>
                </a:solidFill>
                <a:cs typeface="Calibri"/>
              </a:rPr>
              <a:t> </a:t>
            </a:r>
            <a:r>
              <a:rPr b="1" i="1" kern="0" dirty="0">
                <a:solidFill>
                  <a:sysClr val="windowText" lastClr="000000"/>
                </a:solidFill>
                <a:cs typeface="Calibri"/>
              </a:rPr>
              <a:t>TFIM</a:t>
            </a:r>
            <a:r>
              <a:rPr b="1" i="1" kern="0" spc="-25" dirty="0">
                <a:solidFill>
                  <a:sysClr val="windowText" lastClr="000000"/>
                </a:solidFill>
                <a:cs typeface="Calibri"/>
              </a:rPr>
              <a:t> </a:t>
            </a:r>
            <a:r>
              <a:rPr b="1" i="1" kern="0" dirty="0">
                <a:solidFill>
                  <a:sysClr val="windowText" lastClr="000000"/>
                </a:solidFill>
                <a:cs typeface="Calibri"/>
              </a:rPr>
              <a:t>VQA</a:t>
            </a:r>
            <a:r>
              <a:rPr b="1" i="1" kern="0" spc="-35" dirty="0">
                <a:solidFill>
                  <a:sysClr val="windowText" lastClr="000000"/>
                </a:solidFill>
                <a:cs typeface="Calibri"/>
              </a:rPr>
              <a:t> </a:t>
            </a:r>
            <a:r>
              <a:rPr b="1" i="1" kern="0" dirty="0">
                <a:solidFill>
                  <a:sysClr val="windowText" lastClr="000000"/>
                </a:solidFill>
                <a:cs typeface="Calibri"/>
              </a:rPr>
              <a:t>on</a:t>
            </a:r>
            <a:r>
              <a:rPr b="1" i="1" kern="0" spc="-25" dirty="0">
                <a:solidFill>
                  <a:sysClr val="windowText" lastClr="000000"/>
                </a:solidFill>
                <a:cs typeface="Calibri"/>
              </a:rPr>
              <a:t> </a:t>
            </a:r>
            <a:r>
              <a:rPr b="1" i="1" kern="0" dirty="0">
                <a:solidFill>
                  <a:sysClr val="windowText" lastClr="000000"/>
                </a:solidFill>
                <a:cs typeface="Calibri"/>
              </a:rPr>
              <a:t>IBMQ</a:t>
            </a:r>
            <a:r>
              <a:rPr b="1" i="1" kern="0" spc="-20" dirty="0">
                <a:solidFill>
                  <a:sysClr val="windowText" lastClr="000000"/>
                </a:solidFill>
                <a:cs typeface="Calibri"/>
              </a:rPr>
              <a:t> </a:t>
            </a:r>
            <a:r>
              <a:rPr b="1" i="1" kern="0" spc="-10" dirty="0">
                <a:solidFill>
                  <a:sysClr val="windowText" lastClr="000000"/>
                </a:solidFill>
                <a:cs typeface="Calibri"/>
              </a:rPr>
              <a:t>Guadalupe </a:t>
            </a:r>
            <a:r>
              <a:rPr b="1" i="1" kern="0" dirty="0">
                <a:solidFill>
                  <a:sysClr val="windowText" lastClr="000000"/>
                </a:solidFill>
                <a:cs typeface="Calibri"/>
              </a:rPr>
              <a:t>run</a:t>
            </a:r>
            <a:r>
              <a:rPr b="1" i="1" kern="0" spc="-20" dirty="0">
                <a:solidFill>
                  <a:sysClr val="windowText" lastClr="000000"/>
                </a:solidFill>
                <a:cs typeface="Calibri"/>
              </a:rPr>
              <a:t> </a:t>
            </a:r>
            <a:r>
              <a:rPr b="1" i="1" kern="0" dirty="0">
                <a:solidFill>
                  <a:sysClr val="windowText" lastClr="000000"/>
                </a:solidFill>
                <a:cs typeface="Calibri"/>
              </a:rPr>
              <a:t>over</a:t>
            </a:r>
            <a:r>
              <a:rPr b="1" i="1" kern="0" spc="-15" dirty="0">
                <a:solidFill>
                  <a:sysClr val="windowText" lastClr="000000"/>
                </a:solidFill>
                <a:cs typeface="Calibri"/>
              </a:rPr>
              <a:t> </a:t>
            </a:r>
            <a:r>
              <a:rPr b="1" i="1" kern="0" dirty="0">
                <a:solidFill>
                  <a:sysClr val="windowText" lastClr="000000"/>
                </a:solidFill>
                <a:cs typeface="Calibri"/>
              </a:rPr>
              <a:t>a</a:t>
            </a:r>
            <a:r>
              <a:rPr b="1" i="1" kern="0" spc="-20" dirty="0">
                <a:solidFill>
                  <a:sysClr val="windowText" lastClr="000000"/>
                </a:solidFill>
                <a:cs typeface="Calibri"/>
              </a:rPr>
              <a:t> </a:t>
            </a:r>
            <a:r>
              <a:rPr b="1" i="1" kern="0" spc="-10" dirty="0">
                <a:solidFill>
                  <a:sysClr val="windowText" lastClr="000000"/>
                </a:solidFill>
                <a:cs typeface="Calibri"/>
              </a:rPr>
              <a:t>48-</a:t>
            </a:r>
            <a:r>
              <a:rPr b="1" i="1" kern="0" dirty="0">
                <a:solidFill>
                  <a:sysClr val="windowText" lastClr="000000"/>
                </a:solidFill>
                <a:cs typeface="Calibri"/>
              </a:rPr>
              <a:t>hour</a:t>
            </a:r>
            <a:r>
              <a:rPr b="1" i="1" kern="0" spc="-15" dirty="0">
                <a:solidFill>
                  <a:sysClr val="windowText" lastClr="000000"/>
                </a:solidFill>
                <a:cs typeface="Calibri"/>
              </a:rPr>
              <a:t> </a:t>
            </a:r>
            <a:r>
              <a:rPr b="1" i="1" kern="0" spc="-10" dirty="0">
                <a:solidFill>
                  <a:sysClr val="windowText" lastClr="000000"/>
                </a:solidFill>
                <a:cs typeface="Calibri"/>
              </a:rPr>
              <a:t>period</a:t>
            </a:r>
            <a:endParaRPr kern="0">
              <a:solidFill>
                <a:sysClr val="windowText" lastClr="000000"/>
              </a:solidFill>
              <a:cs typeface="Calibri"/>
            </a:endParaRPr>
          </a:p>
        </p:txBody>
      </p:sp>
    </p:spTree>
    <p:extLst>
      <p:ext uri="{BB962C8B-B14F-4D97-AF65-F5344CB8AC3E}">
        <p14:creationId xmlns:p14="http://schemas.microsoft.com/office/powerpoint/2010/main" val="370259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p:cNvCxnSpPr/>
          <p:nvPr/>
        </p:nvCxnSpPr>
        <p:spPr>
          <a:xfrm>
            <a:off x="838200" y="4140200"/>
            <a:ext cx="7493000" cy="0"/>
          </a:xfrm>
          <a:prstGeom prst="line">
            <a:avLst/>
          </a:prstGeom>
          <a:ln w="19050">
            <a:solidFill>
              <a:srgbClr val="BF5700"/>
            </a:solidFill>
          </a:ln>
        </p:spPr>
        <p:style>
          <a:lnRef idx="1">
            <a:schemeClr val="accent1"/>
          </a:lnRef>
          <a:fillRef idx="0">
            <a:schemeClr val="accent1"/>
          </a:fillRef>
          <a:effectRef idx="0">
            <a:schemeClr val="accent1"/>
          </a:effectRef>
          <a:fontRef idx="minor">
            <a:schemeClr val="tx1"/>
          </a:fontRef>
        </p:style>
      </p:cxnSp>
      <p:sp>
        <p:nvSpPr>
          <p:cNvPr id="13" name="Title Placeholder 7"/>
          <p:cNvSpPr txBox="1">
            <a:spLocks/>
          </p:cNvSpPr>
          <p:nvPr/>
        </p:nvSpPr>
        <p:spPr>
          <a:xfrm>
            <a:off x="609600" y="1572260"/>
            <a:ext cx="11826240" cy="2336800"/>
          </a:xfrm>
          <a:prstGeom prst="rect">
            <a:avLst/>
          </a:prstGeom>
        </p:spPr>
        <p:txBody>
          <a:bodyPr vert="horz" wrap="square" lIns="121920" tIns="60960" rIns="121920" bIns="60960" rtlCol="0" anchor="b">
            <a:noAutofit/>
          </a:bodyPr>
          <a:lstStyle>
            <a:lvl1pPr algn="l" defTabSz="914400" rtl="0" eaLnBrk="1" latinLnBrk="0" hangingPunct="1">
              <a:lnSpc>
                <a:spcPts val="4000"/>
              </a:lnSpc>
              <a:spcBef>
                <a:spcPct val="0"/>
              </a:spcBef>
              <a:buNone/>
              <a:defRPr sz="4800" b="1" i="0" kern="800" cap="all" normalizeH="0" baseline="0">
                <a:solidFill>
                  <a:schemeClr val="bg1"/>
                </a:solidFill>
                <a:latin typeface="Arial Black" charset="0"/>
                <a:ea typeface="Arial Black" charset="0"/>
                <a:cs typeface="Arial Black" charset="0"/>
              </a:defRPr>
            </a:lvl1pPr>
          </a:lstStyle>
          <a:p>
            <a:pPr marL="0" marR="0" lvl="0" indent="0" algn="l" defTabSz="1219170" rtl="0" eaLnBrk="1" fontAlgn="auto" latinLnBrk="0" hangingPunct="1">
              <a:lnSpc>
                <a:spcPts val="5333"/>
              </a:lnSpc>
              <a:spcBef>
                <a:spcPct val="0"/>
              </a:spcBef>
              <a:spcAft>
                <a:spcPts val="0"/>
              </a:spcAft>
              <a:buClrTx/>
              <a:buSzTx/>
              <a:buFontTx/>
              <a:buNone/>
              <a:tabLst/>
              <a:defRPr/>
            </a:pPr>
            <a:r>
              <a:rPr kumimoji="0" lang="en-US" sz="6400" b="1" i="0" u="none" strike="noStrike" kern="800" cap="all" spc="0" normalizeH="0" baseline="0" noProof="0" dirty="0">
                <a:ln>
                  <a:noFill/>
                </a:ln>
                <a:solidFill>
                  <a:srgbClr val="BF5700"/>
                </a:solidFill>
                <a:effectLst/>
                <a:uLnTx/>
                <a:uFillTx/>
                <a:latin typeface="Arial Black" charset="0"/>
                <a:cs typeface="Arial Black" charset="0"/>
              </a:rPr>
              <a:t>REDUCE RUNTIME OF Variational Loop</a:t>
            </a:r>
          </a:p>
        </p:txBody>
      </p:sp>
      <p:sp>
        <p:nvSpPr>
          <p:cNvPr id="15" name="Text Placeholder 9"/>
          <p:cNvSpPr txBox="1">
            <a:spLocks/>
          </p:cNvSpPr>
          <p:nvPr/>
        </p:nvSpPr>
        <p:spPr>
          <a:xfrm>
            <a:off x="731520" y="4445000"/>
            <a:ext cx="11267876" cy="609601"/>
          </a:xfrm>
          <a:prstGeom prst="rect">
            <a:avLst/>
          </a:prstGeom>
        </p:spPr>
        <p:txBody>
          <a:bodyPr vert="horz" lIns="121920" tIns="60960" rIns="121920" bIns="60960" rtlCol="0">
            <a:noAutofit/>
          </a:bodyPr>
          <a:lstStyle>
            <a:lvl1pPr marL="0" indent="0" algn="l" defTabSz="914400" rtl="0" eaLnBrk="1" latinLnBrk="0" hangingPunct="1">
              <a:lnSpc>
                <a:spcPct val="90000"/>
              </a:lnSpc>
              <a:spcBef>
                <a:spcPts val="1000"/>
              </a:spcBef>
              <a:buFont typeface="Arial"/>
              <a:buNone/>
              <a:defRPr sz="1400" b="0" i="0" kern="1200" baseline="0">
                <a:solidFill>
                  <a:schemeClr val="bg1"/>
                </a:solidFill>
                <a:latin typeface="Arial" charset="0"/>
                <a:ea typeface="Arial" charset="0"/>
                <a:cs typeface="Arial" charset="0"/>
              </a:defRPr>
            </a:lvl1pPr>
            <a:lvl2pPr marL="685800" indent="-228600" algn="l" defTabSz="914400" rtl="0" eaLnBrk="1" latinLnBrk="0" hangingPunct="1">
              <a:lnSpc>
                <a:spcPct val="90000"/>
              </a:lnSpc>
              <a:spcBef>
                <a:spcPts val="500"/>
              </a:spcBef>
              <a:buFont typeface="Arial"/>
              <a:buChar char="•"/>
              <a:defRPr sz="2400" b="0" i="0" kern="1200">
                <a:solidFill>
                  <a:schemeClr val="bg1"/>
                </a:solidFill>
                <a:latin typeface="Arial" charset="0"/>
                <a:ea typeface="Arial" charset="0"/>
                <a:cs typeface="Arial" charset="0"/>
              </a:defRPr>
            </a:lvl2pPr>
            <a:lvl3pPr marL="1143000" indent="-228600" algn="l" defTabSz="914400" rtl="0" eaLnBrk="1" latinLnBrk="0" hangingPunct="1">
              <a:lnSpc>
                <a:spcPct val="90000"/>
              </a:lnSpc>
              <a:spcBef>
                <a:spcPts val="500"/>
              </a:spcBef>
              <a:buFont typeface="Arial"/>
              <a:buChar char="•"/>
              <a:defRPr sz="2000" b="0" i="0" kern="1200">
                <a:solidFill>
                  <a:schemeClr val="bg1"/>
                </a:solidFill>
                <a:latin typeface="Arial" charset="0"/>
                <a:ea typeface="Arial" charset="0"/>
                <a:cs typeface="Arial" charset="0"/>
              </a:defRPr>
            </a:lvl3pPr>
            <a:lvl4pPr marL="1600200" indent="-228600" algn="l" defTabSz="914400" rtl="0" eaLnBrk="1" latinLnBrk="0" hangingPunct="1">
              <a:lnSpc>
                <a:spcPct val="90000"/>
              </a:lnSpc>
              <a:spcBef>
                <a:spcPts val="500"/>
              </a:spcBef>
              <a:buFont typeface="Arial"/>
              <a:buChar char="•"/>
              <a:defRPr sz="1800" b="0" i="0" kern="1200">
                <a:solidFill>
                  <a:schemeClr val="bg1"/>
                </a:solidFill>
                <a:latin typeface="Arial" charset="0"/>
                <a:ea typeface="Arial" charset="0"/>
                <a:cs typeface="Arial" charset="0"/>
              </a:defRPr>
            </a:lvl4pPr>
            <a:lvl5pPr marL="2057400" indent="-228600" algn="l" defTabSz="914400" rtl="0" eaLnBrk="1" latinLnBrk="0" hangingPunct="1">
              <a:lnSpc>
                <a:spcPct val="90000"/>
              </a:lnSpc>
              <a:spcBef>
                <a:spcPts val="500"/>
              </a:spcBef>
              <a:buFont typeface="Arial"/>
              <a:buChar char="•"/>
              <a:defRPr sz="1800" b="0" i="0" kern="1200">
                <a:solidFill>
                  <a:schemeClr val="bg1"/>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l" defTabSz="1219170" rtl="0" eaLnBrk="1" fontAlgn="auto" latinLnBrk="0" hangingPunct="1">
              <a:lnSpc>
                <a:spcPct val="90000"/>
              </a:lnSpc>
              <a:spcBef>
                <a:spcPts val="1333"/>
              </a:spcBef>
              <a:spcAft>
                <a:spcPts val="0"/>
              </a:spcAft>
              <a:buClrTx/>
              <a:buSzTx/>
              <a:buFont typeface="Arial"/>
              <a:buNone/>
              <a:tabLst/>
              <a:defRPr/>
            </a:pPr>
            <a:r>
              <a:rPr kumimoji="0" lang="en-US" sz="1867" b="0" i="1" u="none" strike="noStrike" kern="1200" cap="none" spc="0" normalizeH="0" baseline="0" noProof="0" dirty="0">
                <a:ln>
                  <a:noFill/>
                </a:ln>
                <a:solidFill>
                  <a:schemeClr val="bg2">
                    <a:lumMod val="40000"/>
                    <a:lumOff val="60000"/>
                  </a:schemeClr>
                </a:solidFill>
                <a:effectLst/>
                <a:uLnTx/>
                <a:uFillTx/>
                <a:latin typeface="Arial" charset="0"/>
                <a:cs typeface="Arial" charset="0"/>
              </a:rPr>
              <a:t>By reducing cloud latencies, improving classical optimizer performance, and reducing the number of training steps in the variational step</a:t>
            </a:r>
          </a:p>
        </p:txBody>
      </p:sp>
    </p:spTree>
    <p:extLst>
      <p:ext uri="{BB962C8B-B14F-4D97-AF65-F5344CB8AC3E}">
        <p14:creationId xmlns:p14="http://schemas.microsoft.com/office/powerpoint/2010/main" val="34222864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FCAF57EB-3D10-C993-E3D8-E1B965F82382}"/>
              </a:ext>
            </a:extLst>
          </p:cNvPr>
          <p:cNvSpPr txBox="1">
            <a:spLocks/>
          </p:cNvSpPr>
          <p:nvPr/>
        </p:nvSpPr>
        <p:spPr>
          <a:xfrm>
            <a:off x="82062" y="39406"/>
            <a:ext cx="12027875" cy="101476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i="0" kern="1200" baseline="0">
                <a:solidFill>
                  <a:srgbClr val="A7934B"/>
                </a:solidFill>
                <a:latin typeface="Roboto" panose="02000000000000000000" pitchFamily="2" charset="0"/>
                <a:ea typeface="Roboto" panose="02000000000000000000" pitchFamily="2" charset="0"/>
                <a:cs typeface="Roboto" panose="02000000000000000000" pitchFamily="2" charset="0"/>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3600" b="1" i="0" u="none" strike="noStrike" kern="1200" cap="none" spc="0" normalizeH="0" baseline="0" noProof="0" dirty="0">
                <a:ln>
                  <a:noFill/>
                </a:ln>
                <a:solidFill>
                  <a:srgbClr val="BE5700"/>
                </a:solidFill>
                <a:effectLst/>
                <a:uLnTx/>
                <a:uFillTx/>
                <a:latin typeface="Roboto" panose="02000000000000000000" pitchFamily="2" charset="0"/>
                <a:ea typeface="Roboto" panose="02000000000000000000" pitchFamily="2" charset="0"/>
                <a:cs typeface="Roboto" panose="02000000000000000000" pitchFamily="2" charset="0"/>
              </a:rPr>
              <a:t>Example Application Domain: Combinatorial Optimization</a:t>
            </a:r>
          </a:p>
        </p:txBody>
      </p:sp>
      <p:cxnSp>
        <p:nvCxnSpPr>
          <p:cNvPr id="10" name="Straight Connector 9"/>
          <p:cNvCxnSpPr>
            <a:cxnSpLocks/>
          </p:cNvCxnSpPr>
          <p:nvPr/>
        </p:nvCxnSpPr>
        <p:spPr>
          <a:xfrm>
            <a:off x="0" y="1054167"/>
            <a:ext cx="12192000" cy="0"/>
          </a:xfrm>
          <a:prstGeom prst="line">
            <a:avLst/>
          </a:prstGeom>
          <a:ln w="19050">
            <a:solidFill>
              <a:srgbClr val="BF5700"/>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0867DB99-49B8-92B4-DEEC-ADA6D8375FCB}"/>
              </a:ext>
            </a:extLst>
          </p:cNvPr>
          <p:cNvSpPr txBox="1"/>
          <p:nvPr/>
        </p:nvSpPr>
        <p:spPr>
          <a:xfrm>
            <a:off x="-885" y="6126610"/>
            <a:ext cx="12192883" cy="731520"/>
          </a:xfrm>
          <a:prstGeom prst="rect">
            <a:avLst/>
          </a:prstGeom>
          <a:solidFill>
            <a:srgbClr val="BF5700"/>
          </a:solidFill>
        </p:spPr>
        <p:txBody>
          <a:bodyPr wrap="square" rtlCol="0">
            <a:noAutofit/>
          </a:bodyPr>
          <a:lstStyle/>
          <a:p>
            <a:pPr marL="0" marR="0" lvl="0" indent="0" algn="ctr" defTabSz="1091246"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Calibri"/>
                <a:ea typeface="+mn-ea"/>
                <a:cs typeface="+mn-cs"/>
              </a:rPr>
              <a:t>Many real-world problems</a:t>
            </a:r>
            <a:r>
              <a:rPr kumimoji="0" lang="en-US" sz="2400" b="0" i="0" u="none" strike="noStrike" kern="0" cap="none" spc="0" normalizeH="0" noProof="0" dirty="0">
                <a:ln>
                  <a:noFill/>
                </a:ln>
                <a:solidFill>
                  <a:prstClr val="white"/>
                </a:solidFill>
                <a:effectLst/>
                <a:uLnTx/>
                <a:uFillTx/>
                <a:latin typeface="Calibri"/>
                <a:ea typeface="+mn-ea"/>
                <a:cs typeface="+mn-cs"/>
              </a:rPr>
              <a:t> are combinatorial optimization problems</a:t>
            </a:r>
            <a:endParaRPr kumimoji="0" lang="en-US" sz="2400" b="0" i="0" u="none" strike="noStrike" kern="0" cap="none" spc="0" normalizeH="0" baseline="0" noProof="0" dirty="0">
              <a:ln>
                <a:noFill/>
              </a:ln>
              <a:solidFill>
                <a:prstClr val="white"/>
              </a:solidFill>
              <a:effectLst/>
              <a:uLnTx/>
              <a:uFillTx/>
              <a:latin typeface="Calibri"/>
              <a:ea typeface="+mn-ea"/>
              <a:cs typeface="+mn-cs"/>
            </a:endParaRPr>
          </a:p>
        </p:txBody>
      </p:sp>
      <p:sp>
        <p:nvSpPr>
          <p:cNvPr id="7" name="Content Placeholder 2">
            <a:extLst>
              <a:ext uri="{FF2B5EF4-FFF2-40B4-BE49-F238E27FC236}">
                <a16:creationId xmlns:a16="http://schemas.microsoft.com/office/drawing/2014/main" id="{7914AD6B-F716-52C9-67B4-666575AB820B}"/>
              </a:ext>
            </a:extLst>
          </p:cNvPr>
          <p:cNvSpPr txBox="1">
            <a:spLocks/>
          </p:cNvSpPr>
          <p:nvPr/>
        </p:nvSpPr>
        <p:spPr>
          <a:xfrm>
            <a:off x="133074" y="3597077"/>
            <a:ext cx="5486400" cy="23225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just"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400" b="0" i="0" u="none" strike="noStrike" kern="1200" cap="none" spc="0" normalizeH="0" baseline="0" noProof="0" dirty="0">
                <a:ln>
                  <a:noFill/>
                </a:ln>
                <a:solidFill>
                  <a:schemeClr val="accent4">
                    <a:lumMod val="50000"/>
                  </a:schemeClr>
                </a:solidFill>
                <a:effectLst/>
                <a:uLnTx/>
                <a:uFillTx/>
                <a:latin typeface="Calibri" panose="020F0502020204030204" pitchFamily="34" charset="0"/>
                <a:cs typeface="Calibri" panose="020F0502020204030204" pitchFamily="34" charset="0"/>
              </a:rPr>
              <a:t>Traveling Salesman Problem: Given a list of cities and the distances between each pair of cities, what is the shortest possible route that visits each city exactly once and returns to the origin city?</a:t>
            </a:r>
          </a:p>
        </p:txBody>
      </p:sp>
      <p:pic>
        <p:nvPicPr>
          <p:cNvPr id="9" name="Picture 2" descr="Traveling Salesperson Problem | Brilliant Math &amp; Science Wiki">
            <a:extLst>
              <a:ext uri="{FF2B5EF4-FFF2-40B4-BE49-F238E27FC236}">
                <a16:creationId xmlns:a16="http://schemas.microsoft.com/office/drawing/2014/main" id="{3DE5A9CC-490D-6538-8B4B-65D006C345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53483" y="1570248"/>
            <a:ext cx="2612329" cy="169067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a:extLst>
              <a:ext uri="{FF2B5EF4-FFF2-40B4-BE49-F238E27FC236}">
                <a16:creationId xmlns:a16="http://schemas.microsoft.com/office/drawing/2014/main" id="{8ED54BCA-4182-FC1D-DC2B-B4BE85A202E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56678" y="1241514"/>
            <a:ext cx="2612329" cy="2262482"/>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F3A7BE20-755C-ED8D-1C82-810D42D5850C}"/>
              </a:ext>
            </a:extLst>
          </p:cNvPr>
          <p:cNvSpPr/>
          <p:nvPr/>
        </p:nvSpPr>
        <p:spPr>
          <a:xfrm>
            <a:off x="6572528" y="3597077"/>
            <a:ext cx="5117163" cy="1421928"/>
          </a:xfrm>
          <a:prstGeom prst="rect">
            <a:avLst/>
          </a:prstGeom>
        </p:spPr>
        <p:txBody>
          <a:bodyPr vert="horz" lIns="91440" tIns="45720" rIns="91440" bIns="45720" rtlCol="0">
            <a:normAutofit/>
          </a:bodyPr>
          <a:lstStyle/>
          <a:p>
            <a:pPr algn="just">
              <a:lnSpc>
                <a:spcPct val="90000"/>
              </a:lnSpc>
              <a:spcBef>
                <a:spcPts val="1000"/>
              </a:spcBef>
            </a:pPr>
            <a:r>
              <a:rPr lang="en-US" sz="2400" dirty="0">
                <a:solidFill>
                  <a:schemeClr val="accent4">
                    <a:lumMod val="50000"/>
                  </a:schemeClr>
                </a:solidFill>
                <a:latin typeface="Calibri" panose="020F0502020204030204" pitchFamily="34" charset="0"/>
                <a:cs typeface="Calibri" panose="020F0502020204030204" pitchFamily="34" charset="0"/>
              </a:rPr>
              <a:t>Knapsack Problem: which boxes should be chosen to maximize the amount of money while still keeping the overall weight under or equal to 15 kg?</a:t>
            </a:r>
          </a:p>
        </p:txBody>
      </p:sp>
    </p:spTree>
    <p:extLst>
      <p:ext uri="{BB962C8B-B14F-4D97-AF65-F5344CB8AC3E}">
        <p14:creationId xmlns:p14="http://schemas.microsoft.com/office/powerpoint/2010/main" val="2668826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2" grpId="0"/>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FCAF57EB-3D10-C993-E3D8-E1B965F82382}"/>
              </a:ext>
            </a:extLst>
          </p:cNvPr>
          <p:cNvSpPr txBox="1">
            <a:spLocks/>
          </p:cNvSpPr>
          <p:nvPr/>
        </p:nvSpPr>
        <p:spPr>
          <a:xfrm>
            <a:off x="82062" y="39406"/>
            <a:ext cx="12027875" cy="101476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i="0" kern="1200" baseline="0">
                <a:solidFill>
                  <a:srgbClr val="A7934B"/>
                </a:solidFill>
                <a:latin typeface="Roboto" panose="02000000000000000000" pitchFamily="2" charset="0"/>
                <a:ea typeface="Roboto" panose="02000000000000000000" pitchFamily="2" charset="0"/>
                <a:cs typeface="Roboto" panose="02000000000000000000" pitchFamily="2" charset="0"/>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3600" b="1" i="0" u="none" strike="noStrike" kern="1200" cap="none" spc="0" normalizeH="0" baseline="0" noProof="0" dirty="0" err="1">
                <a:ln>
                  <a:noFill/>
                </a:ln>
                <a:solidFill>
                  <a:srgbClr val="BE5700"/>
                </a:solidFill>
                <a:effectLst/>
                <a:uLnTx/>
                <a:uFillTx/>
                <a:latin typeface="Roboto" panose="02000000000000000000" pitchFamily="2" charset="0"/>
                <a:ea typeface="Roboto" panose="02000000000000000000" pitchFamily="2" charset="0"/>
                <a:cs typeface="Roboto" panose="02000000000000000000" pitchFamily="2" charset="0"/>
              </a:rPr>
              <a:t>Qiskit</a:t>
            </a:r>
            <a:r>
              <a:rPr kumimoji="0" lang="en-US" sz="3600" b="1" i="0" u="none" strike="noStrike" kern="1200" cap="none" spc="0" normalizeH="0" baseline="0" noProof="0" dirty="0">
                <a:ln>
                  <a:noFill/>
                </a:ln>
                <a:solidFill>
                  <a:srgbClr val="BE5700"/>
                </a:solidFill>
                <a:effectLst/>
                <a:uLnTx/>
                <a:uFillTx/>
                <a:latin typeface="Roboto" panose="02000000000000000000" pitchFamily="2" charset="0"/>
                <a:ea typeface="Roboto" panose="02000000000000000000" pitchFamily="2" charset="0"/>
                <a:cs typeface="Roboto" panose="02000000000000000000" pitchFamily="2" charset="0"/>
              </a:rPr>
              <a:t> Runtime: Improving Variational Loop Performance</a:t>
            </a:r>
          </a:p>
        </p:txBody>
      </p:sp>
      <p:cxnSp>
        <p:nvCxnSpPr>
          <p:cNvPr id="10" name="Straight Connector 9"/>
          <p:cNvCxnSpPr>
            <a:cxnSpLocks/>
          </p:cNvCxnSpPr>
          <p:nvPr/>
        </p:nvCxnSpPr>
        <p:spPr>
          <a:xfrm>
            <a:off x="0" y="1054167"/>
            <a:ext cx="12192000" cy="0"/>
          </a:xfrm>
          <a:prstGeom prst="line">
            <a:avLst/>
          </a:prstGeom>
          <a:ln w="19050">
            <a:solidFill>
              <a:srgbClr val="BF5700"/>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0867DB99-49B8-92B4-DEEC-ADA6D8375FCB}"/>
              </a:ext>
            </a:extLst>
          </p:cNvPr>
          <p:cNvSpPr txBox="1"/>
          <p:nvPr/>
        </p:nvSpPr>
        <p:spPr>
          <a:xfrm>
            <a:off x="-885" y="6126610"/>
            <a:ext cx="12192883" cy="731520"/>
          </a:xfrm>
          <a:prstGeom prst="rect">
            <a:avLst/>
          </a:prstGeom>
          <a:solidFill>
            <a:srgbClr val="BF5700"/>
          </a:solidFill>
        </p:spPr>
        <p:txBody>
          <a:bodyPr wrap="square" rtlCol="0">
            <a:noAutofit/>
          </a:bodyPr>
          <a:lstStyle/>
          <a:p>
            <a:pPr marL="0" marR="0" lvl="0" indent="0" algn="ctr" defTabSz="1091246"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Calibri"/>
                <a:ea typeface="+mn-ea"/>
                <a:cs typeface="+mn-cs"/>
              </a:rPr>
              <a:t>What do we need from services such as </a:t>
            </a:r>
            <a:r>
              <a:rPr kumimoji="0" lang="en-US" sz="2400" b="0" i="0" u="none" strike="noStrike" kern="0" cap="none" spc="0" normalizeH="0" baseline="0" noProof="0" dirty="0" err="1">
                <a:ln>
                  <a:noFill/>
                </a:ln>
                <a:solidFill>
                  <a:prstClr val="white"/>
                </a:solidFill>
                <a:effectLst/>
                <a:uLnTx/>
                <a:uFillTx/>
                <a:latin typeface="Calibri"/>
                <a:ea typeface="+mn-ea"/>
                <a:cs typeface="+mn-cs"/>
              </a:rPr>
              <a:t>Qiskit</a:t>
            </a:r>
            <a:r>
              <a:rPr kumimoji="0" lang="en-US" sz="2400" b="0" i="0" u="none" strike="noStrike" kern="0" cap="none" spc="0" normalizeH="0" baseline="0" noProof="0" dirty="0">
                <a:ln>
                  <a:noFill/>
                </a:ln>
                <a:solidFill>
                  <a:prstClr val="white"/>
                </a:solidFill>
                <a:effectLst/>
                <a:uLnTx/>
                <a:uFillTx/>
                <a:latin typeface="Calibri"/>
                <a:ea typeface="+mn-ea"/>
                <a:cs typeface="+mn-cs"/>
              </a:rPr>
              <a:t> Runtime?</a:t>
            </a:r>
          </a:p>
        </p:txBody>
      </p:sp>
      <p:pic>
        <p:nvPicPr>
          <p:cNvPr id="103" name="Picture 102">
            <a:extLst>
              <a:ext uri="{FF2B5EF4-FFF2-40B4-BE49-F238E27FC236}">
                <a16:creationId xmlns:a16="http://schemas.microsoft.com/office/drawing/2014/main" id="{1B275417-FFCF-82D0-7FDA-56DC6DE1EB42}"/>
              </a:ext>
            </a:extLst>
          </p:cNvPr>
          <p:cNvPicPr>
            <a:picLocks noChangeAspect="1"/>
          </p:cNvPicPr>
          <p:nvPr/>
        </p:nvPicPr>
        <p:blipFill>
          <a:blip r:embed="rId3"/>
          <a:stretch>
            <a:fillRect/>
          </a:stretch>
        </p:blipFill>
        <p:spPr>
          <a:xfrm>
            <a:off x="268013" y="1992702"/>
            <a:ext cx="5400606" cy="3811131"/>
          </a:xfrm>
          <a:prstGeom prst="rect">
            <a:avLst/>
          </a:prstGeom>
        </p:spPr>
      </p:pic>
      <p:sp>
        <p:nvSpPr>
          <p:cNvPr id="104" name="Rectangle 103">
            <a:extLst>
              <a:ext uri="{FF2B5EF4-FFF2-40B4-BE49-F238E27FC236}">
                <a16:creationId xmlns:a16="http://schemas.microsoft.com/office/drawing/2014/main" id="{BE4FCCF4-A43B-3320-6E1B-FAA6A5B7318A}"/>
              </a:ext>
            </a:extLst>
          </p:cNvPr>
          <p:cNvSpPr/>
          <p:nvPr/>
        </p:nvSpPr>
        <p:spPr>
          <a:xfrm>
            <a:off x="1619894" y="2643315"/>
            <a:ext cx="1033212" cy="745122"/>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panose="020B0604020202020204"/>
              <a:ea typeface="+mn-ea"/>
              <a:cs typeface="+mn-cs"/>
            </a:endParaRPr>
          </a:p>
        </p:txBody>
      </p:sp>
      <p:sp>
        <p:nvSpPr>
          <p:cNvPr id="105" name="Rectangle 104">
            <a:extLst>
              <a:ext uri="{FF2B5EF4-FFF2-40B4-BE49-F238E27FC236}">
                <a16:creationId xmlns:a16="http://schemas.microsoft.com/office/drawing/2014/main" id="{4A07E27B-2635-E2C0-4E63-D4C6FB8D8B79}"/>
              </a:ext>
            </a:extLst>
          </p:cNvPr>
          <p:cNvSpPr/>
          <p:nvPr/>
        </p:nvSpPr>
        <p:spPr>
          <a:xfrm>
            <a:off x="1484572" y="4152310"/>
            <a:ext cx="1168533" cy="887649"/>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panose="020B0604020202020204"/>
              <a:ea typeface="+mn-ea"/>
              <a:cs typeface="+mn-cs"/>
            </a:endParaRPr>
          </a:p>
        </p:txBody>
      </p:sp>
      <p:grpSp>
        <p:nvGrpSpPr>
          <p:cNvPr id="134" name="Group 133">
            <a:extLst>
              <a:ext uri="{FF2B5EF4-FFF2-40B4-BE49-F238E27FC236}">
                <a16:creationId xmlns:a16="http://schemas.microsoft.com/office/drawing/2014/main" id="{4D5B1CC2-C3D4-0E58-9CA8-9BA5D1A16D3A}"/>
              </a:ext>
            </a:extLst>
          </p:cNvPr>
          <p:cNvGrpSpPr/>
          <p:nvPr/>
        </p:nvGrpSpPr>
        <p:grpSpPr>
          <a:xfrm>
            <a:off x="1167760" y="1666513"/>
            <a:ext cx="2327931" cy="1302991"/>
            <a:chOff x="7226297" y="1694492"/>
            <a:chExt cx="2327931" cy="1302991"/>
          </a:xfrm>
        </p:grpSpPr>
        <p:cxnSp>
          <p:nvCxnSpPr>
            <p:cNvPr id="135" name="Straight Connector 134">
              <a:extLst>
                <a:ext uri="{FF2B5EF4-FFF2-40B4-BE49-F238E27FC236}">
                  <a16:creationId xmlns:a16="http://schemas.microsoft.com/office/drawing/2014/main" id="{CB627522-AE53-2ADF-B5D5-964779E34589}"/>
                </a:ext>
              </a:extLst>
            </p:cNvPr>
            <p:cNvCxnSpPr>
              <a:cxnSpLocks/>
              <a:stCxn id="136" idx="3"/>
              <a:endCxn id="137" idx="1"/>
            </p:cNvCxnSpPr>
            <p:nvPr/>
          </p:nvCxnSpPr>
          <p:spPr>
            <a:xfrm>
              <a:off x="7409177" y="1877372"/>
              <a:ext cx="1960275" cy="1379"/>
            </a:xfrm>
            <a:prstGeom prst="line">
              <a:avLst/>
            </a:prstGeom>
            <a:noFill/>
            <a:ln w="25400" cap="flat" cmpd="sng" algn="ctr">
              <a:solidFill>
                <a:sysClr val="windowText" lastClr="000000"/>
              </a:solidFill>
              <a:prstDash val="solid"/>
              <a:miter lim="800000"/>
            </a:ln>
            <a:effectLst/>
          </p:spPr>
        </p:cxnSp>
        <p:sp>
          <p:nvSpPr>
            <p:cNvPr id="136" name="Rounded Rectangle 135">
              <a:extLst>
                <a:ext uri="{FF2B5EF4-FFF2-40B4-BE49-F238E27FC236}">
                  <a16:creationId xmlns:a16="http://schemas.microsoft.com/office/drawing/2014/main" id="{31F05377-B719-1D18-3DEB-380E2C3E0984}"/>
                </a:ext>
              </a:extLst>
            </p:cNvPr>
            <p:cNvSpPr/>
            <p:nvPr/>
          </p:nvSpPr>
          <p:spPr>
            <a:xfrm>
              <a:off x="7226297" y="1694492"/>
              <a:ext cx="182880" cy="365760"/>
            </a:xfrm>
            <a:prstGeom prst="roundRect">
              <a:avLst/>
            </a:prstGeom>
            <a:solidFill>
              <a:srgbClr val="E5E5E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black"/>
                </a:solidFill>
                <a:effectLst/>
                <a:uLnTx/>
                <a:uFillTx/>
                <a:latin typeface="Helvetica" pitchFamily="2" charset="0"/>
                <a:ea typeface="+mn-ea"/>
                <a:cs typeface="+mn-cs"/>
              </a:endParaRPr>
            </a:p>
          </p:txBody>
        </p:sp>
        <p:sp>
          <p:nvSpPr>
            <p:cNvPr id="137" name="Rounded Rectangle 136">
              <a:extLst>
                <a:ext uri="{FF2B5EF4-FFF2-40B4-BE49-F238E27FC236}">
                  <a16:creationId xmlns:a16="http://schemas.microsoft.com/office/drawing/2014/main" id="{2563D5D3-06C6-4E84-177A-D5299529991A}"/>
                </a:ext>
              </a:extLst>
            </p:cNvPr>
            <p:cNvSpPr/>
            <p:nvPr/>
          </p:nvSpPr>
          <p:spPr>
            <a:xfrm>
              <a:off x="9369452" y="1695871"/>
              <a:ext cx="182880" cy="365760"/>
            </a:xfrm>
            <a:prstGeom prst="roundRect">
              <a:avLst/>
            </a:prstGeom>
            <a:solidFill>
              <a:srgbClr val="E5E5E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black"/>
                </a:solidFill>
                <a:effectLst/>
                <a:uLnTx/>
                <a:uFillTx/>
                <a:latin typeface="Helvetica" pitchFamily="2" charset="0"/>
                <a:ea typeface="+mn-ea"/>
                <a:cs typeface="+mn-cs"/>
              </a:endParaRPr>
            </a:p>
          </p:txBody>
        </p:sp>
        <p:sp>
          <p:nvSpPr>
            <p:cNvPr id="138" name="Rounded Rectangle 137">
              <a:extLst>
                <a:ext uri="{FF2B5EF4-FFF2-40B4-BE49-F238E27FC236}">
                  <a16:creationId xmlns:a16="http://schemas.microsoft.com/office/drawing/2014/main" id="{2BDB7BFF-FD40-C889-141A-6FC8BB56CBBA}"/>
                </a:ext>
              </a:extLst>
            </p:cNvPr>
            <p:cNvSpPr/>
            <p:nvPr/>
          </p:nvSpPr>
          <p:spPr>
            <a:xfrm>
              <a:off x="7226297" y="2168983"/>
              <a:ext cx="182880" cy="365760"/>
            </a:xfrm>
            <a:prstGeom prst="roundRect">
              <a:avLst/>
            </a:prstGeom>
            <a:solidFill>
              <a:srgbClr val="E5E5E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black"/>
                </a:solidFill>
                <a:effectLst/>
                <a:uLnTx/>
                <a:uFillTx/>
                <a:latin typeface="Helvetica" pitchFamily="2" charset="0"/>
                <a:ea typeface="+mn-ea"/>
                <a:cs typeface="+mn-cs"/>
              </a:endParaRPr>
            </a:p>
          </p:txBody>
        </p:sp>
        <p:cxnSp>
          <p:nvCxnSpPr>
            <p:cNvPr id="139" name="Straight Connector 138">
              <a:extLst>
                <a:ext uri="{FF2B5EF4-FFF2-40B4-BE49-F238E27FC236}">
                  <a16:creationId xmlns:a16="http://schemas.microsoft.com/office/drawing/2014/main" id="{C1A3CBEB-C8A7-1F31-37CB-81EA9AC599EC}"/>
                </a:ext>
              </a:extLst>
            </p:cNvPr>
            <p:cNvCxnSpPr>
              <a:cxnSpLocks/>
              <a:stCxn id="138" idx="3"/>
              <a:endCxn id="140" idx="1"/>
            </p:cNvCxnSpPr>
            <p:nvPr/>
          </p:nvCxnSpPr>
          <p:spPr>
            <a:xfrm>
              <a:off x="7409177" y="2351863"/>
              <a:ext cx="1962171" cy="1379"/>
            </a:xfrm>
            <a:prstGeom prst="line">
              <a:avLst/>
            </a:prstGeom>
            <a:noFill/>
            <a:ln w="25400" cap="flat" cmpd="sng" algn="ctr">
              <a:solidFill>
                <a:sysClr val="windowText" lastClr="000000"/>
              </a:solidFill>
              <a:prstDash val="solid"/>
              <a:miter lim="800000"/>
            </a:ln>
            <a:effectLst/>
          </p:spPr>
        </p:cxnSp>
        <p:sp>
          <p:nvSpPr>
            <p:cNvPr id="140" name="Rounded Rectangle 139">
              <a:extLst>
                <a:ext uri="{FF2B5EF4-FFF2-40B4-BE49-F238E27FC236}">
                  <a16:creationId xmlns:a16="http://schemas.microsoft.com/office/drawing/2014/main" id="{F9E416F7-1315-FD8B-09CB-D4B28938092D}"/>
                </a:ext>
              </a:extLst>
            </p:cNvPr>
            <p:cNvSpPr/>
            <p:nvPr/>
          </p:nvSpPr>
          <p:spPr>
            <a:xfrm>
              <a:off x="9371348" y="2170362"/>
              <a:ext cx="182880" cy="365760"/>
            </a:xfrm>
            <a:prstGeom prst="roundRect">
              <a:avLst/>
            </a:prstGeom>
            <a:solidFill>
              <a:srgbClr val="E5E5E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black"/>
                </a:solidFill>
                <a:effectLst/>
                <a:uLnTx/>
                <a:uFillTx/>
                <a:latin typeface="Helvetica" pitchFamily="2" charset="0"/>
                <a:ea typeface="+mn-ea"/>
                <a:cs typeface="+mn-cs"/>
              </a:endParaRPr>
            </a:p>
          </p:txBody>
        </p:sp>
        <p:sp>
          <p:nvSpPr>
            <p:cNvPr id="141" name="Rounded Rectangle 140">
              <a:extLst>
                <a:ext uri="{FF2B5EF4-FFF2-40B4-BE49-F238E27FC236}">
                  <a16:creationId xmlns:a16="http://schemas.microsoft.com/office/drawing/2014/main" id="{C1D8D331-B180-CA0B-096E-D1624D7A1BD7}"/>
                </a:ext>
              </a:extLst>
            </p:cNvPr>
            <p:cNvSpPr/>
            <p:nvPr/>
          </p:nvSpPr>
          <p:spPr>
            <a:xfrm>
              <a:off x="7228193" y="2627425"/>
              <a:ext cx="182880" cy="365760"/>
            </a:xfrm>
            <a:prstGeom prst="roundRect">
              <a:avLst/>
            </a:prstGeom>
            <a:solidFill>
              <a:srgbClr val="E5E5E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black"/>
                </a:solidFill>
                <a:effectLst/>
                <a:uLnTx/>
                <a:uFillTx/>
                <a:latin typeface="Helvetica" pitchFamily="2" charset="0"/>
                <a:ea typeface="+mn-ea"/>
                <a:cs typeface="+mn-cs"/>
              </a:endParaRPr>
            </a:p>
          </p:txBody>
        </p:sp>
        <p:cxnSp>
          <p:nvCxnSpPr>
            <p:cNvPr id="142" name="Straight Connector 141">
              <a:extLst>
                <a:ext uri="{FF2B5EF4-FFF2-40B4-BE49-F238E27FC236}">
                  <a16:creationId xmlns:a16="http://schemas.microsoft.com/office/drawing/2014/main" id="{9CA4D87C-D219-1BB8-440C-F0CDAF8A5EB3}"/>
                </a:ext>
              </a:extLst>
            </p:cNvPr>
            <p:cNvCxnSpPr>
              <a:cxnSpLocks/>
              <a:stCxn id="141" idx="3"/>
              <a:endCxn id="143" idx="1"/>
            </p:cNvCxnSpPr>
            <p:nvPr/>
          </p:nvCxnSpPr>
          <p:spPr>
            <a:xfrm>
              <a:off x="7411073" y="2810305"/>
              <a:ext cx="1958379" cy="0"/>
            </a:xfrm>
            <a:prstGeom prst="line">
              <a:avLst/>
            </a:prstGeom>
            <a:noFill/>
            <a:ln w="25400" cap="flat" cmpd="sng" algn="ctr">
              <a:solidFill>
                <a:sysClr val="windowText" lastClr="000000"/>
              </a:solidFill>
              <a:prstDash val="solid"/>
              <a:miter lim="800000"/>
            </a:ln>
            <a:effectLst/>
          </p:spPr>
        </p:cxnSp>
        <p:sp>
          <p:nvSpPr>
            <p:cNvPr id="143" name="Rounded Rectangle 142">
              <a:extLst>
                <a:ext uri="{FF2B5EF4-FFF2-40B4-BE49-F238E27FC236}">
                  <a16:creationId xmlns:a16="http://schemas.microsoft.com/office/drawing/2014/main" id="{FB473F97-C42E-CFA6-F7A0-720E2F5C21DA}"/>
                </a:ext>
              </a:extLst>
            </p:cNvPr>
            <p:cNvSpPr/>
            <p:nvPr/>
          </p:nvSpPr>
          <p:spPr>
            <a:xfrm>
              <a:off x="9369452" y="2627425"/>
              <a:ext cx="182880" cy="365760"/>
            </a:xfrm>
            <a:prstGeom prst="roundRect">
              <a:avLst/>
            </a:prstGeom>
            <a:solidFill>
              <a:srgbClr val="E5E5E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black"/>
                </a:solidFill>
                <a:effectLst/>
                <a:uLnTx/>
                <a:uFillTx/>
                <a:latin typeface="Helvetica" pitchFamily="2" charset="0"/>
                <a:ea typeface="+mn-ea"/>
                <a:cs typeface="+mn-cs"/>
              </a:endParaRPr>
            </a:p>
          </p:txBody>
        </p:sp>
        <p:sp>
          <p:nvSpPr>
            <p:cNvPr id="144" name="Rounded Rectangle 143">
              <a:extLst>
                <a:ext uri="{FF2B5EF4-FFF2-40B4-BE49-F238E27FC236}">
                  <a16:creationId xmlns:a16="http://schemas.microsoft.com/office/drawing/2014/main" id="{1F4DB247-2265-BF40-B407-7929125C8455}"/>
                </a:ext>
              </a:extLst>
            </p:cNvPr>
            <p:cNvSpPr/>
            <p:nvPr/>
          </p:nvSpPr>
          <p:spPr>
            <a:xfrm>
              <a:off x="7837567" y="2134341"/>
              <a:ext cx="182880" cy="384048"/>
            </a:xfrm>
            <a:prstGeom prst="roundRect">
              <a:avLst/>
            </a:prstGeom>
            <a:solidFill>
              <a:srgbClr val="E5E5E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black"/>
                </a:solidFill>
                <a:effectLst/>
                <a:uLnTx/>
                <a:uFillTx/>
                <a:latin typeface="Helvetica" pitchFamily="2" charset="0"/>
                <a:ea typeface="+mn-ea"/>
                <a:cs typeface="+mn-cs"/>
              </a:endParaRPr>
            </a:p>
          </p:txBody>
        </p:sp>
        <p:sp>
          <p:nvSpPr>
            <p:cNvPr id="145" name="Rounded Rectangle 144">
              <a:extLst>
                <a:ext uri="{FF2B5EF4-FFF2-40B4-BE49-F238E27FC236}">
                  <a16:creationId xmlns:a16="http://schemas.microsoft.com/office/drawing/2014/main" id="{60BB6610-69CA-2FDC-66B2-7BEAB6A4C0F5}"/>
                </a:ext>
              </a:extLst>
            </p:cNvPr>
            <p:cNvSpPr/>
            <p:nvPr/>
          </p:nvSpPr>
          <p:spPr>
            <a:xfrm>
              <a:off x="8722831" y="2631723"/>
              <a:ext cx="182880" cy="365760"/>
            </a:xfrm>
            <a:prstGeom prst="roundRect">
              <a:avLst/>
            </a:prstGeom>
            <a:solidFill>
              <a:srgbClr val="E5E5E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black"/>
                </a:solidFill>
                <a:effectLst/>
                <a:uLnTx/>
                <a:uFillTx/>
                <a:latin typeface="Helvetica" pitchFamily="2" charset="0"/>
                <a:ea typeface="+mn-ea"/>
                <a:cs typeface="+mn-cs"/>
              </a:endParaRPr>
            </a:p>
          </p:txBody>
        </p:sp>
        <p:grpSp>
          <p:nvGrpSpPr>
            <p:cNvPr id="146" name="Group 145">
              <a:extLst>
                <a:ext uri="{FF2B5EF4-FFF2-40B4-BE49-F238E27FC236}">
                  <a16:creationId xmlns:a16="http://schemas.microsoft.com/office/drawing/2014/main" id="{5570AB8F-6973-B21B-80B8-B1C56E1C7396}"/>
                </a:ext>
              </a:extLst>
            </p:cNvPr>
            <p:cNvGrpSpPr/>
            <p:nvPr/>
          </p:nvGrpSpPr>
          <p:grpSpPr>
            <a:xfrm>
              <a:off x="8343808" y="2286854"/>
              <a:ext cx="320040" cy="668742"/>
              <a:chOff x="2752941" y="3575096"/>
              <a:chExt cx="496154" cy="826738"/>
            </a:xfrm>
          </p:grpSpPr>
          <p:sp>
            <p:nvSpPr>
              <p:cNvPr id="159" name="Oval 158">
                <a:extLst>
                  <a:ext uri="{FF2B5EF4-FFF2-40B4-BE49-F238E27FC236}">
                    <a16:creationId xmlns:a16="http://schemas.microsoft.com/office/drawing/2014/main" id="{3E3CDBBD-13E2-5D0D-2A63-32546FBC3BB5}"/>
                  </a:ext>
                </a:extLst>
              </p:cNvPr>
              <p:cNvSpPr/>
              <p:nvPr/>
            </p:nvSpPr>
            <p:spPr>
              <a:xfrm>
                <a:off x="2909577" y="3575096"/>
                <a:ext cx="182880" cy="182880"/>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4400" b="1" i="0" u="none" strike="noStrike" kern="0" cap="none" spc="0" normalizeH="0" baseline="0" noProof="0" dirty="0">
                  <a:ln>
                    <a:noFill/>
                  </a:ln>
                  <a:solidFill>
                    <a:prstClr val="white"/>
                  </a:solidFill>
                  <a:effectLst/>
                  <a:uLnTx/>
                  <a:uFillTx/>
                  <a:latin typeface="Helvetica" pitchFamily="2" charset="0"/>
                  <a:ea typeface="+mn-ea"/>
                  <a:cs typeface="+mn-cs"/>
                </a:endParaRPr>
              </a:p>
            </p:txBody>
          </p:sp>
          <p:cxnSp>
            <p:nvCxnSpPr>
              <p:cNvPr id="160" name="Straight Connector 159">
                <a:extLst>
                  <a:ext uri="{FF2B5EF4-FFF2-40B4-BE49-F238E27FC236}">
                    <a16:creationId xmlns:a16="http://schemas.microsoft.com/office/drawing/2014/main" id="{F563C959-A848-5F8A-B647-3E126C62A0FF}"/>
                  </a:ext>
                </a:extLst>
              </p:cNvPr>
              <p:cNvCxnSpPr>
                <a:cxnSpLocks/>
                <a:stCxn id="159" idx="4"/>
                <a:endCxn id="161" idx="0"/>
              </p:cNvCxnSpPr>
              <p:nvPr/>
            </p:nvCxnSpPr>
            <p:spPr>
              <a:xfrm>
                <a:off x="3001018" y="3757976"/>
                <a:ext cx="0" cy="248206"/>
              </a:xfrm>
              <a:prstGeom prst="line">
                <a:avLst/>
              </a:prstGeom>
              <a:noFill/>
              <a:ln w="47625" cap="flat" cmpd="sng" algn="ctr">
                <a:solidFill>
                  <a:sysClr val="windowText" lastClr="000000"/>
                </a:solidFill>
                <a:prstDash val="solid"/>
                <a:miter lim="800000"/>
              </a:ln>
              <a:effectLst/>
            </p:spPr>
          </p:cxnSp>
          <p:sp>
            <p:nvSpPr>
              <p:cNvPr id="161" name="Oval 160">
                <a:extLst>
                  <a:ext uri="{FF2B5EF4-FFF2-40B4-BE49-F238E27FC236}">
                    <a16:creationId xmlns:a16="http://schemas.microsoft.com/office/drawing/2014/main" id="{BE2DF2C7-17FD-F22A-CAC1-F68A037ED9A8}"/>
                  </a:ext>
                </a:extLst>
              </p:cNvPr>
              <p:cNvSpPr/>
              <p:nvPr/>
            </p:nvSpPr>
            <p:spPr>
              <a:xfrm>
                <a:off x="2752941" y="4006182"/>
                <a:ext cx="496154" cy="395652"/>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Helvetica" pitchFamily="2" charset="0"/>
                    <a:ea typeface="+mn-ea"/>
                    <a:cs typeface="+mn-cs"/>
                  </a:rPr>
                  <a:t>+</a:t>
                </a:r>
              </a:p>
            </p:txBody>
          </p:sp>
        </p:grpSp>
        <p:grpSp>
          <p:nvGrpSpPr>
            <p:cNvPr id="147" name="Group 146">
              <a:extLst>
                <a:ext uri="{FF2B5EF4-FFF2-40B4-BE49-F238E27FC236}">
                  <a16:creationId xmlns:a16="http://schemas.microsoft.com/office/drawing/2014/main" id="{8716DC02-308D-894F-C96E-33157C1DC606}"/>
                </a:ext>
              </a:extLst>
            </p:cNvPr>
            <p:cNvGrpSpPr/>
            <p:nvPr/>
          </p:nvGrpSpPr>
          <p:grpSpPr>
            <a:xfrm>
              <a:off x="8967612" y="2281181"/>
              <a:ext cx="320040" cy="677398"/>
              <a:chOff x="2736206" y="3568217"/>
              <a:chExt cx="496154" cy="837439"/>
            </a:xfrm>
          </p:grpSpPr>
          <p:sp>
            <p:nvSpPr>
              <p:cNvPr id="156" name="Oval 155">
                <a:extLst>
                  <a:ext uri="{FF2B5EF4-FFF2-40B4-BE49-F238E27FC236}">
                    <a16:creationId xmlns:a16="http://schemas.microsoft.com/office/drawing/2014/main" id="{D875B7FB-EEC4-7538-CC83-D92F04CE1772}"/>
                  </a:ext>
                </a:extLst>
              </p:cNvPr>
              <p:cNvSpPr/>
              <p:nvPr/>
            </p:nvSpPr>
            <p:spPr>
              <a:xfrm>
                <a:off x="2890103" y="3568217"/>
                <a:ext cx="182880" cy="182880"/>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4400" b="1" i="0" u="none" strike="noStrike" kern="0" cap="none" spc="0" normalizeH="0" baseline="0" noProof="0" dirty="0">
                  <a:ln>
                    <a:noFill/>
                  </a:ln>
                  <a:solidFill>
                    <a:prstClr val="white"/>
                  </a:solidFill>
                  <a:effectLst/>
                  <a:uLnTx/>
                  <a:uFillTx/>
                  <a:latin typeface="Helvetica" pitchFamily="2" charset="0"/>
                  <a:ea typeface="+mn-ea"/>
                  <a:cs typeface="+mn-cs"/>
                </a:endParaRPr>
              </a:p>
            </p:txBody>
          </p:sp>
          <p:cxnSp>
            <p:nvCxnSpPr>
              <p:cNvPr id="157" name="Straight Connector 156">
                <a:extLst>
                  <a:ext uri="{FF2B5EF4-FFF2-40B4-BE49-F238E27FC236}">
                    <a16:creationId xmlns:a16="http://schemas.microsoft.com/office/drawing/2014/main" id="{848DB8DF-6FF6-9190-E757-828AF608CA9E}"/>
                  </a:ext>
                </a:extLst>
              </p:cNvPr>
              <p:cNvCxnSpPr>
                <a:cxnSpLocks/>
                <a:stCxn id="156" idx="4"/>
                <a:endCxn id="158" idx="0"/>
              </p:cNvCxnSpPr>
              <p:nvPr/>
            </p:nvCxnSpPr>
            <p:spPr>
              <a:xfrm>
                <a:off x="2981544" y="3751097"/>
                <a:ext cx="2739" cy="258907"/>
              </a:xfrm>
              <a:prstGeom prst="line">
                <a:avLst/>
              </a:prstGeom>
              <a:noFill/>
              <a:ln w="47625" cap="flat" cmpd="sng" algn="ctr">
                <a:solidFill>
                  <a:sysClr val="windowText" lastClr="000000"/>
                </a:solidFill>
                <a:prstDash val="solid"/>
                <a:miter lim="800000"/>
              </a:ln>
              <a:effectLst/>
            </p:spPr>
          </p:cxnSp>
          <p:sp>
            <p:nvSpPr>
              <p:cNvPr id="158" name="Oval 157">
                <a:extLst>
                  <a:ext uri="{FF2B5EF4-FFF2-40B4-BE49-F238E27FC236}">
                    <a16:creationId xmlns:a16="http://schemas.microsoft.com/office/drawing/2014/main" id="{F7076D62-B36F-7AD8-9B58-B974AF7A3CC7}"/>
                  </a:ext>
                </a:extLst>
              </p:cNvPr>
              <p:cNvSpPr/>
              <p:nvPr/>
            </p:nvSpPr>
            <p:spPr>
              <a:xfrm>
                <a:off x="2736206" y="4010004"/>
                <a:ext cx="496154" cy="395652"/>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Helvetica" pitchFamily="2" charset="0"/>
                    <a:ea typeface="+mn-ea"/>
                    <a:cs typeface="+mn-cs"/>
                  </a:rPr>
                  <a:t>+</a:t>
                </a:r>
              </a:p>
            </p:txBody>
          </p:sp>
        </p:grpSp>
        <p:grpSp>
          <p:nvGrpSpPr>
            <p:cNvPr id="148" name="Group 147">
              <a:extLst>
                <a:ext uri="{FF2B5EF4-FFF2-40B4-BE49-F238E27FC236}">
                  <a16:creationId xmlns:a16="http://schemas.microsoft.com/office/drawing/2014/main" id="{098523EE-C705-3E91-B60E-F184040738E4}"/>
                </a:ext>
              </a:extLst>
            </p:cNvPr>
            <p:cNvGrpSpPr/>
            <p:nvPr/>
          </p:nvGrpSpPr>
          <p:grpSpPr>
            <a:xfrm>
              <a:off x="7468249" y="1817659"/>
              <a:ext cx="320040" cy="668742"/>
              <a:chOff x="2752941" y="3575096"/>
              <a:chExt cx="496154" cy="826738"/>
            </a:xfrm>
          </p:grpSpPr>
          <p:sp>
            <p:nvSpPr>
              <p:cNvPr id="153" name="Oval 152">
                <a:extLst>
                  <a:ext uri="{FF2B5EF4-FFF2-40B4-BE49-F238E27FC236}">
                    <a16:creationId xmlns:a16="http://schemas.microsoft.com/office/drawing/2014/main" id="{23974CCA-B505-3835-4056-7234881D83ED}"/>
                  </a:ext>
                </a:extLst>
              </p:cNvPr>
              <p:cNvSpPr/>
              <p:nvPr/>
            </p:nvSpPr>
            <p:spPr>
              <a:xfrm>
                <a:off x="2909577" y="3575096"/>
                <a:ext cx="182880" cy="182880"/>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4400" b="1" i="0" u="none" strike="noStrike" kern="0" cap="none" spc="0" normalizeH="0" baseline="0" noProof="0" dirty="0">
                  <a:ln>
                    <a:noFill/>
                  </a:ln>
                  <a:solidFill>
                    <a:prstClr val="white"/>
                  </a:solidFill>
                  <a:effectLst/>
                  <a:uLnTx/>
                  <a:uFillTx/>
                  <a:latin typeface="Helvetica" pitchFamily="2" charset="0"/>
                  <a:ea typeface="+mn-ea"/>
                  <a:cs typeface="+mn-cs"/>
                </a:endParaRPr>
              </a:p>
            </p:txBody>
          </p:sp>
          <p:cxnSp>
            <p:nvCxnSpPr>
              <p:cNvPr id="154" name="Straight Connector 153">
                <a:extLst>
                  <a:ext uri="{FF2B5EF4-FFF2-40B4-BE49-F238E27FC236}">
                    <a16:creationId xmlns:a16="http://schemas.microsoft.com/office/drawing/2014/main" id="{8425EE69-5506-1412-50B5-58CBAC7CA897}"/>
                  </a:ext>
                </a:extLst>
              </p:cNvPr>
              <p:cNvCxnSpPr>
                <a:cxnSpLocks/>
                <a:stCxn id="153" idx="4"/>
                <a:endCxn id="155" idx="0"/>
              </p:cNvCxnSpPr>
              <p:nvPr/>
            </p:nvCxnSpPr>
            <p:spPr>
              <a:xfrm>
                <a:off x="3001018" y="3757976"/>
                <a:ext cx="0" cy="248206"/>
              </a:xfrm>
              <a:prstGeom prst="line">
                <a:avLst/>
              </a:prstGeom>
              <a:noFill/>
              <a:ln w="47625" cap="flat" cmpd="sng" algn="ctr">
                <a:solidFill>
                  <a:sysClr val="windowText" lastClr="000000"/>
                </a:solidFill>
                <a:prstDash val="solid"/>
                <a:miter lim="800000"/>
              </a:ln>
              <a:effectLst/>
            </p:spPr>
          </p:cxnSp>
          <p:sp>
            <p:nvSpPr>
              <p:cNvPr id="155" name="Oval 154">
                <a:extLst>
                  <a:ext uri="{FF2B5EF4-FFF2-40B4-BE49-F238E27FC236}">
                    <a16:creationId xmlns:a16="http://schemas.microsoft.com/office/drawing/2014/main" id="{2C80BF57-7040-E473-6987-5F649166D29B}"/>
                  </a:ext>
                </a:extLst>
              </p:cNvPr>
              <p:cNvSpPr/>
              <p:nvPr/>
            </p:nvSpPr>
            <p:spPr>
              <a:xfrm>
                <a:off x="2752941" y="4006182"/>
                <a:ext cx="496154" cy="395652"/>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Helvetica" pitchFamily="2" charset="0"/>
                    <a:ea typeface="+mn-ea"/>
                    <a:cs typeface="+mn-cs"/>
                  </a:rPr>
                  <a:t>+</a:t>
                </a:r>
              </a:p>
            </p:txBody>
          </p:sp>
        </p:grpSp>
        <p:grpSp>
          <p:nvGrpSpPr>
            <p:cNvPr id="149" name="Group 148">
              <a:extLst>
                <a:ext uri="{FF2B5EF4-FFF2-40B4-BE49-F238E27FC236}">
                  <a16:creationId xmlns:a16="http://schemas.microsoft.com/office/drawing/2014/main" id="{568B35D2-8B05-7DC1-7DCE-3B7B9C1FAF30}"/>
                </a:ext>
              </a:extLst>
            </p:cNvPr>
            <p:cNvGrpSpPr/>
            <p:nvPr/>
          </p:nvGrpSpPr>
          <p:grpSpPr>
            <a:xfrm>
              <a:off x="8073861" y="1837582"/>
              <a:ext cx="320040" cy="668742"/>
              <a:chOff x="2752941" y="3575096"/>
              <a:chExt cx="496154" cy="826738"/>
            </a:xfrm>
          </p:grpSpPr>
          <p:sp>
            <p:nvSpPr>
              <p:cNvPr id="150" name="Oval 149">
                <a:extLst>
                  <a:ext uri="{FF2B5EF4-FFF2-40B4-BE49-F238E27FC236}">
                    <a16:creationId xmlns:a16="http://schemas.microsoft.com/office/drawing/2014/main" id="{EC089771-D0C7-977A-2B6F-790B1EB14D21}"/>
                  </a:ext>
                </a:extLst>
              </p:cNvPr>
              <p:cNvSpPr/>
              <p:nvPr/>
            </p:nvSpPr>
            <p:spPr>
              <a:xfrm>
                <a:off x="2909577" y="3575096"/>
                <a:ext cx="182880" cy="182880"/>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4400" b="1" i="0" u="none" strike="noStrike" kern="0" cap="none" spc="0" normalizeH="0" baseline="0" noProof="0" dirty="0">
                  <a:ln>
                    <a:noFill/>
                  </a:ln>
                  <a:solidFill>
                    <a:prstClr val="white"/>
                  </a:solidFill>
                  <a:effectLst/>
                  <a:uLnTx/>
                  <a:uFillTx/>
                  <a:latin typeface="Helvetica" pitchFamily="2" charset="0"/>
                  <a:ea typeface="+mn-ea"/>
                  <a:cs typeface="+mn-cs"/>
                </a:endParaRPr>
              </a:p>
            </p:txBody>
          </p:sp>
          <p:cxnSp>
            <p:nvCxnSpPr>
              <p:cNvPr id="151" name="Straight Connector 150">
                <a:extLst>
                  <a:ext uri="{FF2B5EF4-FFF2-40B4-BE49-F238E27FC236}">
                    <a16:creationId xmlns:a16="http://schemas.microsoft.com/office/drawing/2014/main" id="{2422C168-7B12-695E-8B75-183647B6D6EE}"/>
                  </a:ext>
                </a:extLst>
              </p:cNvPr>
              <p:cNvCxnSpPr>
                <a:cxnSpLocks/>
                <a:stCxn id="150" idx="4"/>
                <a:endCxn id="152" idx="0"/>
              </p:cNvCxnSpPr>
              <p:nvPr/>
            </p:nvCxnSpPr>
            <p:spPr>
              <a:xfrm>
                <a:off x="3001018" y="3757976"/>
                <a:ext cx="0" cy="248206"/>
              </a:xfrm>
              <a:prstGeom prst="line">
                <a:avLst/>
              </a:prstGeom>
              <a:noFill/>
              <a:ln w="47625" cap="flat" cmpd="sng" algn="ctr">
                <a:solidFill>
                  <a:sysClr val="windowText" lastClr="000000"/>
                </a:solidFill>
                <a:prstDash val="solid"/>
                <a:miter lim="800000"/>
              </a:ln>
              <a:effectLst/>
            </p:spPr>
          </p:cxnSp>
          <p:sp>
            <p:nvSpPr>
              <p:cNvPr id="152" name="Oval 151">
                <a:extLst>
                  <a:ext uri="{FF2B5EF4-FFF2-40B4-BE49-F238E27FC236}">
                    <a16:creationId xmlns:a16="http://schemas.microsoft.com/office/drawing/2014/main" id="{11F53B8E-F190-75EE-26F5-B1CA5623F00F}"/>
                  </a:ext>
                </a:extLst>
              </p:cNvPr>
              <p:cNvSpPr/>
              <p:nvPr/>
            </p:nvSpPr>
            <p:spPr>
              <a:xfrm>
                <a:off x="2752941" y="4006182"/>
                <a:ext cx="496154" cy="395652"/>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Helvetica" pitchFamily="2" charset="0"/>
                    <a:ea typeface="+mn-ea"/>
                    <a:cs typeface="+mn-cs"/>
                  </a:rPr>
                  <a:t>+</a:t>
                </a:r>
              </a:p>
            </p:txBody>
          </p:sp>
        </p:grpSp>
      </p:grpSp>
      <p:grpSp>
        <p:nvGrpSpPr>
          <p:cNvPr id="162" name="Group 161">
            <a:extLst>
              <a:ext uri="{FF2B5EF4-FFF2-40B4-BE49-F238E27FC236}">
                <a16:creationId xmlns:a16="http://schemas.microsoft.com/office/drawing/2014/main" id="{DF47FB89-0181-8FCB-F62A-0F2D72AF8EB5}"/>
              </a:ext>
            </a:extLst>
          </p:cNvPr>
          <p:cNvGrpSpPr/>
          <p:nvPr/>
        </p:nvGrpSpPr>
        <p:grpSpPr>
          <a:xfrm>
            <a:off x="1167760" y="1667817"/>
            <a:ext cx="2327931" cy="1302991"/>
            <a:chOff x="7226297" y="1694492"/>
            <a:chExt cx="2327931" cy="1302991"/>
          </a:xfrm>
        </p:grpSpPr>
        <p:cxnSp>
          <p:nvCxnSpPr>
            <p:cNvPr id="163" name="Straight Connector 162">
              <a:extLst>
                <a:ext uri="{FF2B5EF4-FFF2-40B4-BE49-F238E27FC236}">
                  <a16:creationId xmlns:a16="http://schemas.microsoft.com/office/drawing/2014/main" id="{1D843DA9-FDDE-B74D-AA79-3FE2829F8661}"/>
                </a:ext>
              </a:extLst>
            </p:cNvPr>
            <p:cNvCxnSpPr>
              <a:cxnSpLocks/>
              <a:stCxn id="164" idx="3"/>
              <a:endCxn id="165" idx="1"/>
            </p:cNvCxnSpPr>
            <p:nvPr/>
          </p:nvCxnSpPr>
          <p:spPr>
            <a:xfrm>
              <a:off x="7409177" y="1877372"/>
              <a:ext cx="1960275" cy="1379"/>
            </a:xfrm>
            <a:prstGeom prst="line">
              <a:avLst/>
            </a:prstGeom>
            <a:noFill/>
            <a:ln w="25400" cap="flat" cmpd="sng" algn="ctr">
              <a:solidFill>
                <a:sysClr val="windowText" lastClr="000000"/>
              </a:solidFill>
              <a:prstDash val="solid"/>
              <a:miter lim="800000"/>
            </a:ln>
            <a:effectLst/>
          </p:spPr>
        </p:cxnSp>
        <p:sp>
          <p:nvSpPr>
            <p:cNvPr id="164" name="Rounded Rectangle 163">
              <a:extLst>
                <a:ext uri="{FF2B5EF4-FFF2-40B4-BE49-F238E27FC236}">
                  <a16:creationId xmlns:a16="http://schemas.microsoft.com/office/drawing/2014/main" id="{4093D2F4-2E80-C896-CA9F-2CA5550FCBBF}"/>
                </a:ext>
              </a:extLst>
            </p:cNvPr>
            <p:cNvSpPr/>
            <p:nvPr/>
          </p:nvSpPr>
          <p:spPr>
            <a:xfrm>
              <a:off x="7226297" y="1694492"/>
              <a:ext cx="182880" cy="365760"/>
            </a:xfrm>
            <a:prstGeom prst="roundRect">
              <a:avLst/>
            </a:prstGeom>
            <a:solidFill>
              <a:srgbClr val="FFC000">
                <a:lumMod val="20000"/>
                <a:lumOff val="80000"/>
              </a:srgbClr>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black"/>
                </a:solidFill>
                <a:effectLst/>
                <a:uLnTx/>
                <a:uFillTx/>
                <a:latin typeface="Helvetica" pitchFamily="2" charset="0"/>
                <a:ea typeface="+mn-ea"/>
                <a:cs typeface="+mn-cs"/>
              </a:endParaRPr>
            </a:p>
          </p:txBody>
        </p:sp>
        <p:sp>
          <p:nvSpPr>
            <p:cNvPr id="165" name="Rounded Rectangle 164">
              <a:extLst>
                <a:ext uri="{FF2B5EF4-FFF2-40B4-BE49-F238E27FC236}">
                  <a16:creationId xmlns:a16="http://schemas.microsoft.com/office/drawing/2014/main" id="{127C10E5-7612-E46A-3F50-A37ACAACC7DA}"/>
                </a:ext>
              </a:extLst>
            </p:cNvPr>
            <p:cNvSpPr/>
            <p:nvPr/>
          </p:nvSpPr>
          <p:spPr>
            <a:xfrm>
              <a:off x="9369452" y="1695871"/>
              <a:ext cx="182880" cy="365760"/>
            </a:xfrm>
            <a:prstGeom prst="roundRect">
              <a:avLst/>
            </a:prstGeom>
            <a:solidFill>
              <a:srgbClr val="FFC000">
                <a:lumMod val="20000"/>
                <a:lumOff val="80000"/>
              </a:srgbClr>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black"/>
                </a:solidFill>
                <a:effectLst/>
                <a:uLnTx/>
                <a:uFillTx/>
                <a:latin typeface="Helvetica" pitchFamily="2" charset="0"/>
                <a:ea typeface="+mn-ea"/>
                <a:cs typeface="+mn-cs"/>
              </a:endParaRPr>
            </a:p>
          </p:txBody>
        </p:sp>
        <p:sp>
          <p:nvSpPr>
            <p:cNvPr id="166" name="Rounded Rectangle 165">
              <a:extLst>
                <a:ext uri="{FF2B5EF4-FFF2-40B4-BE49-F238E27FC236}">
                  <a16:creationId xmlns:a16="http://schemas.microsoft.com/office/drawing/2014/main" id="{67361B60-F9B6-9367-0656-C9E6552EF3ED}"/>
                </a:ext>
              </a:extLst>
            </p:cNvPr>
            <p:cNvSpPr/>
            <p:nvPr/>
          </p:nvSpPr>
          <p:spPr>
            <a:xfrm>
              <a:off x="7226297" y="2168983"/>
              <a:ext cx="182880" cy="365760"/>
            </a:xfrm>
            <a:prstGeom prst="roundRect">
              <a:avLst/>
            </a:prstGeom>
            <a:solidFill>
              <a:srgbClr val="FFC000">
                <a:lumMod val="20000"/>
                <a:lumOff val="80000"/>
              </a:srgbClr>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black"/>
                </a:solidFill>
                <a:effectLst/>
                <a:uLnTx/>
                <a:uFillTx/>
                <a:latin typeface="Helvetica" pitchFamily="2" charset="0"/>
                <a:ea typeface="+mn-ea"/>
                <a:cs typeface="+mn-cs"/>
              </a:endParaRPr>
            </a:p>
          </p:txBody>
        </p:sp>
        <p:cxnSp>
          <p:nvCxnSpPr>
            <p:cNvPr id="167" name="Straight Connector 166">
              <a:extLst>
                <a:ext uri="{FF2B5EF4-FFF2-40B4-BE49-F238E27FC236}">
                  <a16:creationId xmlns:a16="http://schemas.microsoft.com/office/drawing/2014/main" id="{6B542032-07A7-913E-CBB9-11548CFA4E07}"/>
                </a:ext>
              </a:extLst>
            </p:cNvPr>
            <p:cNvCxnSpPr>
              <a:cxnSpLocks/>
              <a:stCxn id="166" idx="3"/>
              <a:endCxn id="168" idx="1"/>
            </p:cNvCxnSpPr>
            <p:nvPr/>
          </p:nvCxnSpPr>
          <p:spPr>
            <a:xfrm>
              <a:off x="7409177" y="2351863"/>
              <a:ext cx="1962171" cy="1379"/>
            </a:xfrm>
            <a:prstGeom prst="line">
              <a:avLst/>
            </a:prstGeom>
            <a:noFill/>
            <a:ln w="25400" cap="flat" cmpd="sng" algn="ctr">
              <a:solidFill>
                <a:sysClr val="windowText" lastClr="000000"/>
              </a:solidFill>
              <a:prstDash val="solid"/>
              <a:miter lim="800000"/>
            </a:ln>
            <a:effectLst/>
          </p:spPr>
        </p:cxnSp>
        <p:sp>
          <p:nvSpPr>
            <p:cNvPr id="168" name="Rounded Rectangle 167">
              <a:extLst>
                <a:ext uri="{FF2B5EF4-FFF2-40B4-BE49-F238E27FC236}">
                  <a16:creationId xmlns:a16="http://schemas.microsoft.com/office/drawing/2014/main" id="{DBD42B5F-2D79-9990-BF5D-6BB41197C80E}"/>
                </a:ext>
              </a:extLst>
            </p:cNvPr>
            <p:cNvSpPr/>
            <p:nvPr/>
          </p:nvSpPr>
          <p:spPr>
            <a:xfrm>
              <a:off x="9371348" y="2170362"/>
              <a:ext cx="182880" cy="365760"/>
            </a:xfrm>
            <a:prstGeom prst="roundRect">
              <a:avLst/>
            </a:prstGeom>
            <a:solidFill>
              <a:srgbClr val="FFC000">
                <a:lumMod val="20000"/>
                <a:lumOff val="80000"/>
              </a:srgbClr>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black"/>
                </a:solidFill>
                <a:effectLst/>
                <a:uLnTx/>
                <a:uFillTx/>
                <a:latin typeface="Helvetica" pitchFamily="2" charset="0"/>
                <a:ea typeface="+mn-ea"/>
                <a:cs typeface="+mn-cs"/>
              </a:endParaRPr>
            </a:p>
          </p:txBody>
        </p:sp>
        <p:sp>
          <p:nvSpPr>
            <p:cNvPr id="169" name="Rounded Rectangle 168">
              <a:extLst>
                <a:ext uri="{FF2B5EF4-FFF2-40B4-BE49-F238E27FC236}">
                  <a16:creationId xmlns:a16="http://schemas.microsoft.com/office/drawing/2014/main" id="{E03BA75A-461B-C534-C14E-BEFF4E9D7F30}"/>
                </a:ext>
              </a:extLst>
            </p:cNvPr>
            <p:cNvSpPr/>
            <p:nvPr/>
          </p:nvSpPr>
          <p:spPr>
            <a:xfrm>
              <a:off x="7228193" y="2627425"/>
              <a:ext cx="182880" cy="365760"/>
            </a:xfrm>
            <a:prstGeom prst="roundRect">
              <a:avLst/>
            </a:prstGeom>
            <a:solidFill>
              <a:srgbClr val="FFC000">
                <a:lumMod val="20000"/>
                <a:lumOff val="80000"/>
              </a:srgbClr>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black"/>
                </a:solidFill>
                <a:effectLst/>
                <a:uLnTx/>
                <a:uFillTx/>
                <a:latin typeface="Helvetica" pitchFamily="2" charset="0"/>
                <a:ea typeface="+mn-ea"/>
                <a:cs typeface="+mn-cs"/>
              </a:endParaRPr>
            </a:p>
          </p:txBody>
        </p:sp>
        <p:cxnSp>
          <p:nvCxnSpPr>
            <p:cNvPr id="170" name="Straight Connector 169">
              <a:extLst>
                <a:ext uri="{FF2B5EF4-FFF2-40B4-BE49-F238E27FC236}">
                  <a16:creationId xmlns:a16="http://schemas.microsoft.com/office/drawing/2014/main" id="{3FB6BE38-9014-10E9-07F3-6BB5378E400F}"/>
                </a:ext>
              </a:extLst>
            </p:cNvPr>
            <p:cNvCxnSpPr>
              <a:cxnSpLocks/>
              <a:stCxn id="169" idx="3"/>
              <a:endCxn id="171" idx="1"/>
            </p:cNvCxnSpPr>
            <p:nvPr/>
          </p:nvCxnSpPr>
          <p:spPr>
            <a:xfrm>
              <a:off x="7411073" y="2810305"/>
              <a:ext cx="1958379" cy="0"/>
            </a:xfrm>
            <a:prstGeom prst="line">
              <a:avLst/>
            </a:prstGeom>
            <a:noFill/>
            <a:ln w="25400" cap="flat" cmpd="sng" algn="ctr">
              <a:solidFill>
                <a:sysClr val="windowText" lastClr="000000"/>
              </a:solidFill>
              <a:prstDash val="solid"/>
              <a:miter lim="800000"/>
            </a:ln>
            <a:effectLst/>
          </p:spPr>
        </p:cxnSp>
        <p:sp>
          <p:nvSpPr>
            <p:cNvPr id="171" name="Rounded Rectangle 170">
              <a:extLst>
                <a:ext uri="{FF2B5EF4-FFF2-40B4-BE49-F238E27FC236}">
                  <a16:creationId xmlns:a16="http://schemas.microsoft.com/office/drawing/2014/main" id="{BDE954B9-4802-2D06-248A-C31D5FB9C581}"/>
                </a:ext>
              </a:extLst>
            </p:cNvPr>
            <p:cNvSpPr/>
            <p:nvPr/>
          </p:nvSpPr>
          <p:spPr>
            <a:xfrm>
              <a:off x="9369452" y="2627425"/>
              <a:ext cx="182880" cy="365760"/>
            </a:xfrm>
            <a:prstGeom prst="roundRect">
              <a:avLst/>
            </a:prstGeom>
            <a:solidFill>
              <a:srgbClr val="FFC000">
                <a:lumMod val="20000"/>
                <a:lumOff val="80000"/>
              </a:srgbClr>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black"/>
                </a:solidFill>
                <a:effectLst/>
                <a:uLnTx/>
                <a:uFillTx/>
                <a:latin typeface="Helvetica" pitchFamily="2" charset="0"/>
                <a:ea typeface="+mn-ea"/>
                <a:cs typeface="+mn-cs"/>
              </a:endParaRPr>
            </a:p>
          </p:txBody>
        </p:sp>
        <p:sp>
          <p:nvSpPr>
            <p:cNvPr id="172" name="Rounded Rectangle 171">
              <a:extLst>
                <a:ext uri="{FF2B5EF4-FFF2-40B4-BE49-F238E27FC236}">
                  <a16:creationId xmlns:a16="http://schemas.microsoft.com/office/drawing/2014/main" id="{59D22DE4-CC34-212B-C77A-915C8900C0FA}"/>
                </a:ext>
              </a:extLst>
            </p:cNvPr>
            <p:cNvSpPr/>
            <p:nvPr/>
          </p:nvSpPr>
          <p:spPr>
            <a:xfrm>
              <a:off x="7837567" y="2134341"/>
              <a:ext cx="182880" cy="384048"/>
            </a:xfrm>
            <a:prstGeom prst="roundRect">
              <a:avLst/>
            </a:prstGeom>
            <a:solidFill>
              <a:srgbClr val="FFC000">
                <a:lumMod val="20000"/>
                <a:lumOff val="80000"/>
              </a:srgbClr>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black"/>
                </a:solidFill>
                <a:effectLst/>
                <a:uLnTx/>
                <a:uFillTx/>
                <a:latin typeface="Helvetica" pitchFamily="2" charset="0"/>
                <a:ea typeface="+mn-ea"/>
                <a:cs typeface="+mn-cs"/>
              </a:endParaRPr>
            </a:p>
          </p:txBody>
        </p:sp>
        <p:sp>
          <p:nvSpPr>
            <p:cNvPr id="173" name="Rounded Rectangle 172">
              <a:extLst>
                <a:ext uri="{FF2B5EF4-FFF2-40B4-BE49-F238E27FC236}">
                  <a16:creationId xmlns:a16="http://schemas.microsoft.com/office/drawing/2014/main" id="{7A810FE6-DA18-2A43-051E-44DF93A933E4}"/>
                </a:ext>
              </a:extLst>
            </p:cNvPr>
            <p:cNvSpPr/>
            <p:nvPr/>
          </p:nvSpPr>
          <p:spPr>
            <a:xfrm>
              <a:off x="8722831" y="2631723"/>
              <a:ext cx="182880" cy="365760"/>
            </a:xfrm>
            <a:prstGeom prst="roundRect">
              <a:avLst/>
            </a:prstGeom>
            <a:solidFill>
              <a:srgbClr val="FFC000">
                <a:lumMod val="20000"/>
                <a:lumOff val="80000"/>
              </a:srgbClr>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black"/>
                </a:solidFill>
                <a:effectLst/>
                <a:uLnTx/>
                <a:uFillTx/>
                <a:latin typeface="Helvetica" pitchFamily="2" charset="0"/>
                <a:ea typeface="+mn-ea"/>
                <a:cs typeface="+mn-cs"/>
              </a:endParaRPr>
            </a:p>
          </p:txBody>
        </p:sp>
        <p:grpSp>
          <p:nvGrpSpPr>
            <p:cNvPr id="174" name="Group 173">
              <a:extLst>
                <a:ext uri="{FF2B5EF4-FFF2-40B4-BE49-F238E27FC236}">
                  <a16:creationId xmlns:a16="http://schemas.microsoft.com/office/drawing/2014/main" id="{E7B4E906-48B3-1699-B010-B946EC2F1B85}"/>
                </a:ext>
              </a:extLst>
            </p:cNvPr>
            <p:cNvGrpSpPr/>
            <p:nvPr/>
          </p:nvGrpSpPr>
          <p:grpSpPr>
            <a:xfrm>
              <a:off x="8343808" y="2286854"/>
              <a:ext cx="320040" cy="668742"/>
              <a:chOff x="2752941" y="3575096"/>
              <a:chExt cx="496154" cy="826738"/>
            </a:xfrm>
          </p:grpSpPr>
          <p:sp>
            <p:nvSpPr>
              <p:cNvPr id="187" name="Oval 186">
                <a:extLst>
                  <a:ext uri="{FF2B5EF4-FFF2-40B4-BE49-F238E27FC236}">
                    <a16:creationId xmlns:a16="http://schemas.microsoft.com/office/drawing/2014/main" id="{8B012A07-9154-9A22-E8F8-9EBD3CFBBA9C}"/>
                  </a:ext>
                </a:extLst>
              </p:cNvPr>
              <p:cNvSpPr/>
              <p:nvPr/>
            </p:nvSpPr>
            <p:spPr>
              <a:xfrm>
                <a:off x="2909577" y="3575096"/>
                <a:ext cx="182880" cy="182880"/>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4400" b="1" i="0" u="none" strike="noStrike" kern="0" cap="none" spc="0" normalizeH="0" baseline="0" noProof="0" dirty="0">
                  <a:ln>
                    <a:noFill/>
                  </a:ln>
                  <a:solidFill>
                    <a:prstClr val="white"/>
                  </a:solidFill>
                  <a:effectLst/>
                  <a:uLnTx/>
                  <a:uFillTx/>
                  <a:latin typeface="Helvetica" pitchFamily="2" charset="0"/>
                  <a:ea typeface="+mn-ea"/>
                  <a:cs typeface="+mn-cs"/>
                </a:endParaRPr>
              </a:p>
            </p:txBody>
          </p:sp>
          <p:cxnSp>
            <p:nvCxnSpPr>
              <p:cNvPr id="188" name="Straight Connector 187">
                <a:extLst>
                  <a:ext uri="{FF2B5EF4-FFF2-40B4-BE49-F238E27FC236}">
                    <a16:creationId xmlns:a16="http://schemas.microsoft.com/office/drawing/2014/main" id="{3A5B5AE2-0B26-24B9-98EE-5C75FA63DD6F}"/>
                  </a:ext>
                </a:extLst>
              </p:cNvPr>
              <p:cNvCxnSpPr>
                <a:cxnSpLocks/>
                <a:stCxn id="187" idx="4"/>
                <a:endCxn id="189" idx="0"/>
              </p:cNvCxnSpPr>
              <p:nvPr/>
            </p:nvCxnSpPr>
            <p:spPr>
              <a:xfrm>
                <a:off x="3001018" y="3757976"/>
                <a:ext cx="0" cy="248206"/>
              </a:xfrm>
              <a:prstGeom prst="line">
                <a:avLst/>
              </a:prstGeom>
              <a:noFill/>
              <a:ln w="47625" cap="flat" cmpd="sng" algn="ctr">
                <a:solidFill>
                  <a:sysClr val="windowText" lastClr="000000"/>
                </a:solidFill>
                <a:prstDash val="solid"/>
                <a:miter lim="800000"/>
              </a:ln>
              <a:effectLst/>
            </p:spPr>
          </p:cxnSp>
          <p:sp>
            <p:nvSpPr>
              <p:cNvPr id="189" name="Oval 188">
                <a:extLst>
                  <a:ext uri="{FF2B5EF4-FFF2-40B4-BE49-F238E27FC236}">
                    <a16:creationId xmlns:a16="http://schemas.microsoft.com/office/drawing/2014/main" id="{AD060B1B-F281-594F-16A0-6FA9A85C4CD5}"/>
                  </a:ext>
                </a:extLst>
              </p:cNvPr>
              <p:cNvSpPr/>
              <p:nvPr/>
            </p:nvSpPr>
            <p:spPr>
              <a:xfrm>
                <a:off x="2752941" y="4006182"/>
                <a:ext cx="496154" cy="395652"/>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Helvetica" pitchFamily="2" charset="0"/>
                    <a:ea typeface="+mn-ea"/>
                    <a:cs typeface="+mn-cs"/>
                  </a:rPr>
                  <a:t>+</a:t>
                </a:r>
              </a:p>
            </p:txBody>
          </p:sp>
        </p:grpSp>
        <p:grpSp>
          <p:nvGrpSpPr>
            <p:cNvPr id="175" name="Group 174">
              <a:extLst>
                <a:ext uri="{FF2B5EF4-FFF2-40B4-BE49-F238E27FC236}">
                  <a16:creationId xmlns:a16="http://schemas.microsoft.com/office/drawing/2014/main" id="{3B16D1BE-D7B7-54C8-A13E-D85EA732836C}"/>
                </a:ext>
              </a:extLst>
            </p:cNvPr>
            <p:cNvGrpSpPr/>
            <p:nvPr/>
          </p:nvGrpSpPr>
          <p:grpSpPr>
            <a:xfrm>
              <a:off x="8967612" y="2281181"/>
              <a:ext cx="320040" cy="677398"/>
              <a:chOff x="2736206" y="3568217"/>
              <a:chExt cx="496154" cy="837439"/>
            </a:xfrm>
          </p:grpSpPr>
          <p:sp>
            <p:nvSpPr>
              <p:cNvPr id="184" name="Oval 183">
                <a:extLst>
                  <a:ext uri="{FF2B5EF4-FFF2-40B4-BE49-F238E27FC236}">
                    <a16:creationId xmlns:a16="http://schemas.microsoft.com/office/drawing/2014/main" id="{B8D65103-DFE4-20B6-7880-016F8BBB83D4}"/>
                  </a:ext>
                </a:extLst>
              </p:cNvPr>
              <p:cNvSpPr/>
              <p:nvPr/>
            </p:nvSpPr>
            <p:spPr>
              <a:xfrm>
                <a:off x="2890103" y="3568217"/>
                <a:ext cx="182880" cy="182880"/>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4400" b="1" i="0" u="none" strike="noStrike" kern="0" cap="none" spc="0" normalizeH="0" baseline="0" noProof="0" dirty="0">
                  <a:ln>
                    <a:noFill/>
                  </a:ln>
                  <a:solidFill>
                    <a:prstClr val="white"/>
                  </a:solidFill>
                  <a:effectLst/>
                  <a:uLnTx/>
                  <a:uFillTx/>
                  <a:latin typeface="Helvetica" pitchFamily="2" charset="0"/>
                  <a:ea typeface="+mn-ea"/>
                  <a:cs typeface="+mn-cs"/>
                </a:endParaRPr>
              </a:p>
            </p:txBody>
          </p:sp>
          <p:cxnSp>
            <p:nvCxnSpPr>
              <p:cNvPr id="185" name="Straight Connector 184">
                <a:extLst>
                  <a:ext uri="{FF2B5EF4-FFF2-40B4-BE49-F238E27FC236}">
                    <a16:creationId xmlns:a16="http://schemas.microsoft.com/office/drawing/2014/main" id="{96D009A0-E58C-9510-68CD-3187EED2C49B}"/>
                  </a:ext>
                </a:extLst>
              </p:cNvPr>
              <p:cNvCxnSpPr>
                <a:cxnSpLocks/>
                <a:stCxn id="184" idx="4"/>
                <a:endCxn id="186" idx="0"/>
              </p:cNvCxnSpPr>
              <p:nvPr/>
            </p:nvCxnSpPr>
            <p:spPr>
              <a:xfrm>
                <a:off x="2981544" y="3751097"/>
                <a:ext cx="2739" cy="258907"/>
              </a:xfrm>
              <a:prstGeom prst="line">
                <a:avLst/>
              </a:prstGeom>
              <a:noFill/>
              <a:ln w="47625" cap="flat" cmpd="sng" algn="ctr">
                <a:solidFill>
                  <a:sysClr val="windowText" lastClr="000000"/>
                </a:solidFill>
                <a:prstDash val="solid"/>
                <a:miter lim="800000"/>
              </a:ln>
              <a:effectLst/>
            </p:spPr>
          </p:cxnSp>
          <p:sp>
            <p:nvSpPr>
              <p:cNvPr id="186" name="Oval 185">
                <a:extLst>
                  <a:ext uri="{FF2B5EF4-FFF2-40B4-BE49-F238E27FC236}">
                    <a16:creationId xmlns:a16="http://schemas.microsoft.com/office/drawing/2014/main" id="{6CCB94C8-9868-8B1A-127A-87408113D559}"/>
                  </a:ext>
                </a:extLst>
              </p:cNvPr>
              <p:cNvSpPr/>
              <p:nvPr/>
            </p:nvSpPr>
            <p:spPr>
              <a:xfrm>
                <a:off x="2736206" y="4010004"/>
                <a:ext cx="496154" cy="395652"/>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Helvetica" pitchFamily="2" charset="0"/>
                    <a:ea typeface="+mn-ea"/>
                    <a:cs typeface="+mn-cs"/>
                  </a:rPr>
                  <a:t>+</a:t>
                </a:r>
              </a:p>
            </p:txBody>
          </p:sp>
        </p:grpSp>
        <p:grpSp>
          <p:nvGrpSpPr>
            <p:cNvPr id="176" name="Group 175">
              <a:extLst>
                <a:ext uri="{FF2B5EF4-FFF2-40B4-BE49-F238E27FC236}">
                  <a16:creationId xmlns:a16="http://schemas.microsoft.com/office/drawing/2014/main" id="{ED0FC93F-7CAD-F8F0-CCA3-F95413C7FFDA}"/>
                </a:ext>
              </a:extLst>
            </p:cNvPr>
            <p:cNvGrpSpPr/>
            <p:nvPr/>
          </p:nvGrpSpPr>
          <p:grpSpPr>
            <a:xfrm>
              <a:off x="7468249" y="1817659"/>
              <a:ext cx="320040" cy="668742"/>
              <a:chOff x="2752941" y="3575096"/>
              <a:chExt cx="496154" cy="826738"/>
            </a:xfrm>
          </p:grpSpPr>
          <p:sp>
            <p:nvSpPr>
              <p:cNvPr id="181" name="Oval 180">
                <a:extLst>
                  <a:ext uri="{FF2B5EF4-FFF2-40B4-BE49-F238E27FC236}">
                    <a16:creationId xmlns:a16="http://schemas.microsoft.com/office/drawing/2014/main" id="{C1FC003C-EF3B-D66A-BBB8-231AD394F3F1}"/>
                  </a:ext>
                </a:extLst>
              </p:cNvPr>
              <p:cNvSpPr/>
              <p:nvPr/>
            </p:nvSpPr>
            <p:spPr>
              <a:xfrm>
                <a:off x="2909577" y="3575096"/>
                <a:ext cx="182880" cy="182880"/>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4400" b="1" i="0" u="none" strike="noStrike" kern="0" cap="none" spc="0" normalizeH="0" baseline="0" noProof="0" dirty="0">
                  <a:ln>
                    <a:noFill/>
                  </a:ln>
                  <a:solidFill>
                    <a:prstClr val="white"/>
                  </a:solidFill>
                  <a:effectLst/>
                  <a:uLnTx/>
                  <a:uFillTx/>
                  <a:latin typeface="Helvetica" pitchFamily="2" charset="0"/>
                  <a:ea typeface="+mn-ea"/>
                  <a:cs typeface="+mn-cs"/>
                </a:endParaRPr>
              </a:p>
            </p:txBody>
          </p:sp>
          <p:cxnSp>
            <p:nvCxnSpPr>
              <p:cNvPr id="182" name="Straight Connector 181">
                <a:extLst>
                  <a:ext uri="{FF2B5EF4-FFF2-40B4-BE49-F238E27FC236}">
                    <a16:creationId xmlns:a16="http://schemas.microsoft.com/office/drawing/2014/main" id="{D1C098AD-8AB3-8ED0-3316-C0189BF26746}"/>
                  </a:ext>
                </a:extLst>
              </p:cNvPr>
              <p:cNvCxnSpPr>
                <a:cxnSpLocks/>
                <a:stCxn id="181" idx="4"/>
                <a:endCxn id="183" idx="0"/>
              </p:cNvCxnSpPr>
              <p:nvPr/>
            </p:nvCxnSpPr>
            <p:spPr>
              <a:xfrm>
                <a:off x="3001018" y="3757976"/>
                <a:ext cx="0" cy="248206"/>
              </a:xfrm>
              <a:prstGeom prst="line">
                <a:avLst/>
              </a:prstGeom>
              <a:noFill/>
              <a:ln w="47625" cap="flat" cmpd="sng" algn="ctr">
                <a:solidFill>
                  <a:sysClr val="windowText" lastClr="000000"/>
                </a:solidFill>
                <a:prstDash val="solid"/>
                <a:miter lim="800000"/>
              </a:ln>
              <a:effectLst/>
            </p:spPr>
          </p:cxnSp>
          <p:sp>
            <p:nvSpPr>
              <p:cNvPr id="183" name="Oval 182">
                <a:extLst>
                  <a:ext uri="{FF2B5EF4-FFF2-40B4-BE49-F238E27FC236}">
                    <a16:creationId xmlns:a16="http://schemas.microsoft.com/office/drawing/2014/main" id="{B20FB180-9EF5-5C12-1400-6B89AD8CAB0E}"/>
                  </a:ext>
                </a:extLst>
              </p:cNvPr>
              <p:cNvSpPr/>
              <p:nvPr/>
            </p:nvSpPr>
            <p:spPr>
              <a:xfrm>
                <a:off x="2752941" y="4006182"/>
                <a:ext cx="496154" cy="395652"/>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Helvetica" pitchFamily="2" charset="0"/>
                    <a:ea typeface="+mn-ea"/>
                    <a:cs typeface="+mn-cs"/>
                  </a:rPr>
                  <a:t>+</a:t>
                </a:r>
              </a:p>
            </p:txBody>
          </p:sp>
        </p:grpSp>
        <p:grpSp>
          <p:nvGrpSpPr>
            <p:cNvPr id="177" name="Group 176">
              <a:extLst>
                <a:ext uri="{FF2B5EF4-FFF2-40B4-BE49-F238E27FC236}">
                  <a16:creationId xmlns:a16="http://schemas.microsoft.com/office/drawing/2014/main" id="{40EE65FE-B990-B3D3-7164-97D95C08F126}"/>
                </a:ext>
              </a:extLst>
            </p:cNvPr>
            <p:cNvGrpSpPr/>
            <p:nvPr/>
          </p:nvGrpSpPr>
          <p:grpSpPr>
            <a:xfrm>
              <a:off x="8073861" y="1837582"/>
              <a:ext cx="320040" cy="668742"/>
              <a:chOff x="2752941" y="3575096"/>
              <a:chExt cx="496154" cy="826738"/>
            </a:xfrm>
          </p:grpSpPr>
          <p:sp>
            <p:nvSpPr>
              <p:cNvPr id="178" name="Oval 177">
                <a:extLst>
                  <a:ext uri="{FF2B5EF4-FFF2-40B4-BE49-F238E27FC236}">
                    <a16:creationId xmlns:a16="http://schemas.microsoft.com/office/drawing/2014/main" id="{92AF9CBF-3540-F249-406C-B45D22396C10}"/>
                  </a:ext>
                </a:extLst>
              </p:cNvPr>
              <p:cNvSpPr/>
              <p:nvPr/>
            </p:nvSpPr>
            <p:spPr>
              <a:xfrm>
                <a:off x="2909577" y="3575096"/>
                <a:ext cx="182880" cy="182880"/>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4400" b="1" i="0" u="none" strike="noStrike" kern="0" cap="none" spc="0" normalizeH="0" baseline="0" noProof="0" dirty="0">
                  <a:ln>
                    <a:noFill/>
                  </a:ln>
                  <a:solidFill>
                    <a:prstClr val="white"/>
                  </a:solidFill>
                  <a:effectLst/>
                  <a:uLnTx/>
                  <a:uFillTx/>
                  <a:latin typeface="Helvetica" pitchFamily="2" charset="0"/>
                  <a:ea typeface="+mn-ea"/>
                  <a:cs typeface="+mn-cs"/>
                </a:endParaRPr>
              </a:p>
            </p:txBody>
          </p:sp>
          <p:cxnSp>
            <p:nvCxnSpPr>
              <p:cNvPr id="179" name="Straight Connector 178">
                <a:extLst>
                  <a:ext uri="{FF2B5EF4-FFF2-40B4-BE49-F238E27FC236}">
                    <a16:creationId xmlns:a16="http://schemas.microsoft.com/office/drawing/2014/main" id="{1AA2F246-00EE-65DD-9105-9774071638AD}"/>
                  </a:ext>
                </a:extLst>
              </p:cNvPr>
              <p:cNvCxnSpPr>
                <a:cxnSpLocks/>
                <a:stCxn id="178" idx="4"/>
                <a:endCxn id="180" idx="0"/>
              </p:cNvCxnSpPr>
              <p:nvPr/>
            </p:nvCxnSpPr>
            <p:spPr>
              <a:xfrm>
                <a:off x="3001018" y="3757976"/>
                <a:ext cx="0" cy="248206"/>
              </a:xfrm>
              <a:prstGeom prst="line">
                <a:avLst/>
              </a:prstGeom>
              <a:noFill/>
              <a:ln w="47625" cap="flat" cmpd="sng" algn="ctr">
                <a:solidFill>
                  <a:sysClr val="windowText" lastClr="000000"/>
                </a:solidFill>
                <a:prstDash val="solid"/>
                <a:miter lim="800000"/>
              </a:ln>
              <a:effectLst/>
            </p:spPr>
          </p:cxnSp>
          <p:sp>
            <p:nvSpPr>
              <p:cNvPr id="180" name="Oval 179">
                <a:extLst>
                  <a:ext uri="{FF2B5EF4-FFF2-40B4-BE49-F238E27FC236}">
                    <a16:creationId xmlns:a16="http://schemas.microsoft.com/office/drawing/2014/main" id="{FF3E3D0A-9072-D9F2-A029-EDBE4BEA2772}"/>
                  </a:ext>
                </a:extLst>
              </p:cNvPr>
              <p:cNvSpPr/>
              <p:nvPr/>
            </p:nvSpPr>
            <p:spPr>
              <a:xfrm>
                <a:off x="2752941" y="4006182"/>
                <a:ext cx="496154" cy="395652"/>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Helvetica" pitchFamily="2" charset="0"/>
                    <a:ea typeface="+mn-ea"/>
                    <a:cs typeface="+mn-cs"/>
                  </a:rPr>
                  <a:t>+</a:t>
                </a:r>
              </a:p>
            </p:txBody>
          </p:sp>
        </p:grpSp>
      </p:grpSp>
      <p:sp>
        <p:nvSpPr>
          <p:cNvPr id="190" name="Rounded Rectangular Callout 10">
            <a:extLst>
              <a:ext uri="{FF2B5EF4-FFF2-40B4-BE49-F238E27FC236}">
                <a16:creationId xmlns:a16="http://schemas.microsoft.com/office/drawing/2014/main" id="{222E8372-68BE-3296-12A4-E45AC72EE328}"/>
              </a:ext>
            </a:extLst>
          </p:cNvPr>
          <p:cNvSpPr/>
          <p:nvPr/>
        </p:nvSpPr>
        <p:spPr>
          <a:xfrm>
            <a:off x="280102" y="4392927"/>
            <a:ext cx="1463040" cy="535531"/>
          </a:xfrm>
          <a:prstGeom prst="wedgeRoundRectCallout">
            <a:avLst>
              <a:gd name="adj1" fmla="val -41475"/>
              <a:gd name="adj2" fmla="val -49150"/>
              <a:gd name="adj3" fmla="val 16667"/>
            </a:avLst>
          </a:prstGeom>
          <a:solidFill>
            <a:srgbClr val="EDF6F9"/>
          </a:solidFill>
          <a:ln w="25400" cap="flat" cmpd="sng" algn="ctr">
            <a:solidFill>
              <a:srgbClr val="002060"/>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r>
              <a:rPr lang="en-US" sz="2400" kern="0" dirty="0">
                <a:solidFill>
                  <a:srgbClr val="0072C6">
                    <a:lumMod val="50000"/>
                  </a:srgbClr>
                </a:solidFill>
                <a:ea typeface="Cambria Math" panose="02040503050406030204" pitchFamily="18" charset="0"/>
                <a:cs typeface="Calibri" panose="020F0502020204030204" pitchFamily="34" charset="0"/>
              </a:rPr>
              <a:t>Optimizer</a:t>
            </a:r>
          </a:p>
        </p:txBody>
      </p:sp>
      <p:sp>
        <p:nvSpPr>
          <p:cNvPr id="191" name="Rounded Rectangular Callout 10">
            <a:extLst>
              <a:ext uri="{FF2B5EF4-FFF2-40B4-BE49-F238E27FC236}">
                <a16:creationId xmlns:a16="http://schemas.microsoft.com/office/drawing/2014/main" id="{37595D75-1BD8-5890-B0C0-E28A5DAB36B4}"/>
              </a:ext>
            </a:extLst>
          </p:cNvPr>
          <p:cNvSpPr/>
          <p:nvPr/>
        </p:nvSpPr>
        <p:spPr>
          <a:xfrm>
            <a:off x="280102" y="4391623"/>
            <a:ext cx="1463040" cy="535531"/>
          </a:xfrm>
          <a:prstGeom prst="wedgeRoundRectCallout">
            <a:avLst>
              <a:gd name="adj1" fmla="val -41475"/>
              <a:gd name="adj2" fmla="val -49150"/>
              <a:gd name="adj3" fmla="val 16667"/>
            </a:avLst>
          </a:prstGeom>
          <a:solidFill>
            <a:srgbClr val="EDF6F9"/>
          </a:solidFill>
          <a:ln w="25400" cap="flat" cmpd="sng" algn="ctr">
            <a:solidFill>
              <a:srgbClr val="002060"/>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r>
              <a:rPr lang="en-US" sz="2400" kern="0" dirty="0">
                <a:solidFill>
                  <a:srgbClr val="0072C6">
                    <a:lumMod val="50000"/>
                  </a:srgbClr>
                </a:solidFill>
                <a:ea typeface="Cambria Math" panose="02040503050406030204" pitchFamily="18" charset="0"/>
                <a:cs typeface="Calibri" panose="020F0502020204030204" pitchFamily="34" charset="0"/>
              </a:rPr>
              <a:t>Optimizer</a:t>
            </a:r>
          </a:p>
        </p:txBody>
      </p:sp>
      <p:sp>
        <p:nvSpPr>
          <p:cNvPr id="196" name="TextBox 195">
            <a:extLst>
              <a:ext uri="{FF2B5EF4-FFF2-40B4-BE49-F238E27FC236}">
                <a16:creationId xmlns:a16="http://schemas.microsoft.com/office/drawing/2014/main" id="{BBF05325-3270-7D94-BACB-FE42EE9C0115}"/>
              </a:ext>
            </a:extLst>
          </p:cNvPr>
          <p:cNvSpPr txBox="1"/>
          <p:nvPr/>
        </p:nvSpPr>
        <p:spPr>
          <a:xfrm>
            <a:off x="-20694" y="1074479"/>
            <a:ext cx="12216088" cy="461665"/>
          </a:xfrm>
          <a:prstGeom prst="rect">
            <a:avLst/>
          </a:prstGeom>
          <a:noFill/>
        </p:spPr>
        <p:txBody>
          <a:bodyPr wrap="square" rtlCol="0">
            <a:spAutoFit/>
          </a:bodyPr>
          <a:lstStyle/>
          <a:p>
            <a:pPr defTabSz="1091246">
              <a:defRPr/>
            </a:pPr>
            <a:r>
              <a:rPr lang="en-US" sz="2400" dirty="0">
                <a:solidFill>
                  <a:schemeClr val="accent4">
                    <a:lumMod val="50000"/>
                  </a:schemeClr>
                </a:solidFill>
                <a:cs typeface="Calibri" panose="020F0502020204030204" pitchFamily="34" charset="0"/>
              </a:rPr>
              <a:t>Long cloud latency bottlenecks performance of variational quantum algorithms such as QAOA</a:t>
            </a:r>
          </a:p>
        </p:txBody>
      </p:sp>
      <p:sp>
        <p:nvSpPr>
          <p:cNvPr id="197" name="Notched Right Arrow 196">
            <a:extLst>
              <a:ext uri="{FF2B5EF4-FFF2-40B4-BE49-F238E27FC236}">
                <a16:creationId xmlns:a16="http://schemas.microsoft.com/office/drawing/2014/main" id="{C0CFAC21-0E8C-81BB-99DE-27F625F18A49}"/>
              </a:ext>
            </a:extLst>
          </p:cNvPr>
          <p:cNvSpPr/>
          <p:nvPr/>
        </p:nvSpPr>
        <p:spPr>
          <a:xfrm>
            <a:off x="1294732" y="3277189"/>
            <a:ext cx="1362602" cy="509830"/>
          </a:xfrm>
          <a:prstGeom prst="notchedRightArrow">
            <a:avLst>
              <a:gd name="adj1" fmla="val 31446"/>
              <a:gd name="adj2" fmla="val 84015"/>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8" name="Notched Right Arrow 197">
            <a:extLst>
              <a:ext uri="{FF2B5EF4-FFF2-40B4-BE49-F238E27FC236}">
                <a16:creationId xmlns:a16="http://schemas.microsoft.com/office/drawing/2014/main" id="{71D942F8-BD38-7FA9-166E-55434E86C450}"/>
              </a:ext>
            </a:extLst>
          </p:cNvPr>
          <p:cNvSpPr/>
          <p:nvPr/>
        </p:nvSpPr>
        <p:spPr>
          <a:xfrm rot="5400000">
            <a:off x="5151134" y="3483385"/>
            <a:ext cx="1362602" cy="509830"/>
          </a:xfrm>
          <a:prstGeom prst="notchedRightArrow">
            <a:avLst>
              <a:gd name="adj1" fmla="val 31446"/>
              <a:gd name="adj2" fmla="val 84015"/>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9" name="Notched Right Arrow 198">
            <a:extLst>
              <a:ext uri="{FF2B5EF4-FFF2-40B4-BE49-F238E27FC236}">
                <a16:creationId xmlns:a16="http://schemas.microsoft.com/office/drawing/2014/main" id="{D08BCB97-1658-579C-0AEC-A3EB7EC3C184}"/>
              </a:ext>
            </a:extLst>
          </p:cNvPr>
          <p:cNvSpPr/>
          <p:nvPr/>
        </p:nvSpPr>
        <p:spPr>
          <a:xfrm rot="10800000">
            <a:off x="1280609" y="3698870"/>
            <a:ext cx="1362602" cy="509830"/>
          </a:xfrm>
          <a:prstGeom prst="notchedRightArrow">
            <a:avLst>
              <a:gd name="adj1" fmla="val 31446"/>
              <a:gd name="adj2" fmla="val 84015"/>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0" name="Notched Right Arrow 199">
            <a:extLst>
              <a:ext uri="{FF2B5EF4-FFF2-40B4-BE49-F238E27FC236}">
                <a16:creationId xmlns:a16="http://schemas.microsoft.com/office/drawing/2014/main" id="{EA509443-C6EF-753D-3E18-0F9D7D011752}"/>
              </a:ext>
            </a:extLst>
          </p:cNvPr>
          <p:cNvSpPr/>
          <p:nvPr/>
        </p:nvSpPr>
        <p:spPr>
          <a:xfrm>
            <a:off x="1308855" y="3283258"/>
            <a:ext cx="1362602" cy="509830"/>
          </a:xfrm>
          <a:prstGeom prst="notchedRightArrow">
            <a:avLst>
              <a:gd name="adj1" fmla="val 31446"/>
              <a:gd name="adj2" fmla="val 84015"/>
            </a:avLst>
          </a:prstGeom>
          <a:solidFill>
            <a:srgbClr val="C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1" name="Notched Right Arrow 200">
            <a:extLst>
              <a:ext uri="{FF2B5EF4-FFF2-40B4-BE49-F238E27FC236}">
                <a16:creationId xmlns:a16="http://schemas.microsoft.com/office/drawing/2014/main" id="{10749799-EEC0-A91C-57FA-CE5DA46DFE0C}"/>
              </a:ext>
            </a:extLst>
          </p:cNvPr>
          <p:cNvSpPr/>
          <p:nvPr/>
        </p:nvSpPr>
        <p:spPr>
          <a:xfrm rot="10800000">
            <a:off x="1294732" y="3704939"/>
            <a:ext cx="1362602" cy="509830"/>
          </a:xfrm>
          <a:prstGeom prst="notchedRightArrow">
            <a:avLst>
              <a:gd name="adj1" fmla="val 31446"/>
              <a:gd name="adj2" fmla="val 84015"/>
            </a:avLst>
          </a:prstGeom>
          <a:solidFill>
            <a:srgbClr val="C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2" name="Notched Right Arrow 201">
            <a:extLst>
              <a:ext uri="{FF2B5EF4-FFF2-40B4-BE49-F238E27FC236}">
                <a16:creationId xmlns:a16="http://schemas.microsoft.com/office/drawing/2014/main" id="{E9CC2DE9-F6E9-8251-6B45-164B2F675344}"/>
              </a:ext>
            </a:extLst>
          </p:cNvPr>
          <p:cNvSpPr/>
          <p:nvPr/>
        </p:nvSpPr>
        <p:spPr>
          <a:xfrm rot="16200000">
            <a:off x="3402060" y="3483385"/>
            <a:ext cx="1362602" cy="509830"/>
          </a:xfrm>
          <a:prstGeom prst="notchedRightArrow">
            <a:avLst>
              <a:gd name="adj1" fmla="val 31446"/>
              <a:gd name="adj2" fmla="val 84015"/>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3" name="Rectangle 202">
            <a:extLst>
              <a:ext uri="{FF2B5EF4-FFF2-40B4-BE49-F238E27FC236}">
                <a16:creationId xmlns:a16="http://schemas.microsoft.com/office/drawing/2014/main" id="{099857E3-9639-215E-0896-9885752AC1FD}"/>
              </a:ext>
            </a:extLst>
          </p:cNvPr>
          <p:cNvSpPr/>
          <p:nvPr/>
        </p:nvSpPr>
        <p:spPr>
          <a:xfrm>
            <a:off x="3746926" y="1781447"/>
            <a:ext cx="3219878" cy="4022386"/>
          </a:xfrm>
          <a:prstGeom prst="rect">
            <a:avLst/>
          </a:prstGeom>
          <a:solidFill>
            <a:schemeClr val="bg1">
              <a:alpha val="1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4" name="TextBox 203">
            <a:extLst>
              <a:ext uri="{FF2B5EF4-FFF2-40B4-BE49-F238E27FC236}">
                <a16:creationId xmlns:a16="http://schemas.microsoft.com/office/drawing/2014/main" id="{CAC0A886-55D1-97CA-B63F-C97EA9AC2857}"/>
              </a:ext>
            </a:extLst>
          </p:cNvPr>
          <p:cNvSpPr txBox="1"/>
          <p:nvPr/>
        </p:nvSpPr>
        <p:spPr>
          <a:xfrm>
            <a:off x="7699660" y="3273222"/>
            <a:ext cx="2621230" cy="851295"/>
          </a:xfrm>
          <a:prstGeom prst="rect">
            <a:avLst/>
          </a:prstGeom>
          <a:solidFill>
            <a:srgbClr val="5C9BA4"/>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nchor="ctr"/>
          <a:lstStyle>
            <a:defPPr>
              <a:defRPr lang="en-US"/>
            </a:defPPr>
            <a:lvl1pPr algn="ctr">
              <a:defRPr sz="2400" b="1">
                <a:solidFill>
                  <a:schemeClr val="bg1"/>
                </a:solidFill>
                <a:latin typeface="Calibri" panose="020F0502020204030204" pitchFamily="34" charset="0"/>
                <a:cs typeface="Calibri" panose="020F050202020403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2000" dirty="0"/>
              <a:t>Containerized environment</a:t>
            </a:r>
          </a:p>
        </p:txBody>
      </p:sp>
    </p:spTree>
    <p:extLst>
      <p:ext uri="{BB962C8B-B14F-4D97-AF65-F5344CB8AC3E}">
        <p14:creationId xmlns:p14="http://schemas.microsoft.com/office/powerpoint/2010/main" val="3468111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0" nodeType="clickEffect">
                                  <p:stCondLst>
                                    <p:cond delay="0"/>
                                  </p:stCondLst>
                                  <p:childTnLst>
                                    <p:set>
                                      <p:cBhvr>
                                        <p:cTn id="12" dur="1" fill="hold">
                                          <p:stCondLst>
                                            <p:cond delay="0"/>
                                          </p:stCondLst>
                                        </p:cTn>
                                        <p:tgtEl>
                                          <p:spTgt spid="105"/>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62"/>
                                        </p:tgtEl>
                                        <p:attrNameLst>
                                          <p:attrName>style.visibility</p:attrName>
                                        </p:attrNameLst>
                                      </p:cBhvr>
                                      <p:to>
                                        <p:strVal val="visible"/>
                                      </p:to>
                                    </p:set>
                                  </p:childTnLst>
                                </p:cTn>
                              </p:par>
                              <p:par>
                                <p:cTn id="17" presetID="1" presetClass="exit" presetSubtype="0" fill="hold" nodeType="withEffect">
                                  <p:stCondLst>
                                    <p:cond delay="0"/>
                                  </p:stCondLst>
                                  <p:childTnLst>
                                    <p:set>
                                      <p:cBhvr>
                                        <p:cTn id="18" dur="1" fill="hold">
                                          <p:stCondLst>
                                            <p:cond delay="0"/>
                                          </p:stCondLst>
                                        </p:cTn>
                                        <p:tgtEl>
                                          <p:spTgt spid="134"/>
                                        </p:tgtEl>
                                        <p:attrNameLst>
                                          <p:attrName>style.visibility</p:attrName>
                                        </p:attrNameLst>
                                      </p:cBhvr>
                                      <p:to>
                                        <p:strVal val="hidden"/>
                                      </p:to>
                                    </p:set>
                                  </p:childTnLst>
                                </p:cTn>
                              </p:par>
                              <p:par>
                                <p:cTn id="19" presetID="1" presetClass="entr" presetSubtype="0" fill="hold" grpId="0" nodeType="withEffect">
                                  <p:stCondLst>
                                    <p:cond delay="0"/>
                                  </p:stCondLst>
                                  <p:childTnLst>
                                    <p:set>
                                      <p:cBhvr>
                                        <p:cTn id="20" dur="1" fill="hold">
                                          <p:stCondLst>
                                            <p:cond delay="0"/>
                                          </p:stCondLst>
                                        </p:cTn>
                                        <p:tgtEl>
                                          <p:spTgt spid="190"/>
                                        </p:tgtEl>
                                        <p:attrNameLst>
                                          <p:attrName>style.visibility</p:attrName>
                                        </p:attrNameLst>
                                      </p:cBhvr>
                                      <p:to>
                                        <p:strVal val="visible"/>
                                      </p:to>
                                    </p:set>
                                  </p:childTnLst>
                                </p:cTn>
                              </p:par>
                              <p:par>
                                <p:cTn id="21" presetID="1" presetClass="entr" presetSubtype="0" fill="hold" grpId="1" nodeType="withEffect">
                                  <p:stCondLst>
                                    <p:cond delay="0"/>
                                  </p:stCondLst>
                                  <p:childTnLst>
                                    <p:set>
                                      <p:cBhvr>
                                        <p:cTn id="22" dur="1" fill="hold">
                                          <p:stCondLst>
                                            <p:cond delay="0"/>
                                          </p:stCondLst>
                                        </p:cTn>
                                        <p:tgtEl>
                                          <p:spTgt spid="19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97"/>
                                        </p:tgtEl>
                                        <p:attrNameLst>
                                          <p:attrName>style.visibility</p:attrName>
                                        </p:attrNameLst>
                                      </p:cBhvr>
                                      <p:to>
                                        <p:strVal val="visible"/>
                                      </p:to>
                                    </p:set>
                                  </p:childTnLst>
                                </p:cTn>
                              </p:par>
                              <p:par>
                                <p:cTn id="27" presetID="1" presetClass="entr" presetSubtype="0" fill="hold" grpId="0" nodeType="withEffect">
                                  <p:stCondLst>
                                    <p:cond delay="500"/>
                                  </p:stCondLst>
                                  <p:childTnLst>
                                    <p:set>
                                      <p:cBhvr>
                                        <p:cTn id="28" dur="1" fill="hold">
                                          <p:stCondLst>
                                            <p:cond delay="0"/>
                                          </p:stCondLst>
                                        </p:cTn>
                                        <p:tgtEl>
                                          <p:spTgt spid="198"/>
                                        </p:tgtEl>
                                        <p:attrNameLst>
                                          <p:attrName>style.visibility</p:attrName>
                                        </p:attrNameLst>
                                      </p:cBhvr>
                                      <p:to>
                                        <p:strVal val="visible"/>
                                      </p:to>
                                    </p:set>
                                  </p:childTnLst>
                                </p:cTn>
                              </p:par>
                              <p:par>
                                <p:cTn id="29" presetID="1" presetClass="entr" presetSubtype="0" fill="hold" grpId="0" nodeType="withEffect">
                                  <p:stCondLst>
                                    <p:cond delay="1000"/>
                                  </p:stCondLst>
                                  <p:childTnLst>
                                    <p:set>
                                      <p:cBhvr>
                                        <p:cTn id="30" dur="1" fill="hold">
                                          <p:stCondLst>
                                            <p:cond delay="0"/>
                                          </p:stCondLst>
                                        </p:cTn>
                                        <p:tgtEl>
                                          <p:spTgt spid="19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0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0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0" presetClass="path" presetSubtype="0" accel="50000" decel="50000" fill="hold" grpId="0" nodeType="clickEffect">
                                  <p:stCondLst>
                                    <p:cond delay="0"/>
                                  </p:stCondLst>
                                  <p:childTnLst>
                                    <p:animMotion origin="layout" path="M -2.70833E-6 1.85185E-6 L 0.42357 -0.34607 " pathEditMode="relative" rAng="0" ptsTypes="AA">
                                      <p:cBhvr>
                                        <p:cTn id="40" dur="2000" fill="hold"/>
                                        <p:tgtEl>
                                          <p:spTgt spid="191"/>
                                        </p:tgtEl>
                                        <p:attrNameLst>
                                          <p:attrName>ppt_x</p:attrName>
                                          <p:attrName>ppt_y</p:attrName>
                                        </p:attrNameLst>
                                      </p:cBhvr>
                                      <p:rCtr x="21172" y="-17315"/>
                                    </p:animMotion>
                                  </p:childTnLst>
                                </p:cTn>
                              </p:par>
                              <p:par>
                                <p:cTn id="41" presetID="1" presetClass="exit" presetSubtype="0" fill="hold" grpId="1" nodeType="withEffect">
                                  <p:stCondLst>
                                    <p:cond delay="0"/>
                                  </p:stCondLst>
                                  <p:childTnLst>
                                    <p:set>
                                      <p:cBhvr>
                                        <p:cTn id="42" dur="1" fill="hold">
                                          <p:stCondLst>
                                            <p:cond delay="0"/>
                                          </p:stCondLst>
                                        </p:cTn>
                                        <p:tgtEl>
                                          <p:spTgt spid="190"/>
                                        </p:tgtEl>
                                        <p:attrNameLst>
                                          <p:attrName>style.visibility</p:attrName>
                                        </p:attrNameLst>
                                      </p:cBhvr>
                                      <p:to>
                                        <p:strVal val="hidden"/>
                                      </p:to>
                                    </p:set>
                                  </p:childTnLst>
                                </p:cTn>
                              </p:par>
                              <p:par>
                                <p:cTn id="43" presetID="1" presetClass="exit" presetSubtype="0" fill="hold" grpId="1" nodeType="withEffect">
                                  <p:stCondLst>
                                    <p:cond delay="0"/>
                                  </p:stCondLst>
                                  <p:childTnLst>
                                    <p:set>
                                      <p:cBhvr>
                                        <p:cTn id="44" dur="1" fill="hold">
                                          <p:stCondLst>
                                            <p:cond delay="0"/>
                                          </p:stCondLst>
                                        </p:cTn>
                                        <p:tgtEl>
                                          <p:spTgt spid="197"/>
                                        </p:tgtEl>
                                        <p:attrNameLst>
                                          <p:attrName>style.visibility</p:attrName>
                                        </p:attrNameLst>
                                      </p:cBhvr>
                                      <p:to>
                                        <p:strVal val="hidden"/>
                                      </p:to>
                                    </p:set>
                                  </p:childTnLst>
                                </p:cTn>
                              </p:par>
                              <p:par>
                                <p:cTn id="45" presetID="1" presetClass="exit" presetSubtype="0" fill="hold" grpId="1" nodeType="withEffect">
                                  <p:stCondLst>
                                    <p:cond delay="0"/>
                                  </p:stCondLst>
                                  <p:childTnLst>
                                    <p:set>
                                      <p:cBhvr>
                                        <p:cTn id="46" dur="1" fill="hold">
                                          <p:stCondLst>
                                            <p:cond delay="0"/>
                                          </p:stCondLst>
                                        </p:cTn>
                                        <p:tgtEl>
                                          <p:spTgt spid="199"/>
                                        </p:tgtEl>
                                        <p:attrNameLst>
                                          <p:attrName>style.visibility</p:attrName>
                                        </p:attrNameLst>
                                      </p:cBhvr>
                                      <p:to>
                                        <p:strVal val="hidden"/>
                                      </p:to>
                                    </p:set>
                                  </p:childTnLst>
                                </p:cTn>
                              </p:par>
                              <p:par>
                                <p:cTn id="47" presetID="1" presetClass="exit" presetSubtype="0" fill="hold" grpId="1" nodeType="withEffect">
                                  <p:stCondLst>
                                    <p:cond delay="0"/>
                                  </p:stCondLst>
                                  <p:childTnLst>
                                    <p:set>
                                      <p:cBhvr>
                                        <p:cTn id="48" dur="1" fill="hold">
                                          <p:stCondLst>
                                            <p:cond delay="0"/>
                                          </p:stCondLst>
                                        </p:cTn>
                                        <p:tgtEl>
                                          <p:spTgt spid="200"/>
                                        </p:tgtEl>
                                        <p:attrNameLst>
                                          <p:attrName>style.visibility</p:attrName>
                                        </p:attrNameLst>
                                      </p:cBhvr>
                                      <p:to>
                                        <p:strVal val="hidden"/>
                                      </p:to>
                                    </p:set>
                                  </p:childTnLst>
                                </p:cTn>
                              </p:par>
                              <p:par>
                                <p:cTn id="49" presetID="1" presetClass="exit" presetSubtype="0" fill="hold" grpId="1" nodeType="withEffect">
                                  <p:stCondLst>
                                    <p:cond delay="0"/>
                                  </p:stCondLst>
                                  <p:childTnLst>
                                    <p:set>
                                      <p:cBhvr>
                                        <p:cTn id="50" dur="1" fill="hold">
                                          <p:stCondLst>
                                            <p:cond delay="0"/>
                                          </p:stCondLst>
                                        </p:cTn>
                                        <p:tgtEl>
                                          <p:spTgt spid="201"/>
                                        </p:tgtEl>
                                        <p:attrNameLst>
                                          <p:attrName>style.visibility</p:attrName>
                                        </p:attrNameLst>
                                      </p:cBhvr>
                                      <p:to>
                                        <p:strVal val="hidden"/>
                                      </p:to>
                                    </p:set>
                                  </p:childTnLst>
                                </p:cTn>
                              </p:par>
                              <p:par>
                                <p:cTn id="51" presetID="1" presetClass="entr" presetSubtype="0" fill="hold" grpId="0" nodeType="withEffect">
                                  <p:stCondLst>
                                    <p:cond delay="500"/>
                                  </p:stCondLst>
                                  <p:childTnLst>
                                    <p:set>
                                      <p:cBhvr>
                                        <p:cTn id="52" dur="1" fill="hold">
                                          <p:stCondLst>
                                            <p:cond delay="0"/>
                                          </p:stCondLst>
                                        </p:cTn>
                                        <p:tgtEl>
                                          <p:spTgt spid="202"/>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203"/>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04"/>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4" grpId="0" animBg="1"/>
      <p:bldP spid="105" grpId="0" animBg="1"/>
      <p:bldP spid="190" grpId="0" animBg="1"/>
      <p:bldP spid="190" grpId="1" animBg="1"/>
      <p:bldP spid="191" grpId="0" animBg="1"/>
      <p:bldP spid="191" grpId="1" animBg="1"/>
      <p:bldP spid="197" grpId="0" animBg="1"/>
      <p:bldP spid="197" grpId="1" animBg="1"/>
      <p:bldP spid="198" grpId="0" animBg="1"/>
      <p:bldP spid="199" grpId="0" animBg="1"/>
      <p:bldP spid="199" grpId="1" animBg="1"/>
      <p:bldP spid="200" grpId="0" animBg="1"/>
      <p:bldP spid="200" grpId="1" animBg="1"/>
      <p:bldP spid="201" grpId="0" animBg="1"/>
      <p:bldP spid="201" grpId="1" animBg="1"/>
      <p:bldP spid="202" grpId="0" animBg="1"/>
      <p:bldP spid="203" grpId="0" animBg="1"/>
      <p:bldP spid="204"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FCAF57EB-3D10-C993-E3D8-E1B965F82382}"/>
              </a:ext>
            </a:extLst>
          </p:cNvPr>
          <p:cNvSpPr txBox="1">
            <a:spLocks/>
          </p:cNvSpPr>
          <p:nvPr/>
        </p:nvSpPr>
        <p:spPr>
          <a:xfrm>
            <a:off x="82062" y="39406"/>
            <a:ext cx="12027875" cy="101476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i="0" kern="1200" baseline="0">
                <a:solidFill>
                  <a:srgbClr val="A7934B"/>
                </a:solidFill>
                <a:latin typeface="Roboto" panose="02000000000000000000" pitchFamily="2" charset="0"/>
                <a:ea typeface="Roboto" panose="02000000000000000000" pitchFamily="2" charset="0"/>
                <a:cs typeface="Roboto" panose="02000000000000000000" pitchFamily="2" charset="0"/>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3600" b="1" i="0" u="none" strike="noStrike" kern="1200" cap="none" spc="0" normalizeH="0" baseline="0" noProof="0" dirty="0">
                <a:ln>
                  <a:noFill/>
                </a:ln>
                <a:solidFill>
                  <a:srgbClr val="BE5700"/>
                </a:solidFill>
                <a:effectLst/>
                <a:uLnTx/>
                <a:uFillTx/>
                <a:latin typeface="Roboto" panose="02000000000000000000" pitchFamily="2" charset="0"/>
                <a:ea typeface="Roboto" panose="02000000000000000000" pitchFamily="2" charset="0"/>
                <a:cs typeface="Roboto" panose="02000000000000000000" pitchFamily="2" charset="0"/>
              </a:rPr>
              <a:t>QAOA Performance Depends On Optimizer Performance</a:t>
            </a:r>
          </a:p>
        </p:txBody>
      </p:sp>
      <p:cxnSp>
        <p:nvCxnSpPr>
          <p:cNvPr id="10" name="Straight Connector 9"/>
          <p:cNvCxnSpPr>
            <a:cxnSpLocks/>
          </p:cNvCxnSpPr>
          <p:nvPr/>
        </p:nvCxnSpPr>
        <p:spPr>
          <a:xfrm>
            <a:off x="0" y="1054167"/>
            <a:ext cx="12192000" cy="0"/>
          </a:xfrm>
          <a:prstGeom prst="line">
            <a:avLst/>
          </a:prstGeom>
          <a:ln w="19050">
            <a:solidFill>
              <a:srgbClr val="BF5700"/>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0867DB99-49B8-92B4-DEEC-ADA6D8375FCB}"/>
              </a:ext>
            </a:extLst>
          </p:cNvPr>
          <p:cNvSpPr txBox="1"/>
          <p:nvPr/>
        </p:nvSpPr>
        <p:spPr>
          <a:xfrm>
            <a:off x="-885" y="6126610"/>
            <a:ext cx="12192883" cy="731520"/>
          </a:xfrm>
          <a:prstGeom prst="rect">
            <a:avLst/>
          </a:prstGeom>
          <a:solidFill>
            <a:srgbClr val="BF5700"/>
          </a:solidFill>
        </p:spPr>
        <p:txBody>
          <a:bodyPr wrap="square" rtlCol="0">
            <a:noAutofit/>
          </a:bodyPr>
          <a:lstStyle/>
          <a:p>
            <a:pPr marL="0" marR="0" lvl="0" indent="0" algn="ctr" defTabSz="1091246"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Calibri"/>
                <a:ea typeface="+mn-ea"/>
                <a:cs typeface="+mn-cs"/>
              </a:rPr>
              <a:t>Poor optimizers may not find the optimal solution and/or takes too long to converge</a:t>
            </a:r>
          </a:p>
        </p:txBody>
      </p:sp>
      <p:sp>
        <p:nvSpPr>
          <p:cNvPr id="2" name="TextBox 1">
            <a:extLst>
              <a:ext uri="{FF2B5EF4-FFF2-40B4-BE49-F238E27FC236}">
                <a16:creationId xmlns:a16="http://schemas.microsoft.com/office/drawing/2014/main" id="{57025593-4780-9823-7A89-8BB6A98CABE7}"/>
              </a:ext>
            </a:extLst>
          </p:cNvPr>
          <p:cNvSpPr txBox="1"/>
          <p:nvPr/>
        </p:nvSpPr>
        <p:spPr>
          <a:xfrm>
            <a:off x="82062" y="1185257"/>
            <a:ext cx="12216088" cy="461665"/>
          </a:xfrm>
          <a:prstGeom prst="rect">
            <a:avLst/>
          </a:prstGeom>
          <a:noFill/>
        </p:spPr>
        <p:txBody>
          <a:bodyPr wrap="square" rtlCol="0">
            <a:spAutoFit/>
          </a:bodyPr>
          <a:lstStyle/>
          <a:p>
            <a:pPr defTabSz="1091246">
              <a:defRPr/>
            </a:pPr>
            <a:r>
              <a:rPr lang="en-US" sz="2400" dirty="0">
                <a:solidFill>
                  <a:schemeClr val="accent4">
                    <a:lumMod val="50000"/>
                  </a:schemeClr>
                </a:solidFill>
                <a:cs typeface="Calibri" panose="020F0502020204030204" pitchFamily="34" charset="0"/>
              </a:rPr>
              <a:t>Some optimizers can deal with noisy data more efficiently than others</a:t>
            </a:r>
          </a:p>
        </p:txBody>
      </p:sp>
      <p:pic>
        <p:nvPicPr>
          <p:cNvPr id="5" name="Picture 4">
            <a:extLst>
              <a:ext uri="{FF2B5EF4-FFF2-40B4-BE49-F238E27FC236}">
                <a16:creationId xmlns:a16="http://schemas.microsoft.com/office/drawing/2014/main" id="{8AB8B6D0-2692-2DCE-4038-225FA087EF5C}"/>
              </a:ext>
            </a:extLst>
          </p:cNvPr>
          <p:cNvPicPr>
            <a:picLocks noChangeAspect="1"/>
          </p:cNvPicPr>
          <p:nvPr/>
        </p:nvPicPr>
        <p:blipFill>
          <a:blip r:embed="rId3"/>
          <a:stretch>
            <a:fillRect/>
          </a:stretch>
        </p:blipFill>
        <p:spPr>
          <a:xfrm>
            <a:off x="238179" y="1679912"/>
            <a:ext cx="5143500" cy="3543300"/>
          </a:xfrm>
          <a:prstGeom prst="rect">
            <a:avLst/>
          </a:prstGeom>
        </p:spPr>
      </p:pic>
      <p:sp>
        <p:nvSpPr>
          <p:cNvPr id="6" name="Rounded Rectangular Callout 10">
            <a:extLst>
              <a:ext uri="{FF2B5EF4-FFF2-40B4-BE49-F238E27FC236}">
                <a16:creationId xmlns:a16="http://schemas.microsoft.com/office/drawing/2014/main" id="{A10753AE-8552-DFF9-92EE-ED2D6C5FF240}"/>
              </a:ext>
            </a:extLst>
          </p:cNvPr>
          <p:cNvSpPr/>
          <p:nvPr/>
        </p:nvSpPr>
        <p:spPr>
          <a:xfrm>
            <a:off x="75574" y="5171672"/>
            <a:ext cx="5143500" cy="592755"/>
          </a:xfrm>
          <a:prstGeom prst="wedgeRoundRectCallout">
            <a:avLst>
              <a:gd name="adj1" fmla="val -41475"/>
              <a:gd name="adj2" fmla="val -49150"/>
              <a:gd name="adj3" fmla="val 16667"/>
            </a:avLst>
          </a:prstGeom>
          <a:solidFill>
            <a:srgbClr val="EDF6F9"/>
          </a:solidFill>
          <a:ln w="25400" cap="flat" cmpd="sng" algn="ctr">
            <a:solidFill>
              <a:srgbClr val="002060"/>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0072C6">
                    <a:lumMod val="50000"/>
                  </a:srgbClr>
                </a:solidFill>
                <a:effectLst/>
                <a:uLnTx/>
                <a:uFillTx/>
                <a:latin typeface="Calibri"/>
                <a:ea typeface="+mn-ea"/>
                <a:cs typeface="+mn-cs"/>
              </a:rPr>
              <a:t>Energy convergence for a problem</a:t>
            </a:r>
          </a:p>
        </p:txBody>
      </p:sp>
      <p:sp>
        <p:nvSpPr>
          <p:cNvPr id="7" name="TextBox 6">
            <a:extLst>
              <a:ext uri="{FF2B5EF4-FFF2-40B4-BE49-F238E27FC236}">
                <a16:creationId xmlns:a16="http://schemas.microsoft.com/office/drawing/2014/main" id="{1B7D6BA6-B02D-43AD-6030-D385A7576020}"/>
              </a:ext>
            </a:extLst>
          </p:cNvPr>
          <p:cNvSpPr txBox="1"/>
          <p:nvPr/>
        </p:nvSpPr>
        <p:spPr>
          <a:xfrm>
            <a:off x="7164401" y="1818738"/>
            <a:ext cx="2621230" cy="851295"/>
          </a:xfrm>
          <a:prstGeom prst="rect">
            <a:avLst/>
          </a:prstGeom>
          <a:solidFill>
            <a:srgbClr val="5C9BA4"/>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nchor="ctr"/>
          <a:lstStyle>
            <a:defPPr>
              <a:defRPr lang="en-US"/>
            </a:defPPr>
            <a:lvl1pPr algn="ctr">
              <a:defRPr sz="2400" b="1">
                <a:solidFill>
                  <a:schemeClr val="bg1"/>
                </a:solidFill>
                <a:latin typeface="Calibri" panose="020F0502020204030204" pitchFamily="34" charset="0"/>
                <a:cs typeface="Calibri" panose="020F050202020403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2000" dirty="0"/>
              <a:t>Optimizers like SPSA preferred</a:t>
            </a:r>
          </a:p>
        </p:txBody>
      </p:sp>
      <p:sp>
        <p:nvSpPr>
          <p:cNvPr id="9" name="TextBox 8">
            <a:extLst>
              <a:ext uri="{FF2B5EF4-FFF2-40B4-BE49-F238E27FC236}">
                <a16:creationId xmlns:a16="http://schemas.microsoft.com/office/drawing/2014/main" id="{3482AFE3-2EAA-FE6E-6045-0DFB4F0B92FC}"/>
              </a:ext>
            </a:extLst>
          </p:cNvPr>
          <p:cNvSpPr txBox="1"/>
          <p:nvPr/>
        </p:nvSpPr>
        <p:spPr>
          <a:xfrm>
            <a:off x="7164401" y="3164740"/>
            <a:ext cx="2621230" cy="851295"/>
          </a:xfrm>
          <a:prstGeom prst="rect">
            <a:avLst/>
          </a:prstGeom>
          <a:solidFill>
            <a:srgbClr val="5C9BA4"/>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nchor="ctr"/>
          <a:lstStyle>
            <a:defPPr>
              <a:defRPr lang="en-US"/>
            </a:defPPr>
            <a:lvl1pPr algn="ctr">
              <a:defRPr sz="2400" b="1">
                <a:solidFill>
                  <a:schemeClr val="bg1"/>
                </a:solidFill>
                <a:latin typeface="Calibri" panose="020F0502020204030204" pitchFamily="34" charset="0"/>
                <a:cs typeface="Calibri" panose="020F050202020403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2000" dirty="0"/>
              <a:t>Models to improve optimizers for QAOA</a:t>
            </a:r>
          </a:p>
        </p:txBody>
      </p:sp>
      <p:sp>
        <p:nvSpPr>
          <p:cNvPr id="11" name="TextBox 10">
            <a:extLst>
              <a:ext uri="{FF2B5EF4-FFF2-40B4-BE49-F238E27FC236}">
                <a16:creationId xmlns:a16="http://schemas.microsoft.com/office/drawing/2014/main" id="{47429EAF-1EA3-F42E-44B7-AC40612F9E64}"/>
              </a:ext>
            </a:extLst>
          </p:cNvPr>
          <p:cNvSpPr txBox="1"/>
          <p:nvPr/>
        </p:nvSpPr>
        <p:spPr>
          <a:xfrm>
            <a:off x="-20694" y="5811333"/>
            <a:ext cx="12130631"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latin typeface="Calibri" panose="020F0502020204030204" pitchFamily="34" charset="0"/>
                <a:cs typeface="Calibri" panose="020F0502020204030204" pitchFamily="34" charset="0"/>
              </a:rPr>
              <a:t>Kevin Sung </a:t>
            </a:r>
            <a:r>
              <a:rPr kumimoji="0" lang="en-US" sz="1400" b="0" i="0" u="none" strike="noStrike" kern="1200" cap="none" spc="0" normalizeH="0" baseline="0" noProof="0" dirty="0">
                <a:ln>
                  <a:noFill/>
                </a:ln>
                <a:effectLst/>
                <a:uLnTx/>
                <a:uFillTx/>
                <a:latin typeface="Calibri" panose="020F0502020204030204" pitchFamily="34" charset="0"/>
                <a:ea typeface="+mn-ea"/>
                <a:cs typeface="Calibri" panose="020F0502020204030204" pitchFamily="34" charset="0"/>
              </a:rPr>
              <a:t>et al. </a:t>
            </a:r>
            <a:r>
              <a:rPr kumimoji="0" lang="en-US" sz="1400" b="0" i="0" u="none" strike="noStrike" kern="1200" cap="none" spc="0" normalizeH="0" noProof="0" dirty="0">
                <a:ln>
                  <a:noFill/>
                </a:ln>
                <a:effectLst/>
                <a:uLnTx/>
                <a:uFillTx/>
                <a:latin typeface="Calibri" panose="020F0502020204030204" pitchFamily="34" charset="0"/>
                <a:ea typeface="+mn-ea"/>
                <a:cs typeface="Calibri" panose="020F0502020204030204" pitchFamily="34" charset="0"/>
              </a:rPr>
              <a:t>“</a:t>
            </a:r>
            <a:r>
              <a:rPr lang="en-US" sz="1400" dirty="0"/>
              <a:t>Using models to improve optimizers for variational quantum algorithms</a:t>
            </a:r>
            <a:r>
              <a:rPr kumimoji="0" lang="en-US" sz="1400" b="0" i="0" u="none" strike="noStrike" kern="1200" cap="none" spc="0" normalizeH="0" noProof="0" dirty="0">
                <a:ln>
                  <a:noFill/>
                </a:ln>
                <a:effectLst/>
                <a:uLnTx/>
                <a:uFillTx/>
                <a:latin typeface="Calibri" panose="020F0502020204030204" pitchFamily="34" charset="0"/>
                <a:ea typeface="+mn-ea"/>
                <a:cs typeface="Calibri" panose="020F0502020204030204" pitchFamily="34" charset="0"/>
              </a:rPr>
              <a:t>”, https://</a:t>
            </a:r>
            <a:r>
              <a:rPr kumimoji="0" lang="en-US" sz="1400" b="0" i="0" u="none" strike="noStrike" kern="1200" cap="none" spc="0" normalizeH="0" noProof="0" dirty="0" err="1">
                <a:ln>
                  <a:noFill/>
                </a:ln>
                <a:effectLst/>
                <a:uLnTx/>
                <a:uFillTx/>
                <a:latin typeface="Calibri" panose="020F0502020204030204" pitchFamily="34" charset="0"/>
                <a:ea typeface="+mn-ea"/>
                <a:cs typeface="Calibri" panose="020F0502020204030204" pitchFamily="34" charset="0"/>
              </a:rPr>
              <a:t>iopscience.iop.org</a:t>
            </a:r>
            <a:r>
              <a:rPr kumimoji="0" lang="en-US" sz="1400" b="0" i="0" u="none" strike="noStrike" kern="1200" cap="none" spc="0" normalizeH="0" noProof="0" dirty="0">
                <a:ln>
                  <a:noFill/>
                </a:ln>
                <a:effectLst/>
                <a:uLnTx/>
                <a:uFillTx/>
                <a:latin typeface="Calibri" panose="020F0502020204030204" pitchFamily="34" charset="0"/>
                <a:ea typeface="+mn-ea"/>
                <a:cs typeface="Calibri" panose="020F0502020204030204" pitchFamily="34" charset="0"/>
              </a:rPr>
              <a:t>/article/10.1088/2058-9565/abb6d9/</a:t>
            </a:r>
            <a:r>
              <a:rPr kumimoji="0" lang="en-US" sz="1400" b="0" i="0" u="none" strike="noStrike" kern="1200" cap="none" spc="0" normalizeH="0" noProof="0" dirty="0" err="1">
                <a:ln>
                  <a:noFill/>
                </a:ln>
                <a:effectLst/>
                <a:uLnTx/>
                <a:uFillTx/>
                <a:latin typeface="Calibri" panose="020F0502020204030204" pitchFamily="34" charset="0"/>
                <a:ea typeface="+mn-ea"/>
                <a:cs typeface="Calibri" panose="020F0502020204030204" pitchFamily="34" charset="0"/>
              </a:rPr>
              <a:t>ampdf</a:t>
            </a:r>
            <a:endParaRPr kumimoji="0" lang="en-US" sz="1400" b="0" i="0" u="none" strike="noStrike" kern="1200" cap="none" spc="0" normalizeH="0" noProof="0" dirty="0">
              <a:ln>
                <a:noFill/>
              </a:ln>
              <a:effectLst/>
              <a:uLnTx/>
              <a:uFillTx/>
              <a:latin typeface="Calibri" panose="020F0502020204030204" pitchFamily="34" charset="0"/>
              <a:ea typeface="+mn-ea"/>
              <a:cs typeface="Calibri" panose="020F0502020204030204" pitchFamily="34" charset="0"/>
            </a:endParaRPr>
          </a:p>
        </p:txBody>
      </p:sp>
    </p:spTree>
    <p:extLst>
      <p:ext uri="{BB962C8B-B14F-4D97-AF65-F5344CB8AC3E}">
        <p14:creationId xmlns:p14="http://schemas.microsoft.com/office/powerpoint/2010/main" val="1625826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7" grpId="0" animBg="1"/>
      <p:bldP spid="9"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FCAF57EB-3D10-C993-E3D8-E1B965F82382}"/>
              </a:ext>
            </a:extLst>
          </p:cNvPr>
          <p:cNvSpPr txBox="1">
            <a:spLocks/>
          </p:cNvSpPr>
          <p:nvPr/>
        </p:nvSpPr>
        <p:spPr>
          <a:xfrm>
            <a:off x="82062" y="39406"/>
            <a:ext cx="12027875" cy="101476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i="0" kern="1200" baseline="0">
                <a:solidFill>
                  <a:srgbClr val="A7934B"/>
                </a:solidFill>
                <a:latin typeface="Roboto" panose="02000000000000000000" pitchFamily="2" charset="0"/>
                <a:ea typeface="Roboto" panose="02000000000000000000" pitchFamily="2" charset="0"/>
                <a:cs typeface="Roboto" panose="02000000000000000000" pitchFamily="2" charset="0"/>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3600" b="1" i="0" u="none" strike="noStrike" kern="1200" cap="none" spc="0" normalizeH="0" baseline="0" noProof="0" dirty="0">
                <a:ln>
                  <a:noFill/>
                </a:ln>
                <a:solidFill>
                  <a:srgbClr val="BE5700"/>
                </a:solidFill>
                <a:effectLst/>
                <a:uLnTx/>
                <a:uFillTx/>
                <a:latin typeface="Roboto" panose="02000000000000000000" pitchFamily="2" charset="0"/>
                <a:ea typeface="Roboto" panose="02000000000000000000" pitchFamily="2" charset="0"/>
                <a:cs typeface="Roboto" panose="02000000000000000000" pitchFamily="2" charset="0"/>
              </a:rPr>
              <a:t>Minimizing Overheads Of VQE Using Clifford Circuits</a:t>
            </a:r>
          </a:p>
        </p:txBody>
      </p:sp>
      <p:cxnSp>
        <p:nvCxnSpPr>
          <p:cNvPr id="10" name="Straight Connector 9"/>
          <p:cNvCxnSpPr>
            <a:cxnSpLocks/>
          </p:cNvCxnSpPr>
          <p:nvPr/>
        </p:nvCxnSpPr>
        <p:spPr>
          <a:xfrm>
            <a:off x="0" y="1054167"/>
            <a:ext cx="12192000" cy="0"/>
          </a:xfrm>
          <a:prstGeom prst="line">
            <a:avLst/>
          </a:prstGeom>
          <a:ln w="19050">
            <a:solidFill>
              <a:srgbClr val="BF5700"/>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0867DB99-49B8-92B4-DEEC-ADA6D8375FCB}"/>
              </a:ext>
            </a:extLst>
          </p:cNvPr>
          <p:cNvSpPr txBox="1"/>
          <p:nvPr/>
        </p:nvSpPr>
        <p:spPr>
          <a:xfrm>
            <a:off x="-885" y="6126610"/>
            <a:ext cx="12192883" cy="731520"/>
          </a:xfrm>
          <a:prstGeom prst="rect">
            <a:avLst/>
          </a:prstGeom>
          <a:solidFill>
            <a:srgbClr val="BF5700"/>
          </a:solidFill>
        </p:spPr>
        <p:txBody>
          <a:bodyPr wrap="square" rtlCol="0">
            <a:noAutofit/>
          </a:bodyPr>
          <a:lstStyle/>
          <a:p>
            <a:pPr marL="0" marR="0" lvl="0" indent="0" algn="ctr" defTabSz="1091246"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Calibri"/>
                <a:ea typeface="+mn-ea"/>
                <a:cs typeface="+mn-cs"/>
              </a:rPr>
              <a:t>How can</a:t>
            </a:r>
            <a:r>
              <a:rPr kumimoji="0" lang="en-US" sz="2400" b="0" i="0" u="none" strike="noStrike" kern="0" cap="none" spc="0" normalizeH="0" noProof="0" dirty="0">
                <a:ln>
                  <a:noFill/>
                </a:ln>
                <a:solidFill>
                  <a:prstClr val="white"/>
                </a:solidFill>
                <a:effectLst/>
                <a:uLnTx/>
                <a:uFillTx/>
                <a:latin typeface="Calibri"/>
                <a:ea typeface="+mn-ea"/>
                <a:cs typeface="+mn-cs"/>
              </a:rPr>
              <a:t> we use the Clifford space to reduce VQE training overheads?</a:t>
            </a:r>
            <a:endParaRPr kumimoji="0" lang="en-US" sz="2400" b="0" i="0" u="none" strike="noStrike" kern="0" cap="none" spc="0" normalizeH="0" baseline="0" noProof="0" dirty="0">
              <a:ln>
                <a:noFill/>
              </a:ln>
              <a:solidFill>
                <a:prstClr val="white"/>
              </a:solidFill>
              <a:effectLst/>
              <a:uLnTx/>
              <a:uFillTx/>
              <a:latin typeface="Calibri"/>
              <a:ea typeface="+mn-ea"/>
              <a:cs typeface="+mn-cs"/>
            </a:endParaRPr>
          </a:p>
        </p:txBody>
      </p:sp>
      <p:grpSp>
        <p:nvGrpSpPr>
          <p:cNvPr id="399" name="Group 398">
            <a:extLst>
              <a:ext uri="{FF2B5EF4-FFF2-40B4-BE49-F238E27FC236}">
                <a16:creationId xmlns:a16="http://schemas.microsoft.com/office/drawing/2014/main" id="{1853B787-3831-161A-8B64-9C935E785108}"/>
              </a:ext>
            </a:extLst>
          </p:cNvPr>
          <p:cNvGrpSpPr/>
          <p:nvPr/>
        </p:nvGrpSpPr>
        <p:grpSpPr>
          <a:xfrm>
            <a:off x="350023" y="1524229"/>
            <a:ext cx="10934983" cy="4423561"/>
            <a:chOff x="350023" y="1524229"/>
            <a:chExt cx="10934983" cy="4423561"/>
          </a:xfrm>
        </p:grpSpPr>
        <p:grpSp>
          <p:nvGrpSpPr>
            <p:cNvPr id="157" name="object 2">
              <a:extLst>
                <a:ext uri="{FF2B5EF4-FFF2-40B4-BE49-F238E27FC236}">
                  <a16:creationId xmlns:a16="http://schemas.microsoft.com/office/drawing/2014/main" id="{F6FD4107-1C1D-C1E9-3B55-A720519EB9DA}"/>
                </a:ext>
              </a:extLst>
            </p:cNvPr>
            <p:cNvGrpSpPr/>
            <p:nvPr/>
          </p:nvGrpSpPr>
          <p:grpSpPr>
            <a:xfrm>
              <a:off x="3756251" y="5333181"/>
              <a:ext cx="6985" cy="29845"/>
              <a:chOff x="3689343" y="6091142"/>
              <a:chExt cx="6985" cy="29845"/>
            </a:xfrm>
          </p:grpSpPr>
          <p:sp>
            <p:nvSpPr>
              <p:cNvPr id="158" name="object 3">
                <a:extLst>
                  <a:ext uri="{FF2B5EF4-FFF2-40B4-BE49-F238E27FC236}">
                    <a16:creationId xmlns:a16="http://schemas.microsoft.com/office/drawing/2014/main" id="{B9C11CE4-4FF4-922A-118D-AC387AC9B82E}"/>
                  </a:ext>
                </a:extLst>
              </p:cNvPr>
              <p:cNvSpPr/>
              <p:nvPr/>
            </p:nvSpPr>
            <p:spPr>
              <a:xfrm>
                <a:off x="3692714" y="6091142"/>
                <a:ext cx="0" cy="29845"/>
              </a:xfrm>
              <a:custGeom>
                <a:avLst/>
                <a:gdLst/>
                <a:ahLst/>
                <a:cxnLst/>
                <a:rect l="l" t="t" r="r" b="b"/>
                <a:pathLst>
                  <a:path h="29845">
                    <a:moveTo>
                      <a:pt x="0" y="0"/>
                    </a:moveTo>
                    <a:lnTo>
                      <a:pt x="0" y="29498"/>
                    </a:lnTo>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59" name="object 4">
                <a:extLst>
                  <a:ext uri="{FF2B5EF4-FFF2-40B4-BE49-F238E27FC236}">
                    <a16:creationId xmlns:a16="http://schemas.microsoft.com/office/drawing/2014/main" id="{753B908D-5493-65D3-5957-73F3A68221F3}"/>
                  </a:ext>
                </a:extLst>
              </p:cNvPr>
              <p:cNvSpPr/>
              <p:nvPr/>
            </p:nvSpPr>
            <p:spPr>
              <a:xfrm>
                <a:off x="3692714" y="6091142"/>
                <a:ext cx="0" cy="29845"/>
              </a:xfrm>
              <a:custGeom>
                <a:avLst/>
                <a:gdLst/>
                <a:ahLst/>
                <a:cxnLst/>
                <a:rect l="l" t="t" r="r" b="b"/>
                <a:pathLst>
                  <a:path h="29845">
                    <a:moveTo>
                      <a:pt x="0" y="0"/>
                    </a:moveTo>
                    <a:lnTo>
                      <a:pt x="0" y="29498"/>
                    </a:lnTo>
                  </a:path>
                </a:pathLst>
              </a:custGeom>
              <a:ln w="6743">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pic>
          <p:nvPicPr>
            <p:cNvPr id="160" name="object 5">
              <a:extLst>
                <a:ext uri="{FF2B5EF4-FFF2-40B4-BE49-F238E27FC236}">
                  <a16:creationId xmlns:a16="http://schemas.microsoft.com/office/drawing/2014/main" id="{098794B2-6461-9F5B-C8A9-D225FA7E7CA8}"/>
                </a:ext>
              </a:extLst>
            </p:cNvPr>
            <p:cNvPicPr/>
            <p:nvPr/>
          </p:nvPicPr>
          <p:blipFill>
            <a:blip r:embed="rId3" cstate="print"/>
            <a:stretch>
              <a:fillRect/>
            </a:stretch>
          </p:blipFill>
          <p:spPr>
            <a:xfrm>
              <a:off x="3562950" y="5396970"/>
              <a:ext cx="135940" cy="203625"/>
            </a:xfrm>
            <a:prstGeom prst="rect">
              <a:avLst/>
            </a:prstGeom>
          </p:spPr>
        </p:pic>
        <p:sp>
          <p:nvSpPr>
            <p:cNvPr id="161" name="object 6">
              <a:extLst>
                <a:ext uri="{FF2B5EF4-FFF2-40B4-BE49-F238E27FC236}">
                  <a16:creationId xmlns:a16="http://schemas.microsoft.com/office/drawing/2014/main" id="{B249D6D3-F857-4100-18A2-C62C04F08511}"/>
                </a:ext>
              </a:extLst>
            </p:cNvPr>
            <p:cNvSpPr/>
            <p:nvPr/>
          </p:nvSpPr>
          <p:spPr>
            <a:xfrm>
              <a:off x="3745552" y="5563646"/>
              <a:ext cx="27940" cy="33655"/>
            </a:xfrm>
            <a:custGeom>
              <a:avLst/>
              <a:gdLst/>
              <a:ahLst/>
              <a:cxnLst/>
              <a:rect l="l" t="t" r="r" b="b"/>
              <a:pathLst>
                <a:path w="27939" h="33654">
                  <a:moveTo>
                    <a:pt x="27781" y="0"/>
                  </a:moveTo>
                  <a:lnTo>
                    <a:pt x="0" y="0"/>
                  </a:lnTo>
                  <a:lnTo>
                    <a:pt x="0" y="33443"/>
                  </a:lnTo>
                  <a:lnTo>
                    <a:pt x="27781" y="33443"/>
                  </a:lnTo>
                  <a:lnTo>
                    <a:pt x="27781" y="0"/>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pic>
          <p:nvPicPr>
            <p:cNvPr id="162" name="object 7">
              <a:extLst>
                <a:ext uri="{FF2B5EF4-FFF2-40B4-BE49-F238E27FC236}">
                  <a16:creationId xmlns:a16="http://schemas.microsoft.com/office/drawing/2014/main" id="{84B880C3-9A86-F26D-FC20-76BFF670B674}"/>
                </a:ext>
              </a:extLst>
            </p:cNvPr>
            <p:cNvPicPr/>
            <p:nvPr/>
          </p:nvPicPr>
          <p:blipFill>
            <a:blip r:embed="rId3" cstate="print"/>
            <a:stretch>
              <a:fillRect/>
            </a:stretch>
          </p:blipFill>
          <p:spPr>
            <a:xfrm>
              <a:off x="3820266" y="5396970"/>
              <a:ext cx="135940" cy="203625"/>
            </a:xfrm>
            <a:prstGeom prst="rect">
              <a:avLst/>
            </a:prstGeom>
          </p:spPr>
        </p:pic>
        <p:grpSp>
          <p:nvGrpSpPr>
            <p:cNvPr id="163" name="object 8">
              <a:extLst>
                <a:ext uri="{FF2B5EF4-FFF2-40B4-BE49-F238E27FC236}">
                  <a16:creationId xmlns:a16="http://schemas.microsoft.com/office/drawing/2014/main" id="{D8F434B0-B838-BBA2-7513-0B3C719373D3}"/>
                </a:ext>
              </a:extLst>
            </p:cNvPr>
            <p:cNvGrpSpPr/>
            <p:nvPr/>
          </p:nvGrpSpPr>
          <p:grpSpPr>
            <a:xfrm>
              <a:off x="4714399" y="5333181"/>
              <a:ext cx="6985" cy="29845"/>
              <a:chOff x="4647491" y="6091142"/>
              <a:chExt cx="6985" cy="29845"/>
            </a:xfrm>
          </p:grpSpPr>
          <p:sp>
            <p:nvSpPr>
              <p:cNvPr id="164" name="object 9">
                <a:extLst>
                  <a:ext uri="{FF2B5EF4-FFF2-40B4-BE49-F238E27FC236}">
                    <a16:creationId xmlns:a16="http://schemas.microsoft.com/office/drawing/2014/main" id="{23A97A9E-0482-8390-7E45-AD9BAFFCD3BF}"/>
                  </a:ext>
                </a:extLst>
              </p:cNvPr>
              <p:cNvSpPr/>
              <p:nvPr/>
            </p:nvSpPr>
            <p:spPr>
              <a:xfrm>
                <a:off x="4650863" y="6091142"/>
                <a:ext cx="0" cy="29845"/>
              </a:xfrm>
              <a:custGeom>
                <a:avLst/>
                <a:gdLst/>
                <a:ahLst/>
                <a:cxnLst/>
                <a:rect l="l" t="t" r="r" b="b"/>
                <a:pathLst>
                  <a:path h="29845">
                    <a:moveTo>
                      <a:pt x="0" y="0"/>
                    </a:moveTo>
                    <a:lnTo>
                      <a:pt x="0" y="29498"/>
                    </a:lnTo>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65" name="object 10">
                <a:extLst>
                  <a:ext uri="{FF2B5EF4-FFF2-40B4-BE49-F238E27FC236}">
                    <a16:creationId xmlns:a16="http://schemas.microsoft.com/office/drawing/2014/main" id="{6B6F1610-A6FB-8913-057D-77639F5DA5D2}"/>
                  </a:ext>
                </a:extLst>
              </p:cNvPr>
              <p:cNvSpPr/>
              <p:nvPr/>
            </p:nvSpPr>
            <p:spPr>
              <a:xfrm>
                <a:off x="4650863" y="6091142"/>
                <a:ext cx="0" cy="29845"/>
              </a:xfrm>
              <a:custGeom>
                <a:avLst/>
                <a:gdLst/>
                <a:ahLst/>
                <a:cxnLst/>
                <a:rect l="l" t="t" r="r" b="b"/>
                <a:pathLst>
                  <a:path h="29845">
                    <a:moveTo>
                      <a:pt x="0" y="0"/>
                    </a:moveTo>
                    <a:lnTo>
                      <a:pt x="0" y="29498"/>
                    </a:lnTo>
                  </a:path>
                </a:pathLst>
              </a:custGeom>
              <a:ln w="6743">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pic>
          <p:nvPicPr>
            <p:cNvPr id="166" name="object 11">
              <a:extLst>
                <a:ext uri="{FF2B5EF4-FFF2-40B4-BE49-F238E27FC236}">
                  <a16:creationId xmlns:a16="http://schemas.microsoft.com/office/drawing/2014/main" id="{EA29BD12-41DB-E603-4934-F350263B3FF2}"/>
                </a:ext>
              </a:extLst>
            </p:cNvPr>
            <p:cNvPicPr/>
            <p:nvPr/>
          </p:nvPicPr>
          <p:blipFill>
            <a:blip r:embed="rId4" cstate="print"/>
            <a:stretch>
              <a:fillRect/>
            </a:stretch>
          </p:blipFill>
          <p:spPr>
            <a:xfrm>
              <a:off x="4521097" y="5396970"/>
              <a:ext cx="135940" cy="203625"/>
            </a:xfrm>
            <a:prstGeom prst="rect">
              <a:avLst/>
            </a:prstGeom>
          </p:spPr>
        </p:pic>
        <p:sp>
          <p:nvSpPr>
            <p:cNvPr id="167" name="object 12">
              <a:extLst>
                <a:ext uri="{FF2B5EF4-FFF2-40B4-BE49-F238E27FC236}">
                  <a16:creationId xmlns:a16="http://schemas.microsoft.com/office/drawing/2014/main" id="{9C8BCD33-888D-8D75-504C-5483440196F8}"/>
                </a:ext>
              </a:extLst>
            </p:cNvPr>
            <p:cNvSpPr/>
            <p:nvPr/>
          </p:nvSpPr>
          <p:spPr>
            <a:xfrm>
              <a:off x="4703700" y="5563646"/>
              <a:ext cx="27940" cy="33655"/>
            </a:xfrm>
            <a:custGeom>
              <a:avLst/>
              <a:gdLst/>
              <a:ahLst/>
              <a:cxnLst/>
              <a:rect l="l" t="t" r="r" b="b"/>
              <a:pathLst>
                <a:path w="27939" h="33654">
                  <a:moveTo>
                    <a:pt x="27781" y="0"/>
                  </a:moveTo>
                  <a:lnTo>
                    <a:pt x="0" y="0"/>
                  </a:lnTo>
                  <a:lnTo>
                    <a:pt x="0" y="33443"/>
                  </a:lnTo>
                  <a:lnTo>
                    <a:pt x="27781" y="33443"/>
                  </a:lnTo>
                  <a:lnTo>
                    <a:pt x="27781" y="0"/>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pic>
          <p:nvPicPr>
            <p:cNvPr id="168" name="object 13">
              <a:extLst>
                <a:ext uri="{FF2B5EF4-FFF2-40B4-BE49-F238E27FC236}">
                  <a16:creationId xmlns:a16="http://schemas.microsoft.com/office/drawing/2014/main" id="{E21381AB-991D-A762-7AED-ACC6C2920F63}"/>
                </a:ext>
              </a:extLst>
            </p:cNvPr>
            <p:cNvPicPr/>
            <p:nvPr/>
          </p:nvPicPr>
          <p:blipFill>
            <a:blip r:embed="rId5" cstate="print"/>
            <a:stretch>
              <a:fillRect/>
            </a:stretch>
          </p:blipFill>
          <p:spPr>
            <a:xfrm>
              <a:off x="4781380" y="5400476"/>
              <a:ext cx="127309" cy="200119"/>
            </a:xfrm>
            <a:prstGeom prst="rect">
              <a:avLst/>
            </a:prstGeom>
          </p:spPr>
        </p:pic>
        <p:grpSp>
          <p:nvGrpSpPr>
            <p:cNvPr id="169" name="object 14">
              <a:extLst>
                <a:ext uri="{FF2B5EF4-FFF2-40B4-BE49-F238E27FC236}">
                  <a16:creationId xmlns:a16="http://schemas.microsoft.com/office/drawing/2014/main" id="{51772D2E-3A39-872C-9B4D-583BC24B74F4}"/>
                </a:ext>
              </a:extLst>
            </p:cNvPr>
            <p:cNvGrpSpPr/>
            <p:nvPr/>
          </p:nvGrpSpPr>
          <p:grpSpPr>
            <a:xfrm>
              <a:off x="5672547" y="5333181"/>
              <a:ext cx="6985" cy="29845"/>
              <a:chOff x="5605639" y="6091142"/>
              <a:chExt cx="6985" cy="29845"/>
            </a:xfrm>
          </p:grpSpPr>
          <p:sp>
            <p:nvSpPr>
              <p:cNvPr id="170" name="object 15">
                <a:extLst>
                  <a:ext uri="{FF2B5EF4-FFF2-40B4-BE49-F238E27FC236}">
                    <a16:creationId xmlns:a16="http://schemas.microsoft.com/office/drawing/2014/main" id="{3B8BCFD9-F24B-F34E-FB0C-B2F1DD321215}"/>
                  </a:ext>
                </a:extLst>
              </p:cNvPr>
              <p:cNvSpPr/>
              <p:nvPr/>
            </p:nvSpPr>
            <p:spPr>
              <a:xfrm>
                <a:off x="5609011" y="6091142"/>
                <a:ext cx="0" cy="29845"/>
              </a:xfrm>
              <a:custGeom>
                <a:avLst/>
                <a:gdLst/>
                <a:ahLst/>
                <a:cxnLst/>
                <a:rect l="l" t="t" r="r" b="b"/>
                <a:pathLst>
                  <a:path h="29845">
                    <a:moveTo>
                      <a:pt x="0" y="0"/>
                    </a:moveTo>
                    <a:lnTo>
                      <a:pt x="0" y="29498"/>
                    </a:lnTo>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71" name="object 16">
                <a:extLst>
                  <a:ext uri="{FF2B5EF4-FFF2-40B4-BE49-F238E27FC236}">
                    <a16:creationId xmlns:a16="http://schemas.microsoft.com/office/drawing/2014/main" id="{CA27006E-0BDB-7DD0-9EAF-7C425DEA5E53}"/>
                  </a:ext>
                </a:extLst>
              </p:cNvPr>
              <p:cNvSpPr/>
              <p:nvPr/>
            </p:nvSpPr>
            <p:spPr>
              <a:xfrm>
                <a:off x="5609011" y="6091142"/>
                <a:ext cx="0" cy="29845"/>
              </a:xfrm>
              <a:custGeom>
                <a:avLst/>
                <a:gdLst/>
                <a:ahLst/>
                <a:cxnLst/>
                <a:rect l="l" t="t" r="r" b="b"/>
                <a:pathLst>
                  <a:path h="29845">
                    <a:moveTo>
                      <a:pt x="0" y="0"/>
                    </a:moveTo>
                    <a:lnTo>
                      <a:pt x="0" y="29498"/>
                    </a:lnTo>
                  </a:path>
                </a:pathLst>
              </a:custGeom>
              <a:ln w="6743">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pic>
          <p:nvPicPr>
            <p:cNvPr id="172" name="object 17">
              <a:extLst>
                <a:ext uri="{FF2B5EF4-FFF2-40B4-BE49-F238E27FC236}">
                  <a16:creationId xmlns:a16="http://schemas.microsoft.com/office/drawing/2014/main" id="{52CBF093-1BEC-C296-8FF3-614E7CE5DED1}"/>
                </a:ext>
              </a:extLst>
            </p:cNvPr>
            <p:cNvPicPr/>
            <p:nvPr/>
          </p:nvPicPr>
          <p:blipFill>
            <a:blip r:embed="rId6" cstate="print"/>
            <a:stretch>
              <a:fillRect/>
            </a:stretch>
          </p:blipFill>
          <p:spPr>
            <a:xfrm>
              <a:off x="5491113" y="5400476"/>
              <a:ext cx="117060" cy="196613"/>
            </a:xfrm>
            <a:prstGeom prst="rect">
              <a:avLst/>
            </a:prstGeom>
          </p:spPr>
        </p:pic>
        <p:sp>
          <p:nvSpPr>
            <p:cNvPr id="173" name="object 18">
              <a:extLst>
                <a:ext uri="{FF2B5EF4-FFF2-40B4-BE49-F238E27FC236}">
                  <a16:creationId xmlns:a16="http://schemas.microsoft.com/office/drawing/2014/main" id="{E348744A-AA3E-FC33-1FE4-49BA08C1DB14}"/>
                </a:ext>
              </a:extLst>
            </p:cNvPr>
            <p:cNvSpPr/>
            <p:nvPr/>
          </p:nvSpPr>
          <p:spPr>
            <a:xfrm>
              <a:off x="5661848" y="5563646"/>
              <a:ext cx="27940" cy="33655"/>
            </a:xfrm>
            <a:custGeom>
              <a:avLst/>
              <a:gdLst/>
              <a:ahLst/>
              <a:cxnLst/>
              <a:rect l="l" t="t" r="r" b="b"/>
              <a:pathLst>
                <a:path w="27939" h="33654">
                  <a:moveTo>
                    <a:pt x="27781" y="0"/>
                  </a:moveTo>
                  <a:lnTo>
                    <a:pt x="0" y="0"/>
                  </a:lnTo>
                  <a:lnTo>
                    <a:pt x="0" y="33443"/>
                  </a:lnTo>
                  <a:lnTo>
                    <a:pt x="27781" y="33443"/>
                  </a:lnTo>
                  <a:lnTo>
                    <a:pt x="27781" y="0"/>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pic>
          <p:nvPicPr>
            <p:cNvPr id="174" name="object 19">
              <a:extLst>
                <a:ext uri="{FF2B5EF4-FFF2-40B4-BE49-F238E27FC236}">
                  <a16:creationId xmlns:a16="http://schemas.microsoft.com/office/drawing/2014/main" id="{26AC790D-B4F9-ECA8-894F-1C5185310E50}"/>
                </a:ext>
              </a:extLst>
            </p:cNvPr>
            <p:cNvPicPr/>
            <p:nvPr/>
          </p:nvPicPr>
          <p:blipFill>
            <a:blip r:embed="rId3" cstate="print"/>
            <a:stretch>
              <a:fillRect/>
            </a:stretch>
          </p:blipFill>
          <p:spPr>
            <a:xfrm>
              <a:off x="5736562" y="5396970"/>
              <a:ext cx="135940" cy="203625"/>
            </a:xfrm>
            <a:prstGeom prst="rect">
              <a:avLst/>
            </a:prstGeom>
          </p:spPr>
        </p:pic>
        <p:grpSp>
          <p:nvGrpSpPr>
            <p:cNvPr id="175" name="object 20">
              <a:extLst>
                <a:ext uri="{FF2B5EF4-FFF2-40B4-BE49-F238E27FC236}">
                  <a16:creationId xmlns:a16="http://schemas.microsoft.com/office/drawing/2014/main" id="{DF3D02CD-0612-21EB-CAD9-0EE339C58A8B}"/>
                </a:ext>
              </a:extLst>
            </p:cNvPr>
            <p:cNvGrpSpPr/>
            <p:nvPr/>
          </p:nvGrpSpPr>
          <p:grpSpPr>
            <a:xfrm>
              <a:off x="6630695" y="5333181"/>
              <a:ext cx="6985" cy="29845"/>
              <a:chOff x="6563787" y="6091142"/>
              <a:chExt cx="6985" cy="29845"/>
            </a:xfrm>
          </p:grpSpPr>
          <p:sp>
            <p:nvSpPr>
              <p:cNvPr id="176" name="object 21">
                <a:extLst>
                  <a:ext uri="{FF2B5EF4-FFF2-40B4-BE49-F238E27FC236}">
                    <a16:creationId xmlns:a16="http://schemas.microsoft.com/office/drawing/2014/main" id="{FD921633-4842-C3D3-B92E-CBEB711BB68C}"/>
                  </a:ext>
                </a:extLst>
              </p:cNvPr>
              <p:cNvSpPr/>
              <p:nvPr/>
            </p:nvSpPr>
            <p:spPr>
              <a:xfrm>
                <a:off x="6567159" y="6091142"/>
                <a:ext cx="0" cy="29845"/>
              </a:xfrm>
              <a:custGeom>
                <a:avLst/>
                <a:gdLst/>
                <a:ahLst/>
                <a:cxnLst/>
                <a:rect l="l" t="t" r="r" b="b"/>
                <a:pathLst>
                  <a:path h="29845">
                    <a:moveTo>
                      <a:pt x="0" y="0"/>
                    </a:moveTo>
                    <a:lnTo>
                      <a:pt x="0" y="29498"/>
                    </a:lnTo>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77" name="object 22">
                <a:extLst>
                  <a:ext uri="{FF2B5EF4-FFF2-40B4-BE49-F238E27FC236}">
                    <a16:creationId xmlns:a16="http://schemas.microsoft.com/office/drawing/2014/main" id="{0DAD60D0-D58A-3ABB-6D90-7F7A85DDF354}"/>
                  </a:ext>
                </a:extLst>
              </p:cNvPr>
              <p:cNvSpPr/>
              <p:nvPr/>
            </p:nvSpPr>
            <p:spPr>
              <a:xfrm>
                <a:off x="6567159" y="6091142"/>
                <a:ext cx="0" cy="29845"/>
              </a:xfrm>
              <a:custGeom>
                <a:avLst/>
                <a:gdLst/>
                <a:ahLst/>
                <a:cxnLst/>
                <a:rect l="l" t="t" r="r" b="b"/>
                <a:pathLst>
                  <a:path h="29845">
                    <a:moveTo>
                      <a:pt x="0" y="0"/>
                    </a:moveTo>
                    <a:lnTo>
                      <a:pt x="0" y="29498"/>
                    </a:lnTo>
                  </a:path>
                </a:pathLst>
              </a:custGeom>
              <a:ln w="6743">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pic>
          <p:nvPicPr>
            <p:cNvPr id="178" name="object 23">
              <a:extLst>
                <a:ext uri="{FF2B5EF4-FFF2-40B4-BE49-F238E27FC236}">
                  <a16:creationId xmlns:a16="http://schemas.microsoft.com/office/drawing/2014/main" id="{EB4B6540-275E-749D-B06C-4B67271015D2}"/>
                </a:ext>
              </a:extLst>
            </p:cNvPr>
            <p:cNvPicPr/>
            <p:nvPr/>
          </p:nvPicPr>
          <p:blipFill>
            <a:blip r:embed="rId6" cstate="print"/>
            <a:stretch>
              <a:fillRect/>
            </a:stretch>
          </p:blipFill>
          <p:spPr>
            <a:xfrm>
              <a:off x="6449262" y="5400476"/>
              <a:ext cx="117059" cy="196613"/>
            </a:xfrm>
            <a:prstGeom prst="rect">
              <a:avLst/>
            </a:prstGeom>
          </p:spPr>
        </p:pic>
        <p:sp>
          <p:nvSpPr>
            <p:cNvPr id="179" name="object 24">
              <a:extLst>
                <a:ext uri="{FF2B5EF4-FFF2-40B4-BE49-F238E27FC236}">
                  <a16:creationId xmlns:a16="http://schemas.microsoft.com/office/drawing/2014/main" id="{764C79EB-90AE-6019-AE94-8348315ADB5E}"/>
                </a:ext>
              </a:extLst>
            </p:cNvPr>
            <p:cNvSpPr/>
            <p:nvPr/>
          </p:nvSpPr>
          <p:spPr>
            <a:xfrm>
              <a:off x="6619997" y="5563646"/>
              <a:ext cx="27940" cy="33655"/>
            </a:xfrm>
            <a:custGeom>
              <a:avLst/>
              <a:gdLst/>
              <a:ahLst/>
              <a:cxnLst/>
              <a:rect l="l" t="t" r="r" b="b"/>
              <a:pathLst>
                <a:path w="27940" h="33654">
                  <a:moveTo>
                    <a:pt x="27781" y="0"/>
                  </a:moveTo>
                  <a:lnTo>
                    <a:pt x="0" y="0"/>
                  </a:lnTo>
                  <a:lnTo>
                    <a:pt x="0" y="33443"/>
                  </a:lnTo>
                  <a:lnTo>
                    <a:pt x="27781" y="33443"/>
                  </a:lnTo>
                  <a:lnTo>
                    <a:pt x="27781" y="0"/>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pic>
          <p:nvPicPr>
            <p:cNvPr id="180" name="object 25">
              <a:extLst>
                <a:ext uri="{FF2B5EF4-FFF2-40B4-BE49-F238E27FC236}">
                  <a16:creationId xmlns:a16="http://schemas.microsoft.com/office/drawing/2014/main" id="{E402EF2C-7670-CA4A-CB37-913127868926}"/>
                </a:ext>
              </a:extLst>
            </p:cNvPr>
            <p:cNvPicPr/>
            <p:nvPr/>
          </p:nvPicPr>
          <p:blipFill>
            <a:blip r:embed="rId5" cstate="print"/>
            <a:stretch>
              <a:fillRect/>
            </a:stretch>
          </p:blipFill>
          <p:spPr>
            <a:xfrm>
              <a:off x="6697676" y="5400476"/>
              <a:ext cx="127309" cy="200119"/>
            </a:xfrm>
            <a:prstGeom prst="rect">
              <a:avLst/>
            </a:prstGeom>
          </p:spPr>
        </p:pic>
        <p:grpSp>
          <p:nvGrpSpPr>
            <p:cNvPr id="181" name="object 26">
              <a:extLst>
                <a:ext uri="{FF2B5EF4-FFF2-40B4-BE49-F238E27FC236}">
                  <a16:creationId xmlns:a16="http://schemas.microsoft.com/office/drawing/2014/main" id="{51736612-5FC3-E661-B9FA-5EF97A8B9A22}"/>
                </a:ext>
              </a:extLst>
            </p:cNvPr>
            <p:cNvGrpSpPr/>
            <p:nvPr/>
          </p:nvGrpSpPr>
          <p:grpSpPr>
            <a:xfrm>
              <a:off x="7588843" y="5333181"/>
              <a:ext cx="6985" cy="29845"/>
              <a:chOff x="7521935" y="6091142"/>
              <a:chExt cx="6985" cy="29845"/>
            </a:xfrm>
          </p:grpSpPr>
          <p:sp>
            <p:nvSpPr>
              <p:cNvPr id="182" name="object 27">
                <a:extLst>
                  <a:ext uri="{FF2B5EF4-FFF2-40B4-BE49-F238E27FC236}">
                    <a16:creationId xmlns:a16="http://schemas.microsoft.com/office/drawing/2014/main" id="{E6C85581-04FE-52F8-B00A-5B0759376D5E}"/>
                  </a:ext>
                </a:extLst>
              </p:cNvPr>
              <p:cNvSpPr/>
              <p:nvPr/>
            </p:nvSpPr>
            <p:spPr>
              <a:xfrm>
                <a:off x="7525306" y="6091142"/>
                <a:ext cx="0" cy="29845"/>
              </a:xfrm>
              <a:custGeom>
                <a:avLst/>
                <a:gdLst/>
                <a:ahLst/>
                <a:cxnLst/>
                <a:rect l="l" t="t" r="r" b="b"/>
                <a:pathLst>
                  <a:path h="29845">
                    <a:moveTo>
                      <a:pt x="0" y="0"/>
                    </a:moveTo>
                    <a:lnTo>
                      <a:pt x="0" y="29498"/>
                    </a:lnTo>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83" name="object 28">
                <a:extLst>
                  <a:ext uri="{FF2B5EF4-FFF2-40B4-BE49-F238E27FC236}">
                    <a16:creationId xmlns:a16="http://schemas.microsoft.com/office/drawing/2014/main" id="{1A73BB83-0440-F953-0D07-3D886B926F7E}"/>
                  </a:ext>
                </a:extLst>
              </p:cNvPr>
              <p:cNvSpPr/>
              <p:nvPr/>
            </p:nvSpPr>
            <p:spPr>
              <a:xfrm>
                <a:off x="7525306" y="6091142"/>
                <a:ext cx="0" cy="29845"/>
              </a:xfrm>
              <a:custGeom>
                <a:avLst/>
                <a:gdLst/>
                <a:ahLst/>
                <a:cxnLst/>
                <a:rect l="l" t="t" r="r" b="b"/>
                <a:pathLst>
                  <a:path h="29845">
                    <a:moveTo>
                      <a:pt x="0" y="0"/>
                    </a:moveTo>
                    <a:lnTo>
                      <a:pt x="0" y="29498"/>
                    </a:lnTo>
                  </a:path>
                </a:pathLst>
              </a:custGeom>
              <a:ln w="6743">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pic>
          <p:nvPicPr>
            <p:cNvPr id="184" name="object 29">
              <a:extLst>
                <a:ext uri="{FF2B5EF4-FFF2-40B4-BE49-F238E27FC236}">
                  <a16:creationId xmlns:a16="http://schemas.microsoft.com/office/drawing/2014/main" id="{7668D3DC-CF35-1FB2-34A8-A9FB54AE4560}"/>
                </a:ext>
              </a:extLst>
            </p:cNvPr>
            <p:cNvPicPr/>
            <p:nvPr/>
          </p:nvPicPr>
          <p:blipFill>
            <a:blip r:embed="rId7" cstate="print"/>
            <a:stretch>
              <a:fillRect/>
            </a:stretch>
          </p:blipFill>
          <p:spPr>
            <a:xfrm>
              <a:off x="7397430" y="5396970"/>
              <a:ext cx="124881" cy="200119"/>
            </a:xfrm>
            <a:prstGeom prst="rect">
              <a:avLst/>
            </a:prstGeom>
          </p:spPr>
        </p:pic>
        <p:sp>
          <p:nvSpPr>
            <p:cNvPr id="185" name="object 30">
              <a:extLst>
                <a:ext uri="{FF2B5EF4-FFF2-40B4-BE49-F238E27FC236}">
                  <a16:creationId xmlns:a16="http://schemas.microsoft.com/office/drawing/2014/main" id="{9B7C975F-27B4-177E-D33D-E776B5F0EF92}"/>
                </a:ext>
              </a:extLst>
            </p:cNvPr>
            <p:cNvSpPr/>
            <p:nvPr/>
          </p:nvSpPr>
          <p:spPr>
            <a:xfrm>
              <a:off x="7578144" y="5563646"/>
              <a:ext cx="27940" cy="33655"/>
            </a:xfrm>
            <a:custGeom>
              <a:avLst/>
              <a:gdLst/>
              <a:ahLst/>
              <a:cxnLst/>
              <a:rect l="l" t="t" r="r" b="b"/>
              <a:pathLst>
                <a:path w="27940" h="33654">
                  <a:moveTo>
                    <a:pt x="27781" y="0"/>
                  </a:moveTo>
                  <a:lnTo>
                    <a:pt x="0" y="0"/>
                  </a:lnTo>
                  <a:lnTo>
                    <a:pt x="0" y="33443"/>
                  </a:lnTo>
                  <a:lnTo>
                    <a:pt x="27781" y="33443"/>
                  </a:lnTo>
                  <a:lnTo>
                    <a:pt x="27781" y="0"/>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pic>
          <p:nvPicPr>
            <p:cNvPr id="186" name="object 31">
              <a:extLst>
                <a:ext uri="{FF2B5EF4-FFF2-40B4-BE49-F238E27FC236}">
                  <a16:creationId xmlns:a16="http://schemas.microsoft.com/office/drawing/2014/main" id="{75CEF52C-7CAE-ED15-3299-6675E2AF8BE0}"/>
                </a:ext>
              </a:extLst>
            </p:cNvPr>
            <p:cNvPicPr/>
            <p:nvPr/>
          </p:nvPicPr>
          <p:blipFill>
            <a:blip r:embed="rId8" cstate="print"/>
            <a:stretch>
              <a:fillRect/>
            </a:stretch>
          </p:blipFill>
          <p:spPr>
            <a:xfrm>
              <a:off x="7652858" y="5396970"/>
              <a:ext cx="135939" cy="203625"/>
            </a:xfrm>
            <a:prstGeom prst="rect">
              <a:avLst/>
            </a:prstGeom>
          </p:spPr>
        </p:pic>
        <p:grpSp>
          <p:nvGrpSpPr>
            <p:cNvPr id="187" name="object 32">
              <a:extLst>
                <a:ext uri="{FF2B5EF4-FFF2-40B4-BE49-F238E27FC236}">
                  <a16:creationId xmlns:a16="http://schemas.microsoft.com/office/drawing/2014/main" id="{458E9BE4-4BAC-C475-75DE-4A19E9F1E627}"/>
                </a:ext>
              </a:extLst>
            </p:cNvPr>
            <p:cNvGrpSpPr/>
            <p:nvPr/>
          </p:nvGrpSpPr>
          <p:grpSpPr>
            <a:xfrm>
              <a:off x="8546992" y="5333181"/>
              <a:ext cx="6985" cy="29845"/>
              <a:chOff x="8480084" y="6091142"/>
              <a:chExt cx="6985" cy="29845"/>
            </a:xfrm>
          </p:grpSpPr>
          <p:sp>
            <p:nvSpPr>
              <p:cNvPr id="188" name="object 33">
                <a:extLst>
                  <a:ext uri="{FF2B5EF4-FFF2-40B4-BE49-F238E27FC236}">
                    <a16:creationId xmlns:a16="http://schemas.microsoft.com/office/drawing/2014/main" id="{6B748228-DB77-9EF0-E123-522665937F51}"/>
                  </a:ext>
                </a:extLst>
              </p:cNvPr>
              <p:cNvSpPr/>
              <p:nvPr/>
            </p:nvSpPr>
            <p:spPr>
              <a:xfrm>
                <a:off x="8483456" y="6091142"/>
                <a:ext cx="0" cy="29845"/>
              </a:xfrm>
              <a:custGeom>
                <a:avLst/>
                <a:gdLst/>
                <a:ahLst/>
                <a:cxnLst/>
                <a:rect l="l" t="t" r="r" b="b"/>
                <a:pathLst>
                  <a:path h="29845">
                    <a:moveTo>
                      <a:pt x="0" y="0"/>
                    </a:moveTo>
                    <a:lnTo>
                      <a:pt x="0" y="29498"/>
                    </a:lnTo>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89" name="object 34">
                <a:extLst>
                  <a:ext uri="{FF2B5EF4-FFF2-40B4-BE49-F238E27FC236}">
                    <a16:creationId xmlns:a16="http://schemas.microsoft.com/office/drawing/2014/main" id="{EDBD3F25-7053-2918-E407-78EE4FDE84CD}"/>
                  </a:ext>
                </a:extLst>
              </p:cNvPr>
              <p:cNvSpPr/>
              <p:nvPr/>
            </p:nvSpPr>
            <p:spPr>
              <a:xfrm>
                <a:off x="8483456" y="6091142"/>
                <a:ext cx="0" cy="29845"/>
              </a:xfrm>
              <a:custGeom>
                <a:avLst/>
                <a:gdLst/>
                <a:ahLst/>
                <a:cxnLst/>
                <a:rect l="l" t="t" r="r" b="b"/>
                <a:pathLst>
                  <a:path h="29845">
                    <a:moveTo>
                      <a:pt x="0" y="0"/>
                    </a:moveTo>
                    <a:lnTo>
                      <a:pt x="0" y="29498"/>
                    </a:lnTo>
                  </a:path>
                </a:pathLst>
              </a:custGeom>
              <a:ln w="6743">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pic>
          <p:nvPicPr>
            <p:cNvPr id="190" name="object 35">
              <a:extLst>
                <a:ext uri="{FF2B5EF4-FFF2-40B4-BE49-F238E27FC236}">
                  <a16:creationId xmlns:a16="http://schemas.microsoft.com/office/drawing/2014/main" id="{254C38BF-A556-7AAF-A09F-9A2D62816AEC}"/>
                </a:ext>
              </a:extLst>
            </p:cNvPr>
            <p:cNvPicPr/>
            <p:nvPr/>
          </p:nvPicPr>
          <p:blipFill>
            <a:blip r:embed="rId9" cstate="print"/>
            <a:stretch>
              <a:fillRect/>
            </a:stretch>
          </p:blipFill>
          <p:spPr>
            <a:xfrm>
              <a:off x="8355579" y="5396970"/>
              <a:ext cx="124881" cy="200119"/>
            </a:xfrm>
            <a:prstGeom prst="rect">
              <a:avLst/>
            </a:prstGeom>
          </p:spPr>
        </p:pic>
        <p:sp>
          <p:nvSpPr>
            <p:cNvPr id="191" name="object 36">
              <a:extLst>
                <a:ext uri="{FF2B5EF4-FFF2-40B4-BE49-F238E27FC236}">
                  <a16:creationId xmlns:a16="http://schemas.microsoft.com/office/drawing/2014/main" id="{30DF2712-4853-E41C-7013-BA6358597E0B}"/>
                </a:ext>
              </a:extLst>
            </p:cNvPr>
            <p:cNvSpPr/>
            <p:nvPr/>
          </p:nvSpPr>
          <p:spPr>
            <a:xfrm>
              <a:off x="8536294" y="5563646"/>
              <a:ext cx="27940" cy="33655"/>
            </a:xfrm>
            <a:custGeom>
              <a:avLst/>
              <a:gdLst/>
              <a:ahLst/>
              <a:cxnLst/>
              <a:rect l="l" t="t" r="r" b="b"/>
              <a:pathLst>
                <a:path w="27940" h="33654">
                  <a:moveTo>
                    <a:pt x="27781" y="0"/>
                  </a:moveTo>
                  <a:lnTo>
                    <a:pt x="0" y="0"/>
                  </a:lnTo>
                  <a:lnTo>
                    <a:pt x="0" y="33443"/>
                  </a:lnTo>
                  <a:lnTo>
                    <a:pt x="27781" y="33443"/>
                  </a:lnTo>
                  <a:lnTo>
                    <a:pt x="27781" y="0"/>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pic>
          <p:nvPicPr>
            <p:cNvPr id="192" name="object 37">
              <a:extLst>
                <a:ext uri="{FF2B5EF4-FFF2-40B4-BE49-F238E27FC236}">
                  <a16:creationId xmlns:a16="http://schemas.microsoft.com/office/drawing/2014/main" id="{CF899A92-B9CC-D4CA-6F63-5D97C4BCB6FE}"/>
                </a:ext>
              </a:extLst>
            </p:cNvPr>
            <p:cNvPicPr/>
            <p:nvPr/>
          </p:nvPicPr>
          <p:blipFill>
            <a:blip r:embed="rId10" cstate="print"/>
            <a:stretch>
              <a:fillRect/>
            </a:stretch>
          </p:blipFill>
          <p:spPr>
            <a:xfrm>
              <a:off x="8613973" y="5400476"/>
              <a:ext cx="127309" cy="200119"/>
            </a:xfrm>
            <a:prstGeom prst="rect">
              <a:avLst/>
            </a:prstGeom>
          </p:spPr>
        </p:pic>
        <p:grpSp>
          <p:nvGrpSpPr>
            <p:cNvPr id="193" name="object 38">
              <a:extLst>
                <a:ext uri="{FF2B5EF4-FFF2-40B4-BE49-F238E27FC236}">
                  <a16:creationId xmlns:a16="http://schemas.microsoft.com/office/drawing/2014/main" id="{CF2B9D68-B87F-5201-DB68-0258A1FA3ECF}"/>
                </a:ext>
              </a:extLst>
            </p:cNvPr>
            <p:cNvGrpSpPr/>
            <p:nvPr/>
          </p:nvGrpSpPr>
          <p:grpSpPr>
            <a:xfrm>
              <a:off x="9505140" y="5333181"/>
              <a:ext cx="6985" cy="29845"/>
              <a:chOff x="9438232" y="6091142"/>
              <a:chExt cx="6985" cy="29845"/>
            </a:xfrm>
          </p:grpSpPr>
          <p:sp>
            <p:nvSpPr>
              <p:cNvPr id="194" name="object 39">
                <a:extLst>
                  <a:ext uri="{FF2B5EF4-FFF2-40B4-BE49-F238E27FC236}">
                    <a16:creationId xmlns:a16="http://schemas.microsoft.com/office/drawing/2014/main" id="{3A22DFCF-43EE-5D03-A4B3-E339C6024DBE}"/>
                  </a:ext>
                </a:extLst>
              </p:cNvPr>
              <p:cNvSpPr/>
              <p:nvPr/>
            </p:nvSpPr>
            <p:spPr>
              <a:xfrm>
                <a:off x="9441603" y="6091142"/>
                <a:ext cx="0" cy="29845"/>
              </a:xfrm>
              <a:custGeom>
                <a:avLst/>
                <a:gdLst/>
                <a:ahLst/>
                <a:cxnLst/>
                <a:rect l="l" t="t" r="r" b="b"/>
                <a:pathLst>
                  <a:path h="29845">
                    <a:moveTo>
                      <a:pt x="0" y="0"/>
                    </a:moveTo>
                    <a:lnTo>
                      <a:pt x="0" y="29498"/>
                    </a:lnTo>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95" name="object 40">
                <a:extLst>
                  <a:ext uri="{FF2B5EF4-FFF2-40B4-BE49-F238E27FC236}">
                    <a16:creationId xmlns:a16="http://schemas.microsoft.com/office/drawing/2014/main" id="{7E7293E6-48F3-6EEE-7DF2-A97A4AD5CC7B}"/>
                  </a:ext>
                </a:extLst>
              </p:cNvPr>
              <p:cNvSpPr/>
              <p:nvPr/>
            </p:nvSpPr>
            <p:spPr>
              <a:xfrm>
                <a:off x="9441603" y="6091142"/>
                <a:ext cx="0" cy="29845"/>
              </a:xfrm>
              <a:custGeom>
                <a:avLst/>
                <a:gdLst/>
                <a:ahLst/>
                <a:cxnLst/>
                <a:rect l="l" t="t" r="r" b="b"/>
                <a:pathLst>
                  <a:path h="29845">
                    <a:moveTo>
                      <a:pt x="0" y="0"/>
                    </a:moveTo>
                    <a:lnTo>
                      <a:pt x="0" y="29498"/>
                    </a:lnTo>
                  </a:path>
                </a:pathLst>
              </a:custGeom>
              <a:ln w="6743">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pic>
          <p:nvPicPr>
            <p:cNvPr id="196" name="object 41">
              <a:extLst>
                <a:ext uri="{FF2B5EF4-FFF2-40B4-BE49-F238E27FC236}">
                  <a16:creationId xmlns:a16="http://schemas.microsoft.com/office/drawing/2014/main" id="{459F4468-D82A-D290-7949-D8E110B4D34D}"/>
                </a:ext>
              </a:extLst>
            </p:cNvPr>
            <p:cNvPicPr/>
            <p:nvPr/>
          </p:nvPicPr>
          <p:blipFill>
            <a:blip r:embed="rId11" cstate="print"/>
            <a:stretch>
              <a:fillRect/>
            </a:stretch>
          </p:blipFill>
          <p:spPr>
            <a:xfrm>
              <a:off x="9314536" y="5396970"/>
              <a:ext cx="129467" cy="203625"/>
            </a:xfrm>
            <a:prstGeom prst="rect">
              <a:avLst/>
            </a:prstGeom>
          </p:spPr>
        </p:pic>
        <p:sp>
          <p:nvSpPr>
            <p:cNvPr id="197" name="object 42">
              <a:extLst>
                <a:ext uri="{FF2B5EF4-FFF2-40B4-BE49-F238E27FC236}">
                  <a16:creationId xmlns:a16="http://schemas.microsoft.com/office/drawing/2014/main" id="{C808F42F-636D-BBD4-07B1-05F523F52A39}"/>
                </a:ext>
              </a:extLst>
            </p:cNvPr>
            <p:cNvSpPr/>
            <p:nvPr/>
          </p:nvSpPr>
          <p:spPr>
            <a:xfrm>
              <a:off x="9494441" y="5563646"/>
              <a:ext cx="27940" cy="33655"/>
            </a:xfrm>
            <a:custGeom>
              <a:avLst/>
              <a:gdLst/>
              <a:ahLst/>
              <a:cxnLst/>
              <a:rect l="l" t="t" r="r" b="b"/>
              <a:pathLst>
                <a:path w="27940" h="33654">
                  <a:moveTo>
                    <a:pt x="27781" y="0"/>
                  </a:moveTo>
                  <a:lnTo>
                    <a:pt x="0" y="0"/>
                  </a:lnTo>
                  <a:lnTo>
                    <a:pt x="0" y="33443"/>
                  </a:lnTo>
                  <a:lnTo>
                    <a:pt x="27781" y="33443"/>
                  </a:lnTo>
                  <a:lnTo>
                    <a:pt x="27781" y="0"/>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pic>
          <p:nvPicPr>
            <p:cNvPr id="198" name="object 43">
              <a:extLst>
                <a:ext uri="{FF2B5EF4-FFF2-40B4-BE49-F238E27FC236}">
                  <a16:creationId xmlns:a16="http://schemas.microsoft.com/office/drawing/2014/main" id="{E5F04E41-6E3D-D5E6-FA6F-F4D7FF61A998}"/>
                </a:ext>
              </a:extLst>
            </p:cNvPr>
            <p:cNvPicPr/>
            <p:nvPr/>
          </p:nvPicPr>
          <p:blipFill>
            <a:blip r:embed="rId12" cstate="print"/>
            <a:stretch>
              <a:fillRect/>
            </a:stretch>
          </p:blipFill>
          <p:spPr>
            <a:xfrm>
              <a:off x="9569155" y="5396970"/>
              <a:ext cx="135939" cy="203625"/>
            </a:xfrm>
            <a:prstGeom prst="rect">
              <a:avLst/>
            </a:prstGeom>
          </p:spPr>
        </p:pic>
        <p:grpSp>
          <p:nvGrpSpPr>
            <p:cNvPr id="199" name="object 44">
              <a:extLst>
                <a:ext uri="{FF2B5EF4-FFF2-40B4-BE49-F238E27FC236}">
                  <a16:creationId xmlns:a16="http://schemas.microsoft.com/office/drawing/2014/main" id="{C844AAF1-A7FE-EE37-0D80-713271A115C6}"/>
                </a:ext>
              </a:extLst>
            </p:cNvPr>
            <p:cNvGrpSpPr/>
            <p:nvPr/>
          </p:nvGrpSpPr>
          <p:grpSpPr>
            <a:xfrm>
              <a:off x="10463288" y="5333181"/>
              <a:ext cx="6985" cy="29845"/>
              <a:chOff x="10396380" y="6091142"/>
              <a:chExt cx="6985" cy="29845"/>
            </a:xfrm>
          </p:grpSpPr>
          <p:sp>
            <p:nvSpPr>
              <p:cNvPr id="200" name="object 45">
                <a:extLst>
                  <a:ext uri="{FF2B5EF4-FFF2-40B4-BE49-F238E27FC236}">
                    <a16:creationId xmlns:a16="http://schemas.microsoft.com/office/drawing/2014/main" id="{214B67C6-F91F-C4EB-BC00-47FF012F508F}"/>
                  </a:ext>
                </a:extLst>
              </p:cNvPr>
              <p:cNvSpPr/>
              <p:nvPr/>
            </p:nvSpPr>
            <p:spPr>
              <a:xfrm>
                <a:off x="10399751" y="6091142"/>
                <a:ext cx="0" cy="29845"/>
              </a:xfrm>
              <a:custGeom>
                <a:avLst/>
                <a:gdLst/>
                <a:ahLst/>
                <a:cxnLst/>
                <a:rect l="l" t="t" r="r" b="b"/>
                <a:pathLst>
                  <a:path h="29845">
                    <a:moveTo>
                      <a:pt x="0" y="0"/>
                    </a:moveTo>
                    <a:lnTo>
                      <a:pt x="0" y="29498"/>
                    </a:lnTo>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01" name="object 46">
                <a:extLst>
                  <a:ext uri="{FF2B5EF4-FFF2-40B4-BE49-F238E27FC236}">
                    <a16:creationId xmlns:a16="http://schemas.microsoft.com/office/drawing/2014/main" id="{025891BA-0901-6FCD-0A86-1CA62D5E2347}"/>
                  </a:ext>
                </a:extLst>
              </p:cNvPr>
              <p:cNvSpPr/>
              <p:nvPr/>
            </p:nvSpPr>
            <p:spPr>
              <a:xfrm>
                <a:off x="10399751" y="6091142"/>
                <a:ext cx="0" cy="29845"/>
              </a:xfrm>
              <a:custGeom>
                <a:avLst/>
                <a:gdLst/>
                <a:ahLst/>
                <a:cxnLst/>
                <a:rect l="l" t="t" r="r" b="b"/>
                <a:pathLst>
                  <a:path h="29845">
                    <a:moveTo>
                      <a:pt x="0" y="0"/>
                    </a:moveTo>
                    <a:lnTo>
                      <a:pt x="0" y="29498"/>
                    </a:lnTo>
                  </a:path>
                </a:pathLst>
              </a:custGeom>
              <a:ln w="6743">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pic>
          <p:nvPicPr>
            <p:cNvPr id="202" name="object 47">
              <a:extLst>
                <a:ext uri="{FF2B5EF4-FFF2-40B4-BE49-F238E27FC236}">
                  <a16:creationId xmlns:a16="http://schemas.microsoft.com/office/drawing/2014/main" id="{EB200925-C1EC-EFF5-6A7F-6EC70002AAB0}"/>
                </a:ext>
              </a:extLst>
            </p:cNvPr>
            <p:cNvPicPr/>
            <p:nvPr/>
          </p:nvPicPr>
          <p:blipFill>
            <a:blip r:embed="rId11" cstate="print"/>
            <a:stretch>
              <a:fillRect/>
            </a:stretch>
          </p:blipFill>
          <p:spPr>
            <a:xfrm>
              <a:off x="10272685" y="5396970"/>
              <a:ext cx="129466" cy="203625"/>
            </a:xfrm>
            <a:prstGeom prst="rect">
              <a:avLst/>
            </a:prstGeom>
          </p:spPr>
        </p:pic>
        <p:sp>
          <p:nvSpPr>
            <p:cNvPr id="203" name="object 48">
              <a:extLst>
                <a:ext uri="{FF2B5EF4-FFF2-40B4-BE49-F238E27FC236}">
                  <a16:creationId xmlns:a16="http://schemas.microsoft.com/office/drawing/2014/main" id="{094F082E-033C-9595-EF57-5A862ABCB5D4}"/>
                </a:ext>
              </a:extLst>
            </p:cNvPr>
            <p:cNvSpPr/>
            <p:nvPr/>
          </p:nvSpPr>
          <p:spPr>
            <a:xfrm>
              <a:off x="10452591" y="5563646"/>
              <a:ext cx="27940" cy="33655"/>
            </a:xfrm>
            <a:custGeom>
              <a:avLst/>
              <a:gdLst/>
              <a:ahLst/>
              <a:cxnLst/>
              <a:rect l="l" t="t" r="r" b="b"/>
              <a:pathLst>
                <a:path w="27940" h="33654">
                  <a:moveTo>
                    <a:pt x="27781" y="0"/>
                  </a:moveTo>
                  <a:lnTo>
                    <a:pt x="0" y="0"/>
                  </a:lnTo>
                  <a:lnTo>
                    <a:pt x="0" y="33443"/>
                  </a:lnTo>
                  <a:lnTo>
                    <a:pt x="27781" y="33443"/>
                  </a:lnTo>
                  <a:lnTo>
                    <a:pt x="27781" y="0"/>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pic>
          <p:nvPicPr>
            <p:cNvPr id="204" name="object 49">
              <a:extLst>
                <a:ext uri="{FF2B5EF4-FFF2-40B4-BE49-F238E27FC236}">
                  <a16:creationId xmlns:a16="http://schemas.microsoft.com/office/drawing/2014/main" id="{4EEBB439-6566-692D-DE89-12D120133B68}"/>
                </a:ext>
              </a:extLst>
            </p:cNvPr>
            <p:cNvPicPr/>
            <p:nvPr/>
          </p:nvPicPr>
          <p:blipFill>
            <a:blip r:embed="rId13" cstate="print"/>
            <a:stretch>
              <a:fillRect/>
            </a:stretch>
          </p:blipFill>
          <p:spPr>
            <a:xfrm>
              <a:off x="10530270" y="5400476"/>
              <a:ext cx="127309" cy="200119"/>
            </a:xfrm>
            <a:prstGeom prst="rect">
              <a:avLst/>
            </a:prstGeom>
          </p:spPr>
        </p:pic>
        <p:pic>
          <p:nvPicPr>
            <p:cNvPr id="205" name="object 50">
              <a:extLst>
                <a:ext uri="{FF2B5EF4-FFF2-40B4-BE49-F238E27FC236}">
                  <a16:creationId xmlns:a16="http://schemas.microsoft.com/office/drawing/2014/main" id="{9773C4BE-204B-CA6D-84C0-D1ECBE24B77B}"/>
                </a:ext>
              </a:extLst>
            </p:cNvPr>
            <p:cNvPicPr/>
            <p:nvPr/>
          </p:nvPicPr>
          <p:blipFill>
            <a:blip r:embed="rId14" cstate="print"/>
            <a:stretch>
              <a:fillRect/>
            </a:stretch>
          </p:blipFill>
          <p:spPr>
            <a:xfrm>
              <a:off x="6335625" y="5694909"/>
              <a:ext cx="270841" cy="200411"/>
            </a:xfrm>
            <a:prstGeom prst="rect">
              <a:avLst/>
            </a:prstGeom>
          </p:spPr>
        </p:pic>
        <p:pic>
          <p:nvPicPr>
            <p:cNvPr id="206" name="object 51">
              <a:extLst>
                <a:ext uri="{FF2B5EF4-FFF2-40B4-BE49-F238E27FC236}">
                  <a16:creationId xmlns:a16="http://schemas.microsoft.com/office/drawing/2014/main" id="{83BF556E-C734-3E9A-A7BA-CE2E20523A18}"/>
                </a:ext>
              </a:extLst>
            </p:cNvPr>
            <p:cNvPicPr/>
            <p:nvPr/>
          </p:nvPicPr>
          <p:blipFill>
            <a:blip r:embed="rId15" cstate="print"/>
            <a:stretch>
              <a:fillRect/>
            </a:stretch>
          </p:blipFill>
          <p:spPr>
            <a:xfrm>
              <a:off x="6655556" y="5740780"/>
              <a:ext cx="123532" cy="151033"/>
            </a:xfrm>
            <a:prstGeom prst="rect">
              <a:avLst/>
            </a:prstGeom>
          </p:spPr>
        </p:pic>
        <p:sp>
          <p:nvSpPr>
            <p:cNvPr id="207" name="object 52">
              <a:extLst>
                <a:ext uri="{FF2B5EF4-FFF2-40B4-BE49-F238E27FC236}">
                  <a16:creationId xmlns:a16="http://schemas.microsoft.com/office/drawing/2014/main" id="{299550EF-2603-CD34-C4BA-C80B35270C9A}"/>
                </a:ext>
              </a:extLst>
            </p:cNvPr>
            <p:cNvSpPr/>
            <p:nvPr/>
          </p:nvSpPr>
          <p:spPr>
            <a:xfrm>
              <a:off x="6827359" y="5686844"/>
              <a:ext cx="24765" cy="205104"/>
            </a:xfrm>
            <a:custGeom>
              <a:avLst/>
              <a:gdLst/>
              <a:ahLst/>
              <a:cxnLst/>
              <a:rect l="l" t="t" r="r" b="b"/>
              <a:pathLst>
                <a:path w="24765" h="205104">
                  <a:moveTo>
                    <a:pt x="24282" y="57454"/>
                  </a:moveTo>
                  <a:lnTo>
                    <a:pt x="0" y="57454"/>
                  </a:lnTo>
                  <a:lnTo>
                    <a:pt x="0" y="204978"/>
                  </a:lnTo>
                  <a:lnTo>
                    <a:pt x="24282" y="204978"/>
                  </a:lnTo>
                  <a:lnTo>
                    <a:pt x="24282" y="57454"/>
                  </a:lnTo>
                  <a:close/>
                </a:path>
                <a:path w="24765" h="205104">
                  <a:moveTo>
                    <a:pt x="24282" y="0"/>
                  </a:moveTo>
                  <a:lnTo>
                    <a:pt x="0" y="0"/>
                  </a:lnTo>
                  <a:lnTo>
                    <a:pt x="0" y="30746"/>
                  </a:lnTo>
                  <a:lnTo>
                    <a:pt x="24282" y="30746"/>
                  </a:lnTo>
                  <a:lnTo>
                    <a:pt x="24282" y="0"/>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nvGrpSpPr>
            <p:cNvPr id="208" name="object 53">
              <a:extLst>
                <a:ext uri="{FF2B5EF4-FFF2-40B4-BE49-F238E27FC236}">
                  <a16:creationId xmlns:a16="http://schemas.microsoft.com/office/drawing/2014/main" id="{78379B9A-DC56-C537-4567-C5F0405A2CB5}"/>
                </a:ext>
              </a:extLst>
            </p:cNvPr>
            <p:cNvGrpSpPr/>
            <p:nvPr/>
          </p:nvGrpSpPr>
          <p:grpSpPr>
            <a:xfrm>
              <a:off x="6901543" y="5740780"/>
              <a:ext cx="293370" cy="207010"/>
              <a:chOff x="6834635" y="6498741"/>
              <a:chExt cx="293370" cy="207010"/>
            </a:xfrm>
          </p:grpSpPr>
          <p:pic>
            <p:nvPicPr>
              <p:cNvPr id="209" name="object 54">
                <a:extLst>
                  <a:ext uri="{FF2B5EF4-FFF2-40B4-BE49-F238E27FC236}">
                    <a16:creationId xmlns:a16="http://schemas.microsoft.com/office/drawing/2014/main" id="{4338576E-1C40-1508-53D7-1A19F88C499B}"/>
                  </a:ext>
                </a:extLst>
              </p:cNvPr>
              <p:cNvPicPr/>
              <p:nvPr/>
            </p:nvPicPr>
            <p:blipFill>
              <a:blip r:embed="rId16" cstate="print"/>
              <a:stretch>
                <a:fillRect/>
              </a:stretch>
            </p:blipFill>
            <p:spPr>
              <a:xfrm>
                <a:off x="6995929" y="6498741"/>
                <a:ext cx="131895" cy="206862"/>
              </a:xfrm>
              <a:prstGeom prst="rect">
                <a:avLst/>
              </a:prstGeom>
            </p:spPr>
          </p:pic>
          <p:pic>
            <p:nvPicPr>
              <p:cNvPr id="210" name="object 55">
                <a:extLst>
                  <a:ext uri="{FF2B5EF4-FFF2-40B4-BE49-F238E27FC236}">
                    <a16:creationId xmlns:a16="http://schemas.microsoft.com/office/drawing/2014/main" id="{6D24C397-04EA-833C-1521-0B1F87AB3DF6}"/>
                  </a:ext>
                </a:extLst>
              </p:cNvPr>
              <p:cNvPicPr/>
              <p:nvPr/>
            </p:nvPicPr>
            <p:blipFill>
              <a:blip r:embed="rId15" cstate="print"/>
              <a:stretch>
                <a:fillRect/>
              </a:stretch>
            </p:blipFill>
            <p:spPr>
              <a:xfrm>
                <a:off x="6834635" y="6498741"/>
                <a:ext cx="123532" cy="151033"/>
              </a:xfrm>
              <a:prstGeom prst="rect">
                <a:avLst/>
              </a:prstGeom>
            </p:spPr>
          </p:pic>
        </p:grpSp>
        <p:pic>
          <p:nvPicPr>
            <p:cNvPr id="211" name="object 56">
              <a:extLst>
                <a:ext uri="{FF2B5EF4-FFF2-40B4-BE49-F238E27FC236}">
                  <a16:creationId xmlns:a16="http://schemas.microsoft.com/office/drawing/2014/main" id="{8456946D-1517-29F6-913A-A6BDB094A5BA}"/>
                </a:ext>
              </a:extLst>
            </p:cNvPr>
            <p:cNvPicPr/>
            <p:nvPr/>
          </p:nvPicPr>
          <p:blipFill>
            <a:blip r:embed="rId17" cstate="print"/>
            <a:stretch>
              <a:fillRect/>
            </a:stretch>
          </p:blipFill>
          <p:spPr>
            <a:xfrm>
              <a:off x="7331481" y="5695200"/>
              <a:ext cx="1376688" cy="200119"/>
            </a:xfrm>
            <a:prstGeom prst="rect">
              <a:avLst/>
            </a:prstGeom>
          </p:spPr>
        </p:pic>
        <p:grpSp>
          <p:nvGrpSpPr>
            <p:cNvPr id="212" name="object 57">
              <a:extLst>
                <a:ext uri="{FF2B5EF4-FFF2-40B4-BE49-F238E27FC236}">
                  <a16:creationId xmlns:a16="http://schemas.microsoft.com/office/drawing/2014/main" id="{8DCF7B37-8D65-8C07-FB14-A19760389238}"/>
                </a:ext>
              </a:extLst>
            </p:cNvPr>
            <p:cNvGrpSpPr/>
            <p:nvPr/>
          </p:nvGrpSpPr>
          <p:grpSpPr>
            <a:xfrm>
              <a:off x="3730121" y="4959927"/>
              <a:ext cx="29845" cy="6985"/>
              <a:chOff x="3663213" y="5717888"/>
              <a:chExt cx="29845" cy="6985"/>
            </a:xfrm>
          </p:grpSpPr>
          <p:sp>
            <p:nvSpPr>
              <p:cNvPr id="213" name="object 58">
                <a:extLst>
                  <a:ext uri="{FF2B5EF4-FFF2-40B4-BE49-F238E27FC236}">
                    <a16:creationId xmlns:a16="http://schemas.microsoft.com/office/drawing/2014/main" id="{857EC8F5-7897-1F51-525B-E6921B61B199}"/>
                  </a:ext>
                </a:extLst>
              </p:cNvPr>
              <p:cNvSpPr/>
              <p:nvPr/>
            </p:nvSpPr>
            <p:spPr>
              <a:xfrm>
                <a:off x="3663213" y="5721259"/>
                <a:ext cx="29845" cy="0"/>
              </a:xfrm>
              <a:custGeom>
                <a:avLst/>
                <a:gdLst/>
                <a:ahLst/>
                <a:cxnLst/>
                <a:rect l="l" t="t" r="r" b="b"/>
                <a:pathLst>
                  <a:path w="29845">
                    <a:moveTo>
                      <a:pt x="29500" y="0"/>
                    </a:moveTo>
                    <a:lnTo>
                      <a:pt x="0" y="0"/>
                    </a:lnTo>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14" name="object 59">
                <a:extLst>
                  <a:ext uri="{FF2B5EF4-FFF2-40B4-BE49-F238E27FC236}">
                    <a16:creationId xmlns:a16="http://schemas.microsoft.com/office/drawing/2014/main" id="{1F294993-1570-D4AC-A27A-0E88910C9556}"/>
                  </a:ext>
                </a:extLst>
              </p:cNvPr>
              <p:cNvSpPr/>
              <p:nvPr/>
            </p:nvSpPr>
            <p:spPr>
              <a:xfrm>
                <a:off x="3663213" y="5721259"/>
                <a:ext cx="29845" cy="0"/>
              </a:xfrm>
              <a:custGeom>
                <a:avLst/>
                <a:gdLst/>
                <a:ahLst/>
                <a:cxnLst/>
                <a:rect l="l" t="t" r="r" b="b"/>
                <a:pathLst>
                  <a:path w="29845">
                    <a:moveTo>
                      <a:pt x="29500" y="0"/>
                    </a:moveTo>
                    <a:lnTo>
                      <a:pt x="0" y="0"/>
                    </a:lnTo>
                  </a:path>
                </a:pathLst>
              </a:custGeom>
              <a:ln w="6742">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grpSp>
          <p:nvGrpSpPr>
            <p:cNvPr id="215" name="object 60">
              <a:extLst>
                <a:ext uri="{FF2B5EF4-FFF2-40B4-BE49-F238E27FC236}">
                  <a16:creationId xmlns:a16="http://schemas.microsoft.com/office/drawing/2014/main" id="{EDDD559A-1F57-8ED9-6CD0-4CE3114722EE}"/>
                </a:ext>
              </a:extLst>
            </p:cNvPr>
            <p:cNvGrpSpPr/>
            <p:nvPr/>
          </p:nvGrpSpPr>
          <p:grpSpPr>
            <a:xfrm>
              <a:off x="3331606" y="4869140"/>
              <a:ext cx="354330" cy="196850"/>
              <a:chOff x="3264698" y="5627101"/>
              <a:chExt cx="354330" cy="196850"/>
            </a:xfrm>
          </p:grpSpPr>
          <p:pic>
            <p:nvPicPr>
              <p:cNvPr id="216" name="object 61">
                <a:extLst>
                  <a:ext uri="{FF2B5EF4-FFF2-40B4-BE49-F238E27FC236}">
                    <a16:creationId xmlns:a16="http://schemas.microsoft.com/office/drawing/2014/main" id="{DAD24B18-B5DE-5EB4-561B-20C107F2BD2B}"/>
                  </a:ext>
                </a:extLst>
              </p:cNvPr>
              <p:cNvPicPr/>
              <p:nvPr/>
            </p:nvPicPr>
            <p:blipFill>
              <a:blip r:embed="rId18" cstate="print"/>
              <a:stretch>
                <a:fillRect/>
              </a:stretch>
            </p:blipFill>
            <p:spPr>
              <a:xfrm>
                <a:off x="3475323" y="5627101"/>
                <a:ext cx="143222" cy="196613"/>
              </a:xfrm>
              <a:prstGeom prst="rect">
                <a:avLst/>
              </a:prstGeom>
            </p:spPr>
          </p:pic>
          <p:sp>
            <p:nvSpPr>
              <p:cNvPr id="217" name="object 62">
                <a:extLst>
                  <a:ext uri="{FF2B5EF4-FFF2-40B4-BE49-F238E27FC236}">
                    <a16:creationId xmlns:a16="http://schemas.microsoft.com/office/drawing/2014/main" id="{14C4DB9B-2C2C-051C-78B0-6A24BD278317}"/>
                  </a:ext>
                </a:extLst>
              </p:cNvPr>
              <p:cNvSpPr/>
              <p:nvPr/>
            </p:nvSpPr>
            <p:spPr>
              <a:xfrm>
                <a:off x="3264698" y="5727970"/>
                <a:ext cx="168910" cy="22860"/>
              </a:xfrm>
              <a:custGeom>
                <a:avLst/>
                <a:gdLst/>
                <a:ahLst/>
                <a:cxnLst/>
                <a:rect l="l" t="t" r="r" b="b"/>
                <a:pathLst>
                  <a:path w="168910" h="22860">
                    <a:moveTo>
                      <a:pt x="168846" y="0"/>
                    </a:moveTo>
                    <a:lnTo>
                      <a:pt x="0" y="0"/>
                    </a:lnTo>
                    <a:lnTo>
                      <a:pt x="0" y="22385"/>
                    </a:lnTo>
                    <a:lnTo>
                      <a:pt x="168846" y="22385"/>
                    </a:lnTo>
                    <a:lnTo>
                      <a:pt x="168846" y="0"/>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grpSp>
          <p:nvGrpSpPr>
            <p:cNvPr id="218" name="object 63">
              <a:extLst>
                <a:ext uri="{FF2B5EF4-FFF2-40B4-BE49-F238E27FC236}">
                  <a16:creationId xmlns:a16="http://schemas.microsoft.com/office/drawing/2014/main" id="{6229D845-2F51-1ACD-FD74-B8DBE412C56F}"/>
                </a:ext>
              </a:extLst>
            </p:cNvPr>
            <p:cNvGrpSpPr/>
            <p:nvPr/>
          </p:nvGrpSpPr>
          <p:grpSpPr>
            <a:xfrm>
              <a:off x="3730121" y="4344551"/>
              <a:ext cx="29845" cy="6985"/>
              <a:chOff x="3663213" y="5102512"/>
              <a:chExt cx="29845" cy="6985"/>
            </a:xfrm>
          </p:grpSpPr>
          <p:sp>
            <p:nvSpPr>
              <p:cNvPr id="219" name="object 64">
                <a:extLst>
                  <a:ext uri="{FF2B5EF4-FFF2-40B4-BE49-F238E27FC236}">
                    <a16:creationId xmlns:a16="http://schemas.microsoft.com/office/drawing/2014/main" id="{0195ADDC-8BB5-E646-63FB-D73022BBA104}"/>
                  </a:ext>
                </a:extLst>
              </p:cNvPr>
              <p:cNvSpPr/>
              <p:nvPr/>
            </p:nvSpPr>
            <p:spPr>
              <a:xfrm>
                <a:off x="3663213" y="5105884"/>
                <a:ext cx="29845" cy="0"/>
              </a:xfrm>
              <a:custGeom>
                <a:avLst/>
                <a:gdLst/>
                <a:ahLst/>
                <a:cxnLst/>
                <a:rect l="l" t="t" r="r" b="b"/>
                <a:pathLst>
                  <a:path w="29845">
                    <a:moveTo>
                      <a:pt x="29500" y="0"/>
                    </a:moveTo>
                    <a:lnTo>
                      <a:pt x="0" y="0"/>
                    </a:lnTo>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20" name="object 65">
                <a:extLst>
                  <a:ext uri="{FF2B5EF4-FFF2-40B4-BE49-F238E27FC236}">
                    <a16:creationId xmlns:a16="http://schemas.microsoft.com/office/drawing/2014/main" id="{7FE4724D-A875-C38D-E8A6-B4C53BD480ED}"/>
                  </a:ext>
                </a:extLst>
              </p:cNvPr>
              <p:cNvSpPr/>
              <p:nvPr/>
            </p:nvSpPr>
            <p:spPr>
              <a:xfrm>
                <a:off x="3663213" y="5105884"/>
                <a:ext cx="29845" cy="0"/>
              </a:xfrm>
              <a:custGeom>
                <a:avLst/>
                <a:gdLst/>
                <a:ahLst/>
                <a:cxnLst/>
                <a:rect l="l" t="t" r="r" b="b"/>
                <a:pathLst>
                  <a:path w="29845">
                    <a:moveTo>
                      <a:pt x="29500" y="0"/>
                    </a:moveTo>
                    <a:lnTo>
                      <a:pt x="0" y="0"/>
                    </a:lnTo>
                  </a:path>
                </a:pathLst>
              </a:custGeom>
              <a:ln w="6742">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pic>
          <p:nvPicPr>
            <p:cNvPr id="221" name="object 66">
              <a:extLst>
                <a:ext uri="{FF2B5EF4-FFF2-40B4-BE49-F238E27FC236}">
                  <a16:creationId xmlns:a16="http://schemas.microsoft.com/office/drawing/2014/main" id="{AC5824CD-778B-25FD-B779-4248C0621EE4}"/>
                </a:ext>
              </a:extLst>
            </p:cNvPr>
            <p:cNvPicPr/>
            <p:nvPr/>
          </p:nvPicPr>
          <p:blipFill>
            <a:blip r:embed="rId7" cstate="print"/>
            <a:stretch>
              <a:fillRect/>
            </a:stretch>
          </p:blipFill>
          <p:spPr>
            <a:xfrm>
              <a:off x="3548704" y="4250258"/>
              <a:ext cx="124881" cy="200120"/>
            </a:xfrm>
            <a:prstGeom prst="rect">
              <a:avLst/>
            </a:prstGeom>
          </p:spPr>
        </p:pic>
        <p:sp>
          <p:nvSpPr>
            <p:cNvPr id="222" name="object 67">
              <a:extLst>
                <a:ext uri="{FF2B5EF4-FFF2-40B4-BE49-F238E27FC236}">
                  <a16:creationId xmlns:a16="http://schemas.microsoft.com/office/drawing/2014/main" id="{CB46BA4A-DA67-E8D5-37B0-E7FED019F0B7}"/>
                </a:ext>
              </a:extLst>
            </p:cNvPr>
            <p:cNvSpPr/>
            <p:nvPr/>
          </p:nvSpPr>
          <p:spPr>
            <a:xfrm>
              <a:off x="3331606" y="4354634"/>
              <a:ext cx="168910" cy="22860"/>
            </a:xfrm>
            <a:custGeom>
              <a:avLst/>
              <a:gdLst/>
              <a:ahLst/>
              <a:cxnLst/>
              <a:rect l="l" t="t" r="r" b="b"/>
              <a:pathLst>
                <a:path w="168910" h="22860">
                  <a:moveTo>
                    <a:pt x="168846" y="0"/>
                  </a:moveTo>
                  <a:lnTo>
                    <a:pt x="0" y="0"/>
                  </a:lnTo>
                  <a:lnTo>
                    <a:pt x="0" y="22385"/>
                  </a:lnTo>
                  <a:lnTo>
                    <a:pt x="168846" y="22385"/>
                  </a:lnTo>
                  <a:lnTo>
                    <a:pt x="168846" y="0"/>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nvGrpSpPr>
            <p:cNvPr id="223" name="object 68">
              <a:extLst>
                <a:ext uri="{FF2B5EF4-FFF2-40B4-BE49-F238E27FC236}">
                  <a16:creationId xmlns:a16="http://schemas.microsoft.com/office/drawing/2014/main" id="{84A66EB8-E820-0C7A-0E8D-EF07EC031526}"/>
                </a:ext>
              </a:extLst>
            </p:cNvPr>
            <p:cNvGrpSpPr/>
            <p:nvPr/>
          </p:nvGrpSpPr>
          <p:grpSpPr>
            <a:xfrm>
              <a:off x="3730121" y="3729176"/>
              <a:ext cx="29845" cy="6985"/>
              <a:chOff x="3663213" y="4487137"/>
              <a:chExt cx="29845" cy="6985"/>
            </a:xfrm>
          </p:grpSpPr>
          <p:sp>
            <p:nvSpPr>
              <p:cNvPr id="224" name="object 69">
                <a:extLst>
                  <a:ext uri="{FF2B5EF4-FFF2-40B4-BE49-F238E27FC236}">
                    <a16:creationId xmlns:a16="http://schemas.microsoft.com/office/drawing/2014/main" id="{349688D0-DEB8-5779-0BFD-092D25261D3D}"/>
                  </a:ext>
                </a:extLst>
              </p:cNvPr>
              <p:cNvSpPr/>
              <p:nvPr/>
            </p:nvSpPr>
            <p:spPr>
              <a:xfrm>
                <a:off x="3663213" y="4490508"/>
                <a:ext cx="29845" cy="0"/>
              </a:xfrm>
              <a:custGeom>
                <a:avLst/>
                <a:gdLst/>
                <a:ahLst/>
                <a:cxnLst/>
                <a:rect l="l" t="t" r="r" b="b"/>
                <a:pathLst>
                  <a:path w="29845">
                    <a:moveTo>
                      <a:pt x="29500" y="0"/>
                    </a:moveTo>
                    <a:lnTo>
                      <a:pt x="0" y="0"/>
                    </a:lnTo>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25" name="object 70">
                <a:extLst>
                  <a:ext uri="{FF2B5EF4-FFF2-40B4-BE49-F238E27FC236}">
                    <a16:creationId xmlns:a16="http://schemas.microsoft.com/office/drawing/2014/main" id="{37921309-938C-C3EF-60A7-4A593143A071}"/>
                  </a:ext>
                </a:extLst>
              </p:cNvPr>
              <p:cNvSpPr/>
              <p:nvPr/>
            </p:nvSpPr>
            <p:spPr>
              <a:xfrm>
                <a:off x="3663213" y="4490508"/>
                <a:ext cx="29845" cy="0"/>
              </a:xfrm>
              <a:custGeom>
                <a:avLst/>
                <a:gdLst/>
                <a:ahLst/>
                <a:cxnLst/>
                <a:rect l="l" t="t" r="r" b="b"/>
                <a:pathLst>
                  <a:path w="29845">
                    <a:moveTo>
                      <a:pt x="29500" y="0"/>
                    </a:moveTo>
                    <a:lnTo>
                      <a:pt x="0" y="0"/>
                    </a:lnTo>
                  </a:path>
                </a:pathLst>
              </a:custGeom>
              <a:ln w="6742">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pic>
          <p:nvPicPr>
            <p:cNvPr id="226" name="object 71">
              <a:extLst>
                <a:ext uri="{FF2B5EF4-FFF2-40B4-BE49-F238E27FC236}">
                  <a16:creationId xmlns:a16="http://schemas.microsoft.com/office/drawing/2014/main" id="{8362EAA7-D8F7-A038-E821-163DDE3653A9}"/>
                </a:ext>
              </a:extLst>
            </p:cNvPr>
            <p:cNvPicPr/>
            <p:nvPr/>
          </p:nvPicPr>
          <p:blipFill>
            <a:blip r:embed="rId8" cstate="print"/>
            <a:stretch>
              <a:fillRect/>
            </a:stretch>
          </p:blipFill>
          <p:spPr>
            <a:xfrm>
              <a:off x="3546816" y="3634884"/>
              <a:ext cx="135940" cy="203625"/>
            </a:xfrm>
            <a:prstGeom prst="rect">
              <a:avLst/>
            </a:prstGeom>
          </p:spPr>
        </p:pic>
        <p:grpSp>
          <p:nvGrpSpPr>
            <p:cNvPr id="227" name="object 72">
              <a:extLst>
                <a:ext uri="{FF2B5EF4-FFF2-40B4-BE49-F238E27FC236}">
                  <a16:creationId xmlns:a16="http://schemas.microsoft.com/office/drawing/2014/main" id="{74258129-8046-7267-B778-9434C41D1D99}"/>
                </a:ext>
              </a:extLst>
            </p:cNvPr>
            <p:cNvGrpSpPr/>
            <p:nvPr/>
          </p:nvGrpSpPr>
          <p:grpSpPr>
            <a:xfrm>
              <a:off x="3730121" y="3113800"/>
              <a:ext cx="29845" cy="6985"/>
              <a:chOff x="3663213" y="3871761"/>
              <a:chExt cx="29845" cy="6985"/>
            </a:xfrm>
          </p:grpSpPr>
          <p:sp>
            <p:nvSpPr>
              <p:cNvPr id="228" name="object 73">
                <a:extLst>
                  <a:ext uri="{FF2B5EF4-FFF2-40B4-BE49-F238E27FC236}">
                    <a16:creationId xmlns:a16="http://schemas.microsoft.com/office/drawing/2014/main" id="{58685916-E8A0-5530-3AC0-A0E56EBDCB26}"/>
                  </a:ext>
                </a:extLst>
              </p:cNvPr>
              <p:cNvSpPr/>
              <p:nvPr/>
            </p:nvSpPr>
            <p:spPr>
              <a:xfrm>
                <a:off x="3663213" y="3875133"/>
                <a:ext cx="29845" cy="0"/>
              </a:xfrm>
              <a:custGeom>
                <a:avLst/>
                <a:gdLst/>
                <a:ahLst/>
                <a:cxnLst/>
                <a:rect l="l" t="t" r="r" b="b"/>
                <a:pathLst>
                  <a:path w="29845">
                    <a:moveTo>
                      <a:pt x="29500" y="0"/>
                    </a:moveTo>
                    <a:lnTo>
                      <a:pt x="0" y="0"/>
                    </a:lnTo>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29" name="object 74">
                <a:extLst>
                  <a:ext uri="{FF2B5EF4-FFF2-40B4-BE49-F238E27FC236}">
                    <a16:creationId xmlns:a16="http://schemas.microsoft.com/office/drawing/2014/main" id="{DC3C360A-BDA4-AFFD-288E-BC030D30BA31}"/>
                  </a:ext>
                </a:extLst>
              </p:cNvPr>
              <p:cNvSpPr/>
              <p:nvPr/>
            </p:nvSpPr>
            <p:spPr>
              <a:xfrm>
                <a:off x="3663213" y="3875133"/>
                <a:ext cx="29845" cy="0"/>
              </a:xfrm>
              <a:custGeom>
                <a:avLst/>
                <a:gdLst/>
                <a:ahLst/>
                <a:cxnLst/>
                <a:rect l="l" t="t" r="r" b="b"/>
                <a:pathLst>
                  <a:path w="29845">
                    <a:moveTo>
                      <a:pt x="29500" y="0"/>
                    </a:moveTo>
                    <a:lnTo>
                      <a:pt x="0" y="0"/>
                    </a:lnTo>
                  </a:path>
                </a:pathLst>
              </a:custGeom>
              <a:ln w="6742">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pic>
          <p:nvPicPr>
            <p:cNvPr id="230" name="object 75">
              <a:extLst>
                <a:ext uri="{FF2B5EF4-FFF2-40B4-BE49-F238E27FC236}">
                  <a16:creationId xmlns:a16="http://schemas.microsoft.com/office/drawing/2014/main" id="{0883CAB2-732E-7342-6D45-EE6176A6D431}"/>
                </a:ext>
              </a:extLst>
            </p:cNvPr>
            <p:cNvPicPr/>
            <p:nvPr/>
          </p:nvPicPr>
          <p:blipFill>
            <a:blip r:embed="rId7" cstate="print"/>
            <a:stretch>
              <a:fillRect/>
            </a:stretch>
          </p:blipFill>
          <p:spPr>
            <a:xfrm>
              <a:off x="3548704" y="3019508"/>
              <a:ext cx="124881" cy="200118"/>
            </a:xfrm>
            <a:prstGeom prst="rect">
              <a:avLst/>
            </a:prstGeom>
          </p:spPr>
        </p:pic>
        <p:grpSp>
          <p:nvGrpSpPr>
            <p:cNvPr id="231" name="object 76">
              <a:extLst>
                <a:ext uri="{FF2B5EF4-FFF2-40B4-BE49-F238E27FC236}">
                  <a16:creationId xmlns:a16="http://schemas.microsoft.com/office/drawing/2014/main" id="{B31BECB4-6F07-0848-8B24-DC6F45A67342}"/>
                </a:ext>
              </a:extLst>
            </p:cNvPr>
            <p:cNvGrpSpPr/>
            <p:nvPr/>
          </p:nvGrpSpPr>
          <p:grpSpPr>
            <a:xfrm>
              <a:off x="3730121" y="2498425"/>
              <a:ext cx="29845" cy="6985"/>
              <a:chOff x="3663213" y="3256386"/>
              <a:chExt cx="29845" cy="6985"/>
            </a:xfrm>
          </p:grpSpPr>
          <p:sp>
            <p:nvSpPr>
              <p:cNvPr id="232" name="object 77">
                <a:extLst>
                  <a:ext uri="{FF2B5EF4-FFF2-40B4-BE49-F238E27FC236}">
                    <a16:creationId xmlns:a16="http://schemas.microsoft.com/office/drawing/2014/main" id="{5DEE30A6-6E0A-8846-55A4-9538471F83B1}"/>
                  </a:ext>
                </a:extLst>
              </p:cNvPr>
              <p:cNvSpPr/>
              <p:nvPr/>
            </p:nvSpPr>
            <p:spPr>
              <a:xfrm>
                <a:off x="3663213" y="3259757"/>
                <a:ext cx="29845" cy="0"/>
              </a:xfrm>
              <a:custGeom>
                <a:avLst/>
                <a:gdLst/>
                <a:ahLst/>
                <a:cxnLst/>
                <a:rect l="l" t="t" r="r" b="b"/>
                <a:pathLst>
                  <a:path w="29845">
                    <a:moveTo>
                      <a:pt x="29500" y="0"/>
                    </a:moveTo>
                    <a:lnTo>
                      <a:pt x="0" y="0"/>
                    </a:lnTo>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33" name="object 78">
                <a:extLst>
                  <a:ext uri="{FF2B5EF4-FFF2-40B4-BE49-F238E27FC236}">
                    <a16:creationId xmlns:a16="http://schemas.microsoft.com/office/drawing/2014/main" id="{5E724F00-165F-B70C-6E47-485A911E8348}"/>
                  </a:ext>
                </a:extLst>
              </p:cNvPr>
              <p:cNvSpPr/>
              <p:nvPr/>
            </p:nvSpPr>
            <p:spPr>
              <a:xfrm>
                <a:off x="3663213" y="3259757"/>
                <a:ext cx="29845" cy="0"/>
              </a:xfrm>
              <a:custGeom>
                <a:avLst/>
                <a:gdLst/>
                <a:ahLst/>
                <a:cxnLst/>
                <a:rect l="l" t="t" r="r" b="b"/>
                <a:pathLst>
                  <a:path w="29845">
                    <a:moveTo>
                      <a:pt x="29500" y="0"/>
                    </a:moveTo>
                    <a:lnTo>
                      <a:pt x="0" y="0"/>
                    </a:lnTo>
                  </a:path>
                </a:pathLst>
              </a:custGeom>
              <a:ln w="6742">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pic>
          <p:nvPicPr>
            <p:cNvPr id="234" name="object 79">
              <a:extLst>
                <a:ext uri="{FF2B5EF4-FFF2-40B4-BE49-F238E27FC236}">
                  <a16:creationId xmlns:a16="http://schemas.microsoft.com/office/drawing/2014/main" id="{3037D577-3018-3448-1EC2-CEFAA818A9AD}"/>
                </a:ext>
              </a:extLst>
            </p:cNvPr>
            <p:cNvPicPr/>
            <p:nvPr/>
          </p:nvPicPr>
          <p:blipFill>
            <a:blip r:embed="rId18" cstate="print"/>
            <a:stretch>
              <a:fillRect/>
            </a:stretch>
          </p:blipFill>
          <p:spPr>
            <a:xfrm>
              <a:off x="3542231" y="2407638"/>
              <a:ext cx="143222" cy="196613"/>
            </a:xfrm>
            <a:prstGeom prst="rect">
              <a:avLst/>
            </a:prstGeom>
          </p:spPr>
        </p:pic>
        <p:grpSp>
          <p:nvGrpSpPr>
            <p:cNvPr id="235" name="object 80">
              <a:extLst>
                <a:ext uri="{FF2B5EF4-FFF2-40B4-BE49-F238E27FC236}">
                  <a16:creationId xmlns:a16="http://schemas.microsoft.com/office/drawing/2014/main" id="{D030AA21-EF95-A2EC-5C8C-0E213EF9E4E1}"/>
                </a:ext>
              </a:extLst>
            </p:cNvPr>
            <p:cNvGrpSpPr/>
            <p:nvPr/>
          </p:nvGrpSpPr>
          <p:grpSpPr>
            <a:xfrm>
              <a:off x="3730121" y="1883049"/>
              <a:ext cx="29845" cy="6985"/>
              <a:chOff x="3663213" y="2641010"/>
              <a:chExt cx="29845" cy="6985"/>
            </a:xfrm>
          </p:grpSpPr>
          <p:sp>
            <p:nvSpPr>
              <p:cNvPr id="236" name="object 81">
                <a:extLst>
                  <a:ext uri="{FF2B5EF4-FFF2-40B4-BE49-F238E27FC236}">
                    <a16:creationId xmlns:a16="http://schemas.microsoft.com/office/drawing/2014/main" id="{07A33E5A-110D-4DB7-C596-263BFBC3DD8A}"/>
                  </a:ext>
                </a:extLst>
              </p:cNvPr>
              <p:cNvSpPr/>
              <p:nvPr/>
            </p:nvSpPr>
            <p:spPr>
              <a:xfrm>
                <a:off x="3663213" y="2644381"/>
                <a:ext cx="29845" cy="0"/>
              </a:xfrm>
              <a:custGeom>
                <a:avLst/>
                <a:gdLst/>
                <a:ahLst/>
                <a:cxnLst/>
                <a:rect l="l" t="t" r="r" b="b"/>
                <a:pathLst>
                  <a:path w="29845">
                    <a:moveTo>
                      <a:pt x="29500" y="0"/>
                    </a:moveTo>
                    <a:lnTo>
                      <a:pt x="0" y="0"/>
                    </a:lnTo>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37" name="object 82">
                <a:extLst>
                  <a:ext uri="{FF2B5EF4-FFF2-40B4-BE49-F238E27FC236}">
                    <a16:creationId xmlns:a16="http://schemas.microsoft.com/office/drawing/2014/main" id="{9F5B9B30-5626-C012-BCB0-C1444DB8BDCE}"/>
                  </a:ext>
                </a:extLst>
              </p:cNvPr>
              <p:cNvSpPr/>
              <p:nvPr/>
            </p:nvSpPr>
            <p:spPr>
              <a:xfrm>
                <a:off x="3663213" y="2644381"/>
                <a:ext cx="29845" cy="0"/>
              </a:xfrm>
              <a:custGeom>
                <a:avLst/>
                <a:gdLst/>
                <a:ahLst/>
                <a:cxnLst/>
                <a:rect l="l" t="t" r="r" b="b"/>
                <a:pathLst>
                  <a:path w="29845">
                    <a:moveTo>
                      <a:pt x="29500" y="0"/>
                    </a:moveTo>
                    <a:lnTo>
                      <a:pt x="0" y="0"/>
                    </a:lnTo>
                  </a:path>
                </a:pathLst>
              </a:custGeom>
              <a:ln w="6742">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pic>
          <p:nvPicPr>
            <p:cNvPr id="238" name="object 83">
              <a:extLst>
                <a:ext uri="{FF2B5EF4-FFF2-40B4-BE49-F238E27FC236}">
                  <a16:creationId xmlns:a16="http://schemas.microsoft.com/office/drawing/2014/main" id="{A515F0A3-53AC-F916-3E82-438F50BD0A31}"/>
                </a:ext>
              </a:extLst>
            </p:cNvPr>
            <p:cNvPicPr/>
            <p:nvPr/>
          </p:nvPicPr>
          <p:blipFill>
            <a:blip r:embed="rId19" cstate="print"/>
            <a:stretch>
              <a:fillRect/>
            </a:stretch>
          </p:blipFill>
          <p:spPr>
            <a:xfrm>
              <a:off x="3547895" y="1788756"/>
              <a:ext cx="135670" cy="203626"/>
            </a:xfrm>
            <a:prstGeom prst="rect">
              <a:avLst/>
            </a:prstGeom>
          </p:spPr>
        </p:pic>
        <p:grpSp>
          <p:nvGrpSpPr>
            <p:cNvPr id="239" name="object 84">
              <a:extLst>
                <a:ext uri="{FF2B5EF4-FFF2-40B4-BE49-F238E27FC236}">
                  <a16:creationId xmlns:a16="http://schemas.microsoft.com/office/drawing/2014/main" id="{A3D433D1-F060-BEAB-2798-A8CBD1D5E897}"/>
                </a:ext>
              </a:extLst>
            </p:cNvPr>
            <p:cNvGrpSpPr/>
            <p:nvPr/>
          </p:nvGrpSpPr>
          <p:grpSpPr>
            <a:xfrm>
              <a:off x="3008206" y="3469065"/>
              <a:ext cx="260985" cy="1249680"/>
              <a:chOff x="2941298" y="4227026"/>
              <a:chExt cx="260985" cy="1249680"/>
            </a:xfrm>
          </p:grpSpPr>
          <p:pic>
            <p:nvPicPr>
              <p:cNvPr id="240" name="object 85">
                <a:extLst>
                  <a:ext uri="{FF2B5EF4-FFF2-40B4-BE49-F238E27FC236}">
                    <a16:creationId xmlns:a16="http://schemas.microsoft.com/office/drawing/2014/main" id="{A7992E3E-8809-8363-2952-446A3DABC50F}"/>
                  </a:ext>
                </a:extLst>
              </p:cNvPr>
              <p:cNvPicPr/>
              <p:nvPr/>
            </p:nvPicPr>
            <p:blipFill>
              <a:blip r:embed="rId20" cstate="print"/>
              <a:stretch>
                <a:fillRect/>
              </a:stretch>
            </p:blipFill>
            <p:spPr>
              <a:xfrm>
                <a:off x="2946153" y="5294510"/>
                <a:ext cx="203640" cy="182049"/>
              </a:xfrm>
              <a:prstGeom prst="rect">
                <a:avLst/>
              </a:prstGeom>
            </p:spPr>
          </p:pic>
          <p:pic>
            <p:nvPicPr>
              <p:cNvPr id="241" name="object 86">
                <a:extLst>
                  <a:ext uri="{FF2B5EF4-FFF2-40B4-BE49-F238E27FC236}">
                    <a16:creationId xmlns:a16="http://schemas.microsoft.com/office/drawing/2014/main" id="{7CF2D6CB-16C4-62D4-DA4C-C2BF2FCAA527}"/>
                  </a:ext>
                </a:extLst>
              </p:cNvPr>
              <p:cNvPicPr/>
              <p:nvPr/>
            </p:nvPicPr>
            <p:blipFill>
              <a:blip r:embed="rId21" cstate="print"/>
              <a:stretch>
                <a:fillRect/>
              </a:stretch>
            </p:blipFill>
            <p:spPr>
              <a:xfrm>
                <a:off x="2941298" y="5122979"/>
                <a:ext cx="208495" cy="131885"/>
              </a:xfrm>
              <a:prstGeom prst="rect">
                <a:avLst/>
              </a:prstGeom>
            </p:spPr>
          </p:pic>
          <p:sp>
            <p:nvSpPr>
              <p:cNvPr id="242" name="object 87">
                <a:extLst>
                  <a:ext uri="{FF2B5EF4-FFF2-40B4-BE49-F238E27FC236}">
                    <a16:creationId xmlns:a16="http://schemas.microsoft.com/office/drawing/2014/main" id="{47A28F27-FD2E-8E81-0AB8-CE4482FBDA71}"/>
                  </a:ext>
                </a:extLst>
              </p:cNvPr>
              <p:cNvSpPr/>
              <p:nvPr/>
            </p:nvSpPr>
            <p:spPr>
              <a:xfrm>
                <a:off x="2941298" y="5058520"/>
                <a:ext cx="260985" cy="54610"/>
              </a:xfrm>
              <a:custGeom>
                <a:avLst/>
                <a:gdLst/>
                <a:ahLst/>
                <a:cxnLst/>
                <a:rect l="l" t="t" r="r" b="b"/>
                <a:pathLst>
                  <a:path w="260985" h="54610">
                    <a:moveTo>
                      <a:pt x="207417" y="0"/>
                    </a:moveTo>
                    <a:lnTo>
                      <a:pt x="57450" y="0"/>
                    </a:lnTo>
                    <a:lnTo>
                      <a:pt x="57450" y="24273"/>
                    </a:lnTo>
                    <a:lnTo>
                      <a:pt x="207417" y="24273"/>
                    </a:lnTo>
                    <a:lnTo>
                      <a:pt x="216516" y="24619"/>
                    </a:lnTo>
                    <a:lnTo>
                      <a:pt x="240323" y="38837"/>
                    </a:lnTo>
                    <a:lnTo>
                      <a:pt x="240323" y="54211"/>
                    </a:lnTo>
                    <a:lnTo>
                      <a:pt x="260822" y="54211"/>
                    </a:lnTo>
                    <a:lnTo>
                      <a:pt x="260822" y="45311"/>
                    </a:lnTo>
                    <a:lnTo>
                      <a:pt x="260017" y="34341"/>
                    </a:lnTo>
                    <a:lnTo>
                      <a:pt x="231523" y="2764"/>
                    </a:lnTo>
                    <a:lnTo>
                      <a:pt x="220418" y="699"/>
                    </a:lnTo>
                    <a:lnTo>
                      <a:pt x="207417" y="0"/>
                    </a:lnTo>
                    <a:close/>
                  </a:path>
                  <a:path w="260985" h="54610">
                    <a:moveTo>
                      <a:pt x="30747" y="0"/>
                    </a:moveTo>
                    <a:lnTo>
                      <a:pt x="0" y="0"/>
                    </a:lnTo>
                    <a:lnTo>
                      <a:pt x="0" y="24273"/>
                    </a:lnTo>
                    <a:lnTo>
                      <a:pt x="30747" y="24273"/>
                    </a:lnTo>
                    <a:lnTo>
                      <a:pt x="30747" y="0"/>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pic>
            <p:nvPicPr>
              <p:cNvPr id="243" name="object 88">
                <a:extLst>
                  <a:ext uri="{FF2B5EF4-FFF2-40B4-BE49-F238E27FC236}">
                    <a16:creationId xmlns:a16="http://schemas.microsoft.com/office/drawing/2014/main" id="{2206E66A-9D49-6BDE-32F8-F853205E1D0C}"/>
                  </a:ext>
                </a:extLst>
              </p:cNvPr>
              <p:cNvPicPr/>
              <p:nvPr/>
            </p:nvPicPr>
            <p:blipFill>
              <a:blip r:embed="rId22" cstate="print"/>
              <a:stretch>
                <a:fillRect/>
              </a:stretch>
            </p:blipFill>
            <p:spPr>
              <a:xfrm>
                <a:off x="2995242" y="4881595"/>
                <a:ext cx="154551" cy="136739"/>
              </a:xfrm>
              <a:prstGeom prst="rect">
                <a:avLst/>
              </a:prstGeom>
            </p:spPr>
          </p:pic>
          <p:pic>
            <p:nvPicPr>
              <p:cNvPr id="244" name="object 89">
                <a:extLst>
                  <a:ext uri="{FF2B5EF4-FFF2-40B4-BE49-F238E27FC236}">
                    <a16:creationId xmlns:a16="http://schemas.microsoft.com/office/drawing/2014/main" id="{AE687BC9-7B3B-C811-1CBC-1CBBBD218B07}"/>
                  </a:ext>
                </a:extLst>
              </p:cNvPr>
              <p:cNvPicPr/>
              <p:nvPr/>
            </p:nvPicPr>
            <p:blipFill>
              <a:blip r:embed="rId23" cstate="print"/>
              <a:stretch>
                <a:fillRect/>
              </a:stretch>
            </p:blipFill>
            <p:spPr>
              <a:xfrm>
                <a:off x="2995242" y="4735686"/>
                <a:ext cx="154551" cy="116781"/>
              </a:xfrm>
              <a:prstGeom prst="rect">
                <a:avLst/>
              </a:prstGeom>
            </p:spPr>
          </p:pic>
          <p:pic>
            <p:nvPicPr>
              <p:cNvPr id="245" name="object 90">
                <a:extLst>
                  <a:ext uri="{FF2B5EF4-FFF2-40B4-BE49-F238E27FC236}">
                    <a16:creationId xmlns:a16="http://schemas.microsoft.com/office/drawing/2014/main" id="{488D154F-F7D9-32BC-6CE5-6E8F6D59219B}"/>
                  </a:ext>
                </a:extLst>
              </p:cNvPr>
              <p:cNvPicPr/>
              <p:nvPr/>
            </p:nvPicPr>
            <p:blipFill>
              <a:blip r:embed="rId24" cstate="print"/>
              <a:stretch>
                <a:fillRect/>
              </a:stretch>
            </p:blipFill>
            <p:spPr>
              <a:xfrm>
                <a:off x="2956942" y="4619713"/>
                <a:ext cx="189345" cy="91968"/>
              </a:xfrm>
              <a:prstGeom prst="rect">
                <a:avLst/>
              </a:prstGeom>
            </p:spPr>
          </p:pic>
          <p:sp>
            <p:nvSpPr>
              <p:cNvPr id="246" name="object 91">
                <a:extLst>
                  <a:ext uri="{FF2B5EF4-FFF2-40B4-BE49-F238E27FC236}">
                    <a16:creationId xmlns:a16="http://schemas.microsoft.com/office/drawing/2014/main" id="{7F181852-6F37-5EE9-619B-06CDA3BED885}"/>
                  </a:ext>
                </a:extLst>
              </p:cNvPr>
              <p:cNvSpPr/>
              <p:nvPr/>
            </p:nvSpPr>
            <p:spPr>
              <a:xfrm>
                <a:off x="2941294" y="4563617"/>
                <a:ext cx="205104" cy="24765"/>
              </a:xfrm>
              <a:custGeom>
                <a:avLst/>
                <a:gdLst/>
                <a:ahLst/>
                <a:cxnLst/>
                <a:rect l="l" t="t" r="r" b="b"/>
                <a:pathLst>
                  <a:path w="205105" h="24764">
                    <a:moveTo>
                      <a:pt x="30746" y="0"/>
                    </a:moveTo>
                    <a:lnTo>
                      <a:pt x="0" y="0"/>
                    </a:lnTo>
                    <a:lnTo>
                      <a:pt x="0" y="24282"/>
                    </a:lnTo>
                    <a:lnTo>
                      <a:pt x="30746" y="24282"/>
                    </a:lnTo>
                    <a:lnTo>
                      <a:pt x="30746" y="0"/>
                    </a:lnTo>
                    <a:close/>
                  </a:path>
                  <a:path w="205105" h="24764">
                    <a:moveTo>
                      <a:pt x="204990" y="0"/>
                    </a:moveTo>
                    <a:lnTo>
                      <a:pt x="57454" y="0"/>
                    </a:lnTo>
                    <a:lnTo>
                      <a:pt x="57454" y="24282"/>
                    </a:lnTo>
                    <a:lnTo>
                      <a:pt x="204990" y="24282"/>
                    </a:lnTo>
                    <a:lnTo>
                      <a:pt x="204990" y="0"/>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pic>
            <p:nvPicPr>
              <p:cNvPr id="247" name="object 92">
                <a:extLst>
                  <a:ext uri="{FF2B5EF4-FFF2-40B4-BE49-F238E27FC236}">
                    <a16:creationId xmlns:a16="http://schemas.microsoft.com/office/drawing/2014/main" id="{DC21F6BE-5CAE-2D43-34FF-5B3A4A5397C6}"/>
                  </a:ext>
                </a:extLst>
              </p:cNvPr>
              <p:cNvPicPr/>
              <p:nvPr/>
            </p:nvPicPr>
            <p:blipFill>
              <a:blip r:embed="rId25" cstate="print"/>
              <a:stretch>
                <a:fillRect/>
              </a:stretch>
            </p:blipFill>
            <p:spPr>
              <a:xfrm>
                <a:off x="2998749" y="4386690"/>
                <a:ext cx="147538" cy="143482"/>
              </a:xfrm>
              <a:prstGeom prst="rect">
                <a:avLst/>
              </a:prstGeom>
            </p:spPr>
          </p:pic>
          <p:pic>
            <p:nvPicPr>
              <p:cNvPr id="248" name="object 93">
                <a:extLst>
                  <a:ext uri="{FF2B5EF4-FFF2-40B4-BE49-F238E27FC236}">
                    <a16:creationId xmlns:a16="http://schemas.microsoft.com/office/drawing/2014/main" id="{AF9E72F1-A264-B77B-E998-9522961436BF}"/>
                  </a:ext>
                </a:extLst>
              </p:cNvPr>
              <p:cNvPicPr/>
              <p:nvPr/>
            </p:nvPicPr>
            <p:blipFill>
              <a:blip r:embed="rId26" cstate="print"/>
              <a:stretch>
                <a:fillRect/>
              </a:stretch>
            </p:blipFill>
            <p:spPr>
              <a:xfrm>
                <a:off x="2995242" y="4227026"/>
                <a:ext cx="154551" cy="136739"/>
              </a:xfrm>
              <a:prstGeom prst="rect">
                <a:avLst/>
              </a:prstGeom>
            </p:spPr>
          </p:pic>
        </p:grpSp>
        <p:pic>
          <p:nvPicPr>
            <p:cNvPr id="249" name="object 94">
              <a:extLst>
                <a:ext uri="{FF2B5EF4-FFF2-40B4-BE49-F238E27FC236}">
                  <a16:creationId xmlns:a16="http://schemas.microsoft.com/office/drawing/2014/main" id="{592CC14A-FA70-2483-614D-07CEE1A09D30}"/>
                </a:ext>
              </a:extLst>
            </p:cNvPr>
            <p:cNvPicPr/>
            <p:nvPr/>
          </p:nvPicPr>
          <p:blipFill>
            <a:blip r:embed="rId27" cstate="print"/>
            <a:stretch>
              <a:fillRect/>
            </a:stretch>
          </p:blipFill>
          <p:spPr>
            <a:xfrm>
              <a:off x="3008206" y="3127620"/>
              <a:ext cx="208495" cy="235181"/>
            </a:xfrm>
            <a:prstGeom prst="rect">
              <a:avLst/>
            </a:prstGeom>
          </p:spPr>
        </p:pic>
        <p:grpSp>
          <p:nvGrpSpPr>
            <p:cNvPr id="250" name="object 95">
              <a:extLst>
                <a:ext uri="{FF2B5EF4-FFF2-40B4-BE49-F238E27FC236}">
                  <a16:creationId xmlns:a16="http://schemas.microsoft.com/office/drawing/2014/main" id="{36D5C1F4-DF52-C678-EB67-5E0568D523D5}"/>
                </a:ext>
              </a:extLst>
            </p:cNvPr>
            <p:cNvGrpSpPr/>
            <p:nvPr/>
          </p:nvGrpSpPr>
          <p:grpSpPr>
            <a:xfrm>
              <a:off x="3008206" y="2289923"/>
              <a:ext cx="208915" cy="788670"/>
              <a:chOff x="2941298" y="3047884"/>
              <a:chExt cx="208915" cy="788670"/>
            </a:xfrm>
          </p:grpSpPr>
          <p:pic>
            <p:nvPicPr>
              <p:cNvPr id="251" name="object 96">
                <a:extLst>
                  <a:ext uri="{FF2B5EF4-FFF2-40B4-BE49-F238E27FC236}">
                    <a16:creationId xmlns:a16="http://schemas.microsoft.com/office/drawing/2014/main" id="{C9076F8E-F13E-F877-2A1A-4E0FA1302AFE}"/>
                  </a:ext>
                </a:extLst>
              </p:cNvPr>
              <p:cNvPicPr/>
              <p:nvPr/>
            </p:nvPicPr>
            <p:blipFill>
              <a:blip r:embed="rId23" cstate="print"/>
              <a:stretch>
                <a:fillRect/>
              </a:stretch>
            </p:blipFill>
            <p:spPr>
              <a:xfrm>
                <a:off x="2995242" y="3558432"/>
                <a:ext cx="154551" cy="116781"/>
              </a:xfrm>
              <a:prstGeom prst="rect">
                <a:avLst/>
              </a:prstGeom>
            </p:spPr>
          </p:pic>
          <p:pic>
            <p:nvPicPr>
              <p:cNvPr id="252" name="object 97">
                <a:extLst>
                  <a:ext uri="{FF2B5EF4-FFF2-40B4-BE49-F238E27FC236}">
                    <a16:creationId xmlns:a16="http://schemas.microsoft.com/office/drawing/2014/main" id="{BD06BECC-7605-7099-B9D6-F1604558D04F}"/>
                  </a:ext>
                </a:extLst>
              </p:cNvPr>
              <p:cNvPicPr/>
              <p:nvPr/>
            </p:nvPicPr>
            <p:blipFill>
              <a:blip r:embed="rId28" cstate="print"/>
              <a:stretch>
                <a:fillRect/>
              </a:stretch>
            </p:blipFill>
            <p:spPr>
              <a:xfrm>
                <a:off x="2995242" y="3712972"/>
                <a:ext cx="151044" cy="123524"/>
              </a:xfrm>
              <a:prstGeom prst="rect">
                <a:avLst/>
              </a:prstGeom>
            </p:spPr>
          </p:pic>
          <p:pic>
            <p:nvPicPr>
              <p:cNvPr id="253" name="object 98">
                <a:extLst>
                  <a:ext uri="{FF2B5EF4-FFF2-40B4-BE49-F238E27FC236}">
                    <a16:creationId xmlns:a16="http://schemas.microsoft.com/office/drawing/2014/main" id="{93E02BBD-DC47-C5D9-D995-640E7C2D93F8}"/>
                  </a:ext>
                </a:extLst>
              </p:cNvPr>
              <p:cNvPicPr/>
              <p:nvPr/>
            </p:nvPicPr>
            <p:blipFill>
              <a:blip r:embed="rId24" cstate="print"/>
              <a:stretch>
                <a:fillRect/>
              </a:stretch>
            </p:blipFill>
            <p:spPr>
              <a:xfrm>
                <a:off x="2956942" y="3442459"/>
                <a:ext cx="189345" cy="91969"/>
              </a:xfrm>
              <a:prstGeom prst="rect">
                <a:avLst/>
              </a:prstGeom>
            </p:spPr>
          </p:pic>
          <p:sp>
            <p:nvSpPr>
              <p:cNvPr id="254" name="object 99">
                <a:extLst>
                  <a:ext uri="{FF2B5EF4-FFF2-40B4-BE49-F238E27FC236}">
                    <a16:creationId xmlns:a16="http://schemas.microsoft.com/office/drawing/2014/main" id="{ADAD9CE9-0E36-A08D-441E-1C337EE80F68}"/>
                  </a:ext>
                </a:extLst>
              </p:cNvPr>
              <p:cNvSpPr/>
              <p:nvPr/>
            </p:nvSpPr>
            <p:spPr>
              <a:xfrm>
                <a:off x="2941294" y="3386365"/>
                <a:ext cx="205104" cy="24765"/>
              </a:xfrm>
              <a:custGeom>
                <a:avLst/>
                <a:gdLst/>
                <a:ahLst/>
                <a:cxnLst/>
                <a:rect l="l" t="t" r="r" b="b"/>
                <a:pathLst>
                  <a:path w="205105" h="24764">
                    <a:moveTo>
                      <a:pt x="30746" y="0"/>
                    </a:moveTo>
                    <a:lnTo>
                      <a:pt x="0" y="0"/>
                    </a:lnTo>
                    <a:lnTo>
                      <a:pt x="0" y="24269"/>
                    </a:lnTo>
                    <a:lnTo>
                      <a:pt x="30746" y="24269"/>
                    </a:lnTo>
                    <a:lnTo>
                      <a:pt x="30746" y="0"/>
                    </a:lnTo>
                    <a:close/>
                  </a:path>
                  <a:path w="205105" h="24764">
                    <a:moveTo>
                      <a:pt x="204990" y="0"/>
                    </a:moveTo>
                    <a:lnTo>
                      <a:pt x="57454" y="0"/>
                    </a:lnTo>
                    <a:lnTo>
                      <a:pt x="57454" y="24269"/>
                    </a:lnTo>
                    <a:lnTo>
                      <a:pt x="204990" y="24269"/>
                    </a:lnTo>
                    <a:lnTo>
                      <a:pt x="204990" y="0"/>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pic>
            <p:nvPicPr>
              <p:cNvPr id="255" name="object 100">
                <a:extLst>
                  <a:ext uri="{FF2B5EF4-FFF2-40B4-BE49-F238E27FC236}">
                    <a16:creationId xmlns:a16="http://schemas.microsoft.com/office/drawing/2014/main" id="{AAEC6057-64AA-EFA4-C118-CC12B5D98F37}"/>
                  </a:ext>
                </a:extLst>
              </p:cNvPr>
              <p:cNvPicPr/>
              <p:nvPr/>
            </p:nvPicPr>
            <p:blipFill>
              <a:blip r:embed="rId29" cstate="print"/>
              <a:stretch>
                <a:fillRect/>
              </a:stretch>
            </p:blipFill>
            <p:spPr>
              <a:xfrm>
                <a:off x="2995242" y="3210784"/>
                <a:ext cx="154551" cy="135390"/>
              </a:xfrm>
              <a:prstGeom prst="rect">
                <a:avLst/>
              </a:prstGeom>
            </p:spPr>
          </p:pic>
          <p:pic>
            <p:nvPicPr>
              <p:cNvPr id="256" name="object 101">
                <a:extLst>
                  <a:ext uri="{FF2B5EF4-FFF2-40B4-BE49-F238E27FC236}">
                    <a16:creationId xmlns:a16="http://schemas.microsoft.com/office/drawing/2014/main" id="{F573CC87-13F4-814E-F279-FF7E835FA1CF}"/>
                  </a:ext>
                </a:extLst>
              </p:cNvPr>
              <p:cNvPicPr/>
              <p:nvPr/>
            </p:nvPicPr>
            <p:blipFill>
              <a:blip r:embed="rId30" cstate="print"/>
              <a:stretch>
                <a:fillRect/>
              </a:stretch>
            </p:blipFill>
            <p:spPr>
              <a:xfrm>
                <a:off x="2995242" y="3047884"/>
                <a:ext cx="151044" cy="123524"/>
              </a:xfrm>
              <a:prstGeom prst="rect">
                <a:avLst/>
              </a:prstGeom>
            </p:spPr>
          </p:pic>
        </p:grpSp>
        <p:grpSp>
          <p:nvGrpSpPr>
            <p:cNvPr id="257" name="object 102">
              <a:extLst>
                <a:ext uri="{FF2B5EF4-FFF2-40B4-BE49-F238E27FC236}">
                  <a16:creationId xmlns:a16="http://schemas.microsoft.com/office/drawing/2014/main" id="{D9685DD8-0418-1796-1DD1-0F13A2FA9A2E}"/>
                </a:ext>
              </a:extLst>
            </p:cNvPr>
            <p:cNvGrpSpPr/>
            <p:nvPr/>
          </p:nvGrpSpPr>
          <p:grpSpPr>
            <a:xfrm>
              <a:off x="350023" y="1524229"/>
              <a:ext cx="10934983" cy="3809541"/>
              <a:chOff x="283115" y="2282190"/>
              <a:chExt cx="10934983" cy="3809541"/>
            </a:xfrm>
          </p:grpSpPr>
          <p:sp>
            <p:nvSpPr>
              <p:cNvPr id="258" name="object 103">
                <a:extLst>
                  <a:ext uri="{FF2B5EF4-FFF2-40B4-BE49-F238E27FC236}">
                    <a16:creationId xmlns:a16="http://schemas.microsoft.com/office/drawing/2014/main" id="{27D872A8-37DB-29E0-5610-46A7D9F35199}"/>
                  </a:ext>
                </a:extLst>
              </p:cNvPr>
              <p:cNvSpPr/>
              <p:nvPr/>
            </p:nvSpPr>
            <p:spPr>
              <a:xfrm>
                <a:off x="3692714" y="2830058"/>
                <a:ext cx="7525384" cy="3094990"/>
              </a:xfrm>
              <a:custGeom>
                <a:avLst/>
                <a:gdLst/>
                <a:ahLst/>
                <a:cxnLst/>
                <a:rect l="l" t="t" r="r" b="b"/>
                <a:pathLst>
                  <a:path w="7525384" h="3094990">
                    <a:moveTo>
                      <a:pt x="0" y="1660449"/>
                    </a:moveTo>
                    <a:lnTo>
                      <a:pt x="196640" y="306244"/>
                    </a:lnTo>
                    <a:lnTo>
                      <a:pt x="393280" y="68032"/>
                    </a:lnTo>
                    <a:lnTo>
                      <a:pt x="589921" y="819309"/>
                    </a:lnTo>
                    <a:lnTo>
                      <a:pt x="786561" y="1435850"/>
                    </a:lnTo>
                    <a:lnTo>
                      <a:pt x="983202" y="1178419"/>
                    </a:lnTo>
                    <a:lnTo>
                      <a:pt x="1179842" y="503778"/>
                    </a:lnTo>
                    <a:lnTo>
                      <a:pt x="1376483" y="381482"/>
                    </a:lnTo>
                    <a:lnTo>
                      <a:pt x="1573123" y="1063657"/>
                    </a:lnTo>
                    <a:lnTo>
                      <a:pt x="1769763" y="1838888"/>
                    </a:lnTo>
                    <a:lnTo>
                      <a:pt x="1966404" y="1963424"/>
                    </a:lnTo>
                    <a:lnTo>
                      <a:pt x="2163044" y="1509905"/>
                    </a:lnTo>
                    <a:lnTo>
                      <a:pt x="2359685" y="1124919"/>
                    </a:lnTo>
                    <a:lnTo>
                      <a:pt x="2556325" y="1163628"/>
                    </a:lnTo>
                    <a:lnTo>
                      <a:pt x="2752966" y="1375781"/>
                    </a:lnTo>
                    <a:lnTo>
                      <a:pt x="2949606" y="1428281"/>
                    </a:lnTo>
                    <a:lnTo>
                      <a:pt x="3146247" y="1400440"/>
                    </a:lnTo>
                    <a:lnTo>
                      <a:pt x="3342887" y="1548077"/>
                    </a:lnTo>
                    <a:lnTo>
                      <a:pt x="3539528" y="1774250"/>
                    </a:lnTo>
                    <a:lnTo>
                      <a:pt x="3736168" y="1688584"/>
                    </a:lnTo>
                    <a:lnTo>
                      <a:pt x="3932809" y="1241608"/>
                    </a:lnTo>
                    <a:lnTo>
                      <a:pt x="4129449" y="984185"/>
                    </a:lnTo>
                    <a:lnTo>
                      <a:pt x="4326089" y="1432781"/>
                    </a:lnTo>
                    <a:lnTo>
                      <a:pt x="4522729" y="2306447"/>
                    </a:lnTo>
                    <a:lnTo>
                      <a:pt x="4719370" y="2734400"/>
                    </a:lnTo>
                    <a:lnTo>
                      <a:pt x="4916010" y="2313967"/>
                    </a:lnTo>
                    <a:lnTo>
                      <a:pt x="5112651" y="1684619"/>
                    </a:lnTo>
                    <a:lnTo>
                      <a:pt x="5309291" y="1777689"/>
                    </a:lnTo>
                    <a:lnTo>
                      <a:pt x="5505931" y="2597072"/>
                    </a:lnTo>
                    <a:lnTo>
                      <a:pt x="5702572" y="3094480"/>
                    </a:lnTo>
                    <a:lnTo>
                      <a:pt x="5899212" y="2399431"/>
                    </a:lnTo>
                    <a:lnTo>
                      <a:pt x="6095853" y="932506"/>
                    </a:lnTo>
                    <a:lnTo>
                      <a:pt x="6292493" y="0"/>
                    </a:lnTo>
                    <a:lnTo>
                      <a:pt x="6489134" y="320203"/>
                    </a:lnTo>
                    <a:lnTo>
                      <a:pt x="6685774" y="1255988"/>
                    </a:lnTo>
                    <a:lnTo>
                      <a:pt x="6882415" y="1652465"/>
                    </a:lnTo>
                    <a:lnTo>
                      <a:pt x="7079055" y="1209323"/>
                    </a:lnTo>
                    <a:lnTo>
                      <a:pt x="7275696" y="722910"/>
                    </a:lnTo>
                    <a:lnTo>
                      <a:pt x="7472336" y="1001013"/>
                    </a:lnTo>
                    <a:lnTo>
                      <a:pt x="7525277" y="1235553"/>
                    </a:lnTo>
                  </a:path>
                </a:pathLst>
              </a:custGeom>
              <a:ln w="101139">
                <a:solidFill>
                  <a:srgbClr val="FF45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59" name="object 104">
                <a:extLst>
                  <a:ext uri="{FF2B5EF4-FFF2-40B4-BE49-F238E27FC236}">
                    <a16:creationId xmlns:a16="http://schemas.microsoft.com/office/drawing/2014/main" id="{C5AB59C3-7CED-CA40-EF01-9A1935F9FDBD}"/>
                  </a:ext>
                </a:extLst>
              </p:cNvPr>
              <p:cNvSpPr/>
              <p:nvPr/>
            </p:nvSpPr>
            <p:spPr>
              <a:xfrm>
                <a:off x="3692714" y="2425877"/>
                <a:ext cx="7525384" cy="3665854"/>
              </a:xfrm>
              <a:custGeom>
                <a:avLst/>
                <a:gdLst/>
                <a:ahLst/>
                <a:cxnLst/>
                <a:rect l="l" t="t" r="r" b="b"/>
                <a:pathLst>
                  <a:path w="7525384" h="3665854">
                    <a:moveTo>
                      <a:pt x="0" y="3665264"/>
                    </a:moveTo>
                    <a:lnTo>
                      <a:pt x="0" y="0"/>
                    </a:lnTo>
                  </a:path>
                  <a:path w="7525384" h="3665854">
                    <a:moveTo>
                      <a:pt x="7525278" y="3665264"/>
                    </a:moveTo>
                    <a:lnTo>
                      <a:pt x="7525278" y="0"/>
                    </a:lnTo>
                  </a:path>
                  <a:path w="7525384" h="3665854">
                    <a:moveTo>
                      <a:pt x="0" y="3665264"/>
                    </a:moveTo>
                    <a:lnTo>
                      <a:pt x="7525278" y="3665264"/>
                    </a:lnTo>
                  </a:path>
                  <a:path w="7525384" h="3665854">
                    <a:moveTo>
                      <a:pt x="0" y="0"/>
                    </a:moveTo>
                    <a:lnTo>
                      <a:pt x="7525278" y="0"/>
                    </a:lnTo>
                  </a:path>
                </a:pathLst>
              </a:custGeom>
              <a:ln w="6742">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60" name="object 105">
                <a:extLst>
                  <a:ext uri="{FF2B5EF4-FFF2-40B4-BE49-F238E27FC236}">
                    <a16:creationId xmlns:a16="http://schemas.microsoft.com/office/drawing/2014/main" id="{1FE62398-BC70-4D37-AAED-5A558270B5EB}"/>
                  </a:ext>
                </a:extLst>
              </p:cNvPr>
              <p:cNvSpPr/>
              <p:nvPr/>
            </p:nvSpPr>
            <p:spPr>
              <a:xfrm>
                <a:off x="5616669" y="4314479"/>
                <a:ext cx="168275" cy="259079"/>
              </a:xfrm>
              <a:custGeom>
                <a:avLst/>
                <a:gdLst/>
                <a:ahLst/>
                <a:cxnLst/>
                <a:rect l="l" t="t" r="r" b="b"/>
                <a:pathLst>
                  <a:path w="168275" h="259079">
                    <a:moveTo>
                      <a:pt x="82716" y="78189"/>
                    </a:moveTo>
                    <a:lnTo>
                      <a:pt x="0" y="244321"/>
                    </a:lnTo>
                    <a:lnTo>
                      <a:pt x="28422" y="258471"/>
                    </a:lnTo>
                    <a:lnTo>
                      <a:pt x="111138" y="92341"/>
                    </a:lnTo>
                    <a:lnTo>
                      <a:pt x="82716" y="78189"/>
                    </a:lnTo>
                    <a:close/>
                  </a:path>
                  <a:path w="168275" h="259079">
                    <a:moveTo>
                      <a:pt x="154548" y="63978"/>
                    </a:moveTo>
                    <a:lnTo>
                      <a:pt x="89791" y="63978"/>
                    </a:lnTo>
                    <a:lnTo>
                      <a:pt x="118214" y="78130"/>
                    </a:lnTo>
                    <a:lnTo>
                      <a:pt x="111138" y="92341"/>
                    </a:lnTo>
                    <a:lnTo>
                      <a:pt x="167981" y="120643"/>
                    </a:lnTo>
                    <a:lnTo>
                      <a:pt x="154548" y="63978"/>
                    </a:lnTo>
                    <a:close/>
                  </a:path>
                  <a:path w="168275" h="259079">
                    <a:moveTo>
                      <a:pt x="89791" y="63978"/>
                    </a:moveTo>
                    <a:lnTo>
                      <a:pt x="82716" y="78189"/>
                    </a:lnTo>
                    <a:lnTo>
                      <a:pt x="111138" y="92341"/>
                    </a:lnTo>
                    <a:lnTo>
                      <a:pt x="118214" y="78130"/>
                    </a:lnTo>
                    <a:lnTo>
                      <a:pt x="89791" y="63978"/>
                    </a:lnTo>
                    <a:close/>
                  </a:path>
                  <a:path w="168275" h="259079">
                    <a:moveTo>
                      <a:pt x="139381" y="0"/>
                    </a:moveTo>
                    <a:lnTo>
                      <a:pt x="25872" y="49886"/>
                    </a:lnTo>
                    <a:lnTo>
                      <a:pt x="82716" y="78189"/>
                    </a:lnTo>
                    <a:lnTo>
                      <a:pt x="89791" y="63978"/>
                    </a:lnTo>
                    <a:lnTo>
                      <a:pt x="154548" y="63978"/>
                    </a:lnTo>
                    <a:lnTo>
                      <a:pt x="139381" y="0"/>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pic>
            <p:nvPicPr>
              <p:cNvPr id="261" name="object 106">
                <a:extLst>
                  <a:ext uri="{FF2B5EF4-FFF2-40B4-BE49-F238E27FC236}">
                    <a16:creationId xmlns:a16="http://schemas.microsoft.com/office/drawing/2014/main" id="{51F04635-F323-ACF0-B02C-82D0D146C791}"/>
                  </a:ext>
                </a:extLst>
              </p:cNvPr>
              <p:cNvPicPr/>
              <p:nvPr/>
            </p:nvPicPr>
            <p:blipFill>
              <a:blip r:embed="rId31" cstate="print"/>
              <a:stretch>
                <a:fillRect/>
              </a:stretch>
            </p:blipFill>
            <p:spPr>
              <a:xfrm>
                <a:off x="3748082" y="3499167"/>
                <a:ext cx="195580" cy="195580"/>
              </a:xfrm>
              <a:prstGeom prst="rect">
                <a:avLst/>
              </a:prstGeom>
            </p:spPr>
          </p:pic>
          <p:sp>
            <p:nvSpPr>
              <p:cNvPr id="262" name="object 107">
                <a:extLst>
                  <a:ext uri="{FF2B5EF4-FFF2-40B4-BE49-F238E27FC236}">
                    <a16:creationId xmlns:a16="http://schemas.microsoft.com/office/drawing/2014/main" id="{ECBE27FC-FB89-2B93-11C8-2430DD979DEF}"/>
                  </a:ext>
                </a:extLst>
              </p:cNvPr>
              <p:cNvSpPr/>
              <p:nvPr/>
            </p:nvSpPr>
            <p:spPr>
              <a:xfrm>
                <a:off x="2034099" y="2296477"/>
                <a:ext cx="1812289" cy="1209040"/>
              </a:xfrm>
              <a:custGeom>
                <a:avLst/>
                <a:gdLst/>
                <a:ahLst/>
                <a:cxnLst/>
                <a:rect l="l" t="t" r="r" b="b"/>
                <a:pathLst>
                  <a:path w="1812289" h="1209039">
                    <a:moveTo>
                      <a:pt x="1811773" y="1209040"/>
                    </a:moveTo>
                    <a:lnTo>
                      <a:pt x="0" y="0"/>
                    </a:lnTo>
                  </a:path>
                </a:pathLst>
              </a:custGeom>
              <a:ln w="12700">
                <a:solidFill>
                  <a:srgbClr val="40404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63" name="object 108">
                <a:extLst>
                  <a:ext uri="{FF2B5EF4-FFF2-40B4-BE49-F238E27FC236}">
                    <a16:creationId xmlns:a16="http://schemas.microsoft.com/office/drawing/2014/main" id="{82D9CDF8-2243-B1F7-6FC0-6AD6E1C5DE64}"/>
                  </a:ext>
                </a:extLst>
              </p:cNvPr>
              <p:cNvSpPr/>
              <p:nvPr/>
            </p:nvSpPr>
            <p:spPr>
              <a:xfrm>
                <a:off x="2013281" y="3688397"/>
                <a:ext cx="1832610" cy="691515"/>
              </a:xfrm>
              <a:custGeom>
                <a:avLst/>
                <a:gdLst/>
                <a:ahLst/>
                <a:cxnLst/>
                <a:rect l="l" t="t" r="r" b="b"/>
                <a:pathLst>
                  <a:path w="1832610" h="691514">
                    <a:moveTo>
                      <a:pt x="1832591" y="0"/>
                    </a:moveTo>
                    <a:lnTo>
                      <a:pt x="0" y="690960"/>
                    </a:lnTo>
                  </a:path>
                </a:pathLst>
              </a:custGeom>
              <a:ln w="12700">
                <a:solidFill>
                  <a:srgbClr val="40404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pic>
            <p:nvPicPr>
              <p:cNvPr id="264" name="object 109">
                <a:extLst>
                  <a:ext uri="{FF2B5EF4-FFF2-40B4-BE49-F238E27FC236}">
                    <a16:creationId xmlns:a16="http://schemas.microsoft.com/office/drawing/2014/main" id="{BF467842-6547-A180-DD5D-40175D106067}"/>
                  </a:ext>
                </a:extLst>
              </p:cNvPr>
              <p:cNvPicPr/>
              <p:nvPr/>
            </p:nvPicPr>
            <p:blipFill>
              <a:blip r:embed="rId32" cstate="print"/>
              <a:stretch>
                <a:fillRect/>
              </a:stretch>
            </p:blipFill>
            <p:spPr>
              <a:xfrm>
                <a:off x="297403" y="2296477"/>
                <a:ext cx="1715878" cy="2082880"/>
              </a:xfrm>
              <a:prstGeom prst="rect">
                <a:avLst/>
              </a:prstGeom>
            </p:spPr>
          </p:pic>
          <p:sp>
            <p:nvSpPr>
              <p:cNvPr id="265" name="object 110">
                <a:extLst>
                  <a:ext uri="{FF2B5EF4-FFF2-40B4-BE49-F238E27FC236}">
                    <a16:creationId xmlns:a16="http://schemas.microsoft.com/office/drawing/2014/main" id="{D24B5E41-2DC5-9B3F-C74A-56354565C002}"/>
                  </a:ext>
                </a:extLst>
              </p:cNvPr>
              <p:cNvSpPr/>
              <p:nvPr/>
            </p:nvSpPr>
            <p:spPr>
              <a:xfrm>
                <a:off x="283115" y="2282190"/>
                <a:ext cx="1744980" cy="2112010"/>
              </a:xfrm>
              <a:custGeom>
                <a:avLst/>
                <a:gdLst/>
                <a:ahLst/>
                <a:cxnLst/>
                <a:rect l="l" t="t" r="r" b="b"/>
                <a:pathLst>
                  <a:path w="1744980" h="2112010">
                    <a:moveTo>
                      <a:pt x="0" y="0"/>
                    </a:moveTo>
                    <a:lnTo>
                      <a:pt x="1744453" y="0"/>
                    </a:lnTo>
                    <a:lnTo>
                      <a:pt x="1744453" y="2111455"/>
                    </a:lnTo>
                    <a:lnTo>
                      <a:pt x="0" y="2111455"/>
                    </a:lnTo>
                    <a:lnTo>
                      <a:pt x="0" y="0"/>
                    </a:lnTo>
                    <a:close/>
                  </a:path>
                </a:pathLst>
              </a:custGeom>
              <a:ln w="28575">
                <a:solidFill>
                  <a:srgbClr val="40404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66" name="object 111">
                <a:extLst>
                  <a:ext uri="{FF2B5EF4-FFF2-40B4-BE49-F238E27FC236}">
                    <a16:creationId xmlns:a16="http://schemas.microsoft.com/office/drawing/2014/main" id="{2B0EAEED-22B0-EEFC-2E08-C698EC2BD37A}"/>
                  </a:ext>
                </a:extLst>
              </p:cNvPr>
              <p:cNvSpPr/>
              <p:nvPr/>
            </p:nvSpPr>
            <p:spPr>
              <a:xfrm>
                <a:off x="9199672" y="5676751"/>
                <a:ext cx="365760" cy="365760"/>
              </a:xfrm>
              <a:custGeom>
                <a:avLst/>
                <a:gdLst/>
                <a:ahLst/>
                <a:cxnLst/>
                <a:rect l="l" t="t" r="r" b="b"/>
                <a:pathLst>
                  <a:path w="365759" h="365760">
                    <a:moveTo>
                      <a:pt x="182879" y="0"/>
                    </a:moveTo>
                    <a:lnTo>
                      <a:pt x="139708" y="139708"/>
                    </a:lnTo>
                    <a:lnTo>
                      <a:pt x="0" y="139707"/>
                    </a:lnTo>
                    <a:lnTo>
                      <a:pt x="113027" y="226051"/>
                    </a:lnTo>
                    <a:lnTo>
                      <a:pt x="69853" y="365759"/>
                    </a:lnTo>
                    <a:lnTo>
                      <a:pt x="182879" y="279413"/>
                    </a:lnTo>
                    <a:lnTo>
                      <a:pt x="295906" y="365759"/>
                    </a:lnTo>
                    <a:lnTo>
                      <a:pt x="252732" y="226051"/>
                    </a:lnTo>
                    <a:lnTo>
                      <a:pt x="365758" y="139707"/>
                    </a:lnTo>
                    <a:lnTo>
                      <a:pt x="226051" y="139708"/>
                    </a:lnTo>
                    <a:lnTo>
                      <a:pt x="182879" y="0"/>
                    </a:lnTo>
                    <a:close/>
                  </a:path>
                </a:pathLst>
              </a:custGeom>
              <a:solidFill>
                <a:srgbClr val="FFFF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67" name="object 112">
                <a:extLst>
                  <a:ext uri="{FF2B5EF4-FFF2-40B4-BE49-F238E27FC236}">
                    <a16:creationId xmlns:a16="http://schemas.microsoft.com/office/drawing/2014/main" id="{F40F7FA2-756E-24AE-AC35-AD28EC5CE786}"/>
                  </a:ext>
                </a:extLst>
              </p:cNvPr>
              <p:cNvSpPr/>
              <p:nvPr/>
            </p:nvSpPr>
            <p:spPr>
              <a:xfrm>
                <a:off x="9199673" y="5676751"/>
                <a:ext cx="365760" cy="365760"/>
              </a:xfrm>
              <a:custGeom>
                <a:avLst/>
                <a:gdLst/>
                <a:ahLst/>
                <a:cxnLst/>
                <a:rect l="l" t="t" r="r" b="b"/>
                <a:pathLst>
                  <a:path w="365759" h="365760">
                    <a:moveTo>
                      <a:pt x="0" y="139707"/>
                    </a:moveTo>
                    <a:lnTo>
                      <a:pt x="139708" y="139708"/>
                    </a:lnTo>
                    <a:lnTo>
                      <a:pt x="182879" y="0"/>
                    </a:lnTo>
                    <a:lnTo>
                      <a:pt x="226050" y="139708"/>
                    </a:lnTo>
                    <a:lnTo>
                      <a:pt x="365759" y="139707"/>
                    </a:lnTo>
                    <a:lnTo>
                      <a:pt x="252732" y="226051"/>
                    </a:lnTo>
                    <a:lnTo>
                      <a:pt x="295905" y="365759"/>
                    </a:lnTo>
                    <a:lnTo>
                      <a:pt x="182879" y="279414"/>
                    </a:lnTo>
                    <a:lnTo>
                      <a:pt x="69853" y="365759"/>
                    </a:lnTo>
                    <a:lnTo>
                      <a:pt x="113026" y="226051"/>
                    </a:lnTo>
                    <a:lnTo>
                      <a:pt x="0" y="139707"/>
                    </a:lnTo>
                    <a:close/>
                  </a:path>
                </a:pathLst>
              </a:custGeom>
              <a:ln w="12700">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68" name="object 113">
                <a:extLst>
                  <a:ext uri="{FF2B5EF4-FFF2-40B4-BE49-F238E27FC236}">
                    <a16:creationId xmlns:a16="http://schemas.microsoft.com/office/drawing/2014/main" id="{9156AE2E-9470-6B20-D003-4F7BC21741E8}"/>
                  </a:ext>
                </a:extLst>
              </p:cNvPr>
              <p:cNvSpPr/>
              <p:nvPr/>
            </p:nvSpPr>
            <p:spPr>
              <a:xfrm>
                <a:off x="5367225" y="4475416"/>
                <a:ext cx="365760" cy="365760"/>
              </a:xfrm>
              <a:custGeom>
                <a:avLst/>
                <a:gdLst/>
                <a:ahLst/>
                <a:cxnLst/>
                <a:rect l="l" t="t" r="r" b="b"/>
                <a:pathLst>
                  <a:path w="365760" h="365760">
                    <a:moveTo>
                      <a:pt x="182878" y="0"/>
                    </a:moveTo>
                    <a:lnTo>
                      <a:pt x="139707" y="139708"/>
                    </a:lnTo>
                    <a:lnTo>
                      <a:pt x="0" y="139707"/>
                    </a:lnTo>
                    <a:lnTo>
                      <a:pt x="113026" y="226051"/>
                    </a:lnTo>
                    <a:lnTo>
                      <a:pt x="69853" y="365760"/>
                    </a:lnTo>
                    <a:lnTo>
                      <a:pt x="182878" y="279413"/>
                    </a:lnTo>
                    <a:lnTo>
                      <a:pt x="295904" y="365760"/>
                    </a:lnTo>
                    <a:lnTo>
                      <a:pt x="252732" y="226051"/>
                    </a:lnTo>
                    <a:lnTo>
                      <a:pt x="365758" y="139707"/>
                    </a:lnTo>
                    <a:lnTo>
                      <a:pt x="226049" y="139708"/>
                    </a:lnTo>
                    <a:lnTo>
                      <a:pt x="182878" y="0"/>
                    </a:lnTo>
                    <a:close/>
                  </a:path>
                </a:pathLst>
              </a:custGeom>
              <a:solidFill>
                <a:srgbClr val="E8A8E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69" name="object 114">
                <a:extLst>
                  <a:ext uri="{FF2B5EF4-FFF2-40B4-BE49-F238E27FC236}">
                    <a16:creationId xmlns:a16="http://schemas.microsoft.com/office/drawing/2014/main" id="{C6A13E7A-20E1-F5A4-9C9F-49ECE63B59AB}"/>
                  </a:ext>
                </a:extLst>
              </p:cNvPr>
              <p:cNvSpPr/>
              <p:nvPr/>
            </p:nvSpPr>
            <p:spPr>
              <a:xfrm>
                <a:off x="5367225" y="4475416"/>
                <a:ext cx="365760" cy="365760"/>
              </a:xfrm>
              <a:custGeom>
                <a:avLst/>
                <a:gdLst/>
                <a:ahLst/>
                <a:cxnLst/>
                <a:rect l="l" t="t" r="r" b="b"/>
                <a:pathLst>
                  <a:path w="365760" h="365760">
                    <a:moveTo>
                      <a:pt x="0" y="139707"/>
                    </a:moveTo>
                    <a:lnTo>
                      <a:pt x="139708" y="139708"/>
                    </a:lnTo>
                    <a:lnTo>
                      <a:pt x="182879" y="0"/>
                    </a:lnTo>
                    <a:lnTo>
                      <a:pt x="226050" y="139708"/>
                    </a:lnTo>
                    <a:lnTo>
                      <a:pt x="365759" y="139707"/>
                    </a:lnTo>
                    <a:lnTo>
                      <a:pt x="252732" y="226051"/>
                    </a:lnTo>
                    <a:lnTo>
                      <a:pt x="295905" y="365759"/>
                    </a:lnTo>
                    <a:lnTo>
                      <a:pt x="182879" y="279414"/>
                    </a:lnTo>
                    <a:lnTo>
                      <a:pt x="69853" y="365759"/>
                    </a:lnTo>
                    <a:lnTo>
                      <a:pt x="113026" y="226051"/>
                    </a:lnTo>
                    <a:lnTo>
                      <a:pt x="0" y="139707"/>
                    </a:lnTo>
                    <a:close/>
                  </a:path>
                </a:pathLst>
              </a:custGeom>
              <a:ln w="12700">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sp>
          <p:nvSpPr>
            <p:cNvPr id="270" name="object 115">
              <a:extLst>
                <a:ext uri="{FF2B5EF4-FFF2-40B4-BE49-F238E27FC236}">
                  <a16:creationId xmlns:a16="http://schemas.microsoft.com/office/drawing/2014/main" id="{C6991A45-BF9C-B18F-B7F3-68DA7DDB3903}"/>
                </a:ext>
              </a:extLst>
            </p:cNvPr>
            <p:cNvSpPr txBox="1"/>
            <p:nvPr/>
          </p:nvSpPr>
          <p:spPr>
            <a:xfrm>
              <a:off x="3985104" y="3626587"/>
              <a:ext cx="1123315" cy="455295"/>
            </a:xfrm>
            <a:prstGeom prst="rect">
              <a:avLst/>
            </a:prstGeom>
          </p:spPr>
          <p:txBody>
            <a:bodyPr vert="horz" wrap="square" lIns="0" tIns="9525" rIns="0" bIns="0" rtlCol="0">
              <a:spAutoFit/>
            </a:bodyPr>
            <a:lstStyle/>
            <a:p>
              <a:pPr marL="12700" marR="5080">
                <a:lnSpc>
                  <a:spcPct val="101400"/>
                </a:lnSpc>
                <a:spcBef>
                  <a:spcPts val="75"/>
                </a:spcBef>
              </a:pPr>
              <a:r>
                <a:rPr sz="1400" b="1" kern="0" dirty="0">
                  <a:solidFill>
                    <a:sysClr val="windowText" lastClr="000000"/>
                  </a:solidFill>
                  <a:cs typeface="Calibri"/>
                </a:rPr>
                <a:t>Noise</a:t>
              </a:r>
              <a:r>
                <a:rPr sz="1400" b="1" kern="0" spc="-40" dirty="0">
                  <a:solidFill>
                    <a:sysClr val="windowText" lastClr="000000"/>
                  </a:solidFill>
                  <a:cs typeface="Calibri"/>
                </a:rPr>
                <a:t> </a:t>
              </a:r>
              <a:r>
                <a:rPr sz="1400" b="1" kern="0" spc="-10" dirty="0">
                  <a:solidFill>
                    <a:sysClr val="windowText" lastClr="000000"/>
                  </a:solidFill>
                  <a:cs typeface="Calibri"/>
                </a:rPr>
                <a:t>induced </a:t>
              </a:r>
              <a:r>
                <a:rPr sz="1400" b="1" kern="0" dirty="0">
                  <a:solidFill>
                    <a:sysClr val="windowText" lastClr="000000"/>
                  </a:solidFill>
                  <a:cs typeface="Calibri"/>
                </a:rPr>
                <a:t>local</a:t>
              </a:r>
              <a:r>
                <a:rPr sz="1400" b="1" kern="0" spc="-40" dirty="0">
                  <a:solidFill>
                    <a:sysClr val="windowText" lastClr="000000"/>
                  </a:solidFill>
                  <a:cs typeface="Calibri"/>
                </a:rPr>
                <a:t> </a:t>
              </a:r>
              <a:r>
                <a:rPr sz="1400" b="1" kern="0" spc="-10" dirty="0">
                  <a:solidFill>
                    <a:sysClr val="windowText" lastClr="000000"/>
                  </a:solidFill>
                  <a:cs typeface="Calibri"/>
                </a:rPr>
                <a:t>minimum</a:t>
              </a:r>
              <a:endParaRPr sz="1400" kern="0" dirty="0">
                <a:solidFill>
                  <a:sysClr val="windowText" lastClr="000000"/>
                </a:solidFill>
                <a:cs typeface="Calibri"/>
              </a:endParaRPr>
            </a:p>
          </p:txBody>
        </p:sp>
        <p:grpSp>
          <p:nvGrpSpPr>
            <p:cNvPr id="271" name="object 116">
              <a:extLst>
                <a:ext uri="{FF2B5EF4-FFF2-40B4-BE49-F238E27FC236}">
                  <a16:creationId xmlns:a16="http://schemas.microsoft.com/office/drawing/2014/main" id="{AC48C8C1-DFBB-3AF9-BE3F-0327E8F81B5C}"/>
                </a:ext>
              </a:extLst>
            </p:cNvPr>
            <p:cNvGrpSpPr/>
            <p:nvPr/>
          </p:nvGrpSpPr>
          <p:grpSpPr>
            <a:xfrm>
              <a:off x="2155594" y="1986081"/>
              <a:ext cx="2549525" cy="1645285"/>
              <a:chOff x="2088686" y="2744042"/>
              <a:chExt cx="2549525" cy="1645285"/>
            </a:xfrm>
          </p:grpSpPr>
          <p:sp>
            <p:nvSpPr>
              <p:cNvPr id="272" name="object 117">
                <a:extLst>
                  <a:ext uri="{FF2B5EF4-FFF2-40B4-BE49-F238E27FC236}">
                    <a16:creationId xmlns:a16="http://schemas.microsoft.com/office/drawing/2014/main" id="{BF6064D7-5FEE-C4EE-169E-FF509706DF77}"/>
                  </a:ext>
                </a:extLst>
              </p:cNvPr>
              <p:cNvSpPr/>
              <p:nvPr/>
            </p:nvSpPr>
            <p:spPr>
              <a:xfrm>
                <a:off x="2099440" y="3336305"/>
                <a:ext cx="457200" cy="375920"/>
              </a:xfrm>
              <a:custGeom>
                <a:avLst/>
                <a:gdLst/>
                <a:ahLst/>
                <a:cxnLst/>
                <a:rect l="l" t="t" r="r" b="b"/>
                <a:pathLst>
                  <a:path w="457200" h="375920">
                    <a:moveTo>
                      <a:pt x="374862" y="0"/>
                    </a:moveTo>
                    <a:lnTo>
                      <a:pt x="279781" y="132302"/>
                    </a:lnTo>
                    <a:lnTo>
                      <a:pt x="251777" y="87401"/>
                    </a:lnTo>
                    <a:lnTo>
                      <a:pt x="161141" y="212707"/>
                    </a:lnTo>
                    <a:lnTo>
                      <a:pt x="141499" y="174245"/>
                    </a:lnTo>
                    <a:lnTo>
                      <a:pt x="0" y="375920"/>
                    </a:lnTo>
                    <a:lnTo>
                      <a:pt x="184636" y="256999"/>
                    </a:lnTo>
                    <a:lnTo>
                      <a:pt x="203051" y="288500"/>
                    </a:lnTo>
                    <a:lnTo>
                      <a:pt x="313330" y="192311"/>
                    </a:lnTo>
                    <a:lnTo>
                      <a:pt x="328507" y="223810"/>
                    </a:lnTo>
                    <a:lnTo>
                      <a:pt x="457200" y="147444"/>
                    </a:lnTo>
                    <a:lnTo>
                      <a:pt x="374862" y="0"/>
                    </a:lnTo>
                    <a:close/>
                  </a:path>
                </a:pathLst>
              </a:custGeom>
              <a:solidFill>
                <a:srgbClr val="7030A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73" name="object 118">
                <a:extLst>
                  <a:ext uri="{FF2B5EF4-FFF2-40B4-BE49-F238E27FC236}">
                    <a16:creationId xmlns:a16="http://schemas.microsoft.com/office/drawing/2014/main" id="{F0C7B51C-9917-1DFF-323F-2476CADD1613}"/>
                  </a:ext>
                </a:extLst>
              </p:cNvPr>
              <p:cNvSpPr/>
              <p:nvPr/>
            </p:nvSpPr>
            <p:spPr>
              <a:xfrm>
                <a:off x="2088686" y="2744042"/>
                <a:ext cx="384175" cy="459105"/>
              </a:xfrm>
              <a:custGeom>
                <a:avLst/>
                <a:gdLst/>
                <a:ahLst/>
                <a:cxnLst/>
                <a:rect l="l" t="t" r="r" b="b"/>
                <a:pathLst>
                  <a:path w="384175" h="459105">
                    <a:moveTo>
                      <a:pt x="266781" y="0"/>
                    </a:moveTo>
                    <a:lnTo>
                      <a:pt x="208523" y="152152"/>
                    </a:lnTo>
                    <a:lnTo>
                      <a:pt x="170009" y="115862"/>
                    </a:lnTo>
                    <a:lnTo>
                      <a:pt x="114269" y="260117"/>
                    </a:lnTo>
                    <a:lnTo>
                      <a:pt x="85481" y="227925"/>
                    </a:lnTo>
                    <a:lnTo>
                      <a:pt x="0" y="458981"/>
                    </a:lnTo>
                    <a:lnTo>
                      <a:pt x="148268" y="296966"/>
                    </a:lnTo>
                    <a:lnTo>
                      <a:pt x="174097" y="322740"/>
                    </a:lnTo>
                    <a:lnTo>
                      <a:pt x="256247" y="201640"/>
                    </a:lnTo>
                    <a:lnTo>
                      <a:pt x="278945" y="228238"/>
                    </a:lnTo>
                    <a:lnTo>
                      <a:pt x="383950" y="121617"/>
                    </a:lnTo>
                    <a:lnTo>
                      <a:pt x="266781" y="0"/>
                    </a:lnTo>
                    <a:close/>
                  </a:path>
                </a:pathLst>
              </a:custGeom>
              <a:solidFill>
                <a:srgbClr val="ED7D31"/>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74" name="object 119">
                <a:extLst>
                  <a:ext uri="{FF2B5EF4-FFF2-40B4-BE49-F238E27FC236}">
                    <a16:creationId xmlns:a16="http://schemas.microsoft.com/office/drawing/2014/main" id="{E5DE9B98-3554-C141-B8BC-911B9C8A4865}"/>
                  </a:ext>
                </a:extLst>
              </p:cNvPr>
              <p:cNvSpPr/>
              <p:nvPr/>
            </p:nvSpPr>
            <p:spPr>
              <a:xfrm>
                <a:off x="2093175" y="3036743"/>
                <a:ext cx="403225" cy="443230"/>
              </a:xfrm>
              <a:custGeom>
                <a:avLst/>
                <a:gdLst/>
                <a:ahLst/>
                <a:cxnLst/>
                <a:rect l="l" t="t" r="r" b="b"/>
                <a:pathLst>
                  <a:path w="403225" h="443229">
                    <a:moveTo>
                      <a:pt x="293069" y="0"/>
                    </a:moveTo>
                    <a:lnTo>
                      <a:pt x="226047" y="148501"/>
                    </a:lnTo>
                    <a:lnTo>
                      <a:pt x="189712" y="110027"/>
                    </a:lnTo>
                    <a:lnTo>
                      <a:pt x="125662" y="250790"/>
                    </a:lnTo>
                    <a:lnTo>
                      <a:pt x="98797" y="216975"/>
                    </a:lnTo>
                    <a:lnTo>
                      <a:pt x="0" y="442659"/>
                    </a:lnTo>
                    <a:lnTo>
                      <a:pt x="157457" y="289558"/>
                    </a:lnTo>
                    <a:lnTo>
                      <a:pt x="181740" y="316792"/>
                    </a:lnTo>
                    <a:lnTo>
                      <a:pt x="270805" y="200684"/>
                    </a:lnTo>
                    <a:lnTo>
                      <a:pt x="291915" y="228559"/>
                    </a:lnTo>
                    <a:lnTo>
                      <a:pt x="402954" y="128236"/>
                    </a:lnTo>
                    <a:lnTo>
                      <a:pt x="293069" y="0"/>
                    </a:lnTo>
                    <a:close/>
                  </a:path>
                </a:pathLst>
              </a:custGeom>
              <a:solidFill>
                <a:srgbClr val="00B0F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75" name="object 120">
                <a:extLst>
                  <a:ext uri="{FF2B5EF4-FFF2-40B4-BE49-F238E27FC236}">
                    <a16:creationId xmlns:a16="http://schemas.microsoft.com/office/drawing/2014/main" id="{9AC0E93C-C434-C0E2-6D0D-D728C10A023A}"/>
                  </a:ext>
                </a:extLst>
              </p:cNvPr>
              <p:cNvSpPr/>
              <p:nvPr/>
            </p:nvSpPr>
            <p:spPr>
              <a:xfrm>
                <a:off x="4343319" y="4045550"/>
                <a:ext cx="285750" cy="334010"/>
              </a:xfrm>
              <a:custGeom>
                <a:avLst/>
                <a:gdLst/>
                <a:ahLst/>
                <a:cxnLst/>
                <a:rect l="l" t="t" r="r" b="b"/>
                <a:pathLst>
                  <a:path w="285750" h="334010">
                    <a:moveTo>
                      <a:pt x="0" y="166903"/>
                    </a:moveTo>
                    <a:lnTo>
                      <a:pt x="7269" y="114148"/>
                    </a:lnTo>
                    <a:lnTo>
                      <a:pt x="27512" y="68332"/>
                    </a:lnTo>
                    <a:lnTo>
                      <a:pt x="58380" y="32202"/>
                    </a:lnTo>
                    <a:lnTo>
                      <a:pt x="97523" y="8508"/>
                    </a:lnTo>
                    <a:lnTo>
                      <a:pt x="142594" y="0"/>
                    </a:lnTo>
                    <a:lnTo>
                      <a:pt x="187665" y="8508"/>
                    </a:lnTo>
                    <a:lnTo>
                      <a:pt x="226808" y="32202"/>
                    </a:lnTo>
                    <a:lnTo>
                      <a:pt x="257676" y="68332"/>
                    </a:lnTo>
                    <a:lnTo>
                      <a:pt x="277919" y="114148"/>
                    </a:lnTo>
                    <a:lnTo>
                      <a:pt x="285189" y="166903"/>
                    </a:lnTo>
                    <a:lnTo>
                      <a:pt x="277919" y="219657"/>
                    </a:lnTo>
                    <a:lnTo>
                      <a:pt x="257676" y="265473"/>
                    </a:lnTo>
                    <a:lnTo>
                      <a:pt x="226808" y="301603"/>
                    </a:lnTo>
                    <a:lnTo>
                      <a:pt x="187665" y="325297"/>
                    </a:lnTo>
                    <a:lnTo>
                      <a:pt x="142594" y="333806"/>
                    </a:lnTo>
                    <a:lnTo>
                      <a:pt x="97523" y="325297"/>
                    </a:lnTo>
                    <a:lnTo>
                      <a:pt x="58380" y="301603"/>
                    </a:lnTo>
                    <a:lnTo>
                      <a:pt x="27512" y="265473"/>
                    </a:lnTo>
                    <a:lnTo>
                      <a:pt x="7269" y="219657"/>
                    </a:lnTo>
                    <a:lnTo>
                      <a:pt x="0" y="166903"/>
                    </a:lnTo>
                    <a:close/>
                  </a:path>
                </a:pathLst>
              </a:custGeom>
              <a:ln w="19050">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grpSp>
      <p:grpSp>
        <p:nvGrpSpPr>
          <p:cNvPr id="398" name="Group 397">
            <a:extLst>
              <a:ext uri="{FF2B5EF4-FFF2-40B4-BE49-F238E27FC236}">
                <a16:creationId xmlns:a16="http://schemas.microsoft.com/office/drawing/2014/main" id="{E281CCEC-E24D-B3EC-EDCA-33E3EEF3C454}"/>
              </a:ext>
            </a:extLst>
          </p:cNvPr>
          <p:cNvGrpSpPr/>
          <p:nvPr/>
        </p:nvGrpSpPr>
        <p:grpSpPr>
          <a:xfrm>
            <a:off x="142212" y="1509793"/>
            <a:ext cx="11188700" cy="4437849"/>
            <a:chOff x="80102" y="2267902"/>
            <a:chExt cx="11188700" cy="4437849"/>
          </a:xfrm>
        </p:grpSpPr>
        <p:grpSp>
          <p:nvGrpSpPr>
            <p:cNvPr id="276" name="object 2">
              <a:extLst>
                <a:ext uri="{FF2B5EF4-FFF2-40B4-BE49-F238E27FC236}">
                  <a16:creationId xmlns:a16="http://schemas.microsoft.com/office/drawing/2014/main" id="{94B63654-09B9-3740-3177-30DC5F4F8045}"/>
                </a:ext>
              </a:extLst>
            </p:cNvPr>
            <p:cNvGrpSpPr/>
            <p:nvPr/>
          </p:nvGrpSpPr>
          <p:grpSpPr>
            <a:xfrm>
              <a:off x="3689343" y="6091142"/>
              <a:ext cx="6985" cy="29845"/>
              <a:chOff x="3689343" y="6091142"/>
              <a:chExt cx="6985" cy="29845"/>
            </a:xfrm>
          </p:grpSpPr>
          <p:sp>
            <p:nvSpPr>
              <p:cNvPr id="277" name="object 3">
                <a:extLst>
                  <a:ext uri="{FF2B5EF4-FFF2-40B4-BE49-F238E27FC236}">
                    <a16:creationId xmlns:a16="http://schemas.microsoft.com/office/drawing/2014/main" id="{4F116255-229D-1380-4996-0294B6E49FC5}"/>
                  </a:ext>
                </a:extLst>
              </p:cNvPr>
              <p:cNvSpPr/>
              <p:nvPr/>
            </p:nvSpPr>
            <p:spPr>
              <a:xfrm>
                <a:off x="3692714" y="6091142"/>
                <a:ext cx="0" cy="29845"/>
              </a:xfrm>
              <a:custGeom>
                <a:avLst/>
                <a:gdLst/>
                <a:ahLst/>
                <a:cxnLst/>
                <a:rect l="l" t="t" r="r" b="b"/>
                <a:pathLst>
                  <a:path h="29845">
                    <a:moveTo>
                      <a:pt x="0" y="0"/>
                    </a:moveTo>
                    <a:lnTo>
                      <a:pt x="0" y="29498"/>
                    </a:lnTo>
                  </a:path>
                </a:pathLst>
              </a:custGeom>
              <a:solidFill>
                <a:srgbClr val="000000"/>
              </a:solidFill>
            </p:spPr>
            <p:txBody>
              <a:bodyPr wrap="square" lIns="0" tIns="0" rIns="0" bIns="0" rtlCol="0"/>
              <a:lstStyle/>
              <a:p>
                <a:endParaRPr/>
              </a:p>
            </p:txBody>
          </p:sp>
          <p:sp>
            <p:nvSpPr>
              <p:cNvPr id="278" name="object 4">
                <a:extLst>
                  <a:ext uri="{FF2B5EF4-FFF2-40B4-BE49-F238E27FC236}">
                    <a16:creationId xmlns:a16="http://schemas.microsoft.com/office/drawing/2014/main" id="{659745A3-8AA8-759C-B160-E21D8E83A3A3}"/>
                  </a:ext>
                </a:extLst>
              </p:cNvPr>
              <p:cNvSpPr/>
              <p:nvPr/>
            </p:nvSpPr>
            <p:spPr>
              <a:xfrm>
                <a:off x="3692714" y="6091142"/>
                <a:ext cx="0" cy="29845"/>
              </a:xfrm>
              <a:custGeom>
                <a:avLst/>
                <a:gdLst/>
                <a:ahLst/>
                <a:cxnLst/>
                <a:rect l="l" t="t" r="r" b="b"/>
                <a:pathLst>
                  <a:path h="29845">
                    <a:moveTo>
                      <a:pt x="0" y="0"/>
                    </a:moveTo>
                    <a:lnTo>
                      <a:pt x="0" y="29498"/>
                    </a:lnTo>
                  </a:path>
                </a:pathLst>
              </a:custGeom>
              <a:ln w="6743">
                <a:solidFill>
                  <a:srgbClr val="000000"/>
                </a:solidFill>
              </a:ln>
            </p:spPr>
            <p:txBody>
              <a:bodyPr wrap="square" lIns="0" tIns="0" rIns="0" bIns="0" rtlCol="0"/>
              <a:lstStyle/>
              <a:p>
                <a:endParaRPr/>
              </a:p>
            </p:txBody>
          </p:sp>
        </p:grpSp>
        <p:pic>
          <p:nvPicPr>
            <p:cNvPr id="279" name="object 5">
              <a:extLst>
                <a:ext uri="{FF2B5EF4-FFF2-40B4-BE49-F238E27FC236}">
                  <a16:creationId xmlns:a16="http://schemas.microsoft.com/office/drawing/2014/main" id="{7A51D947-7643-D1E5-0E73-91DE28A7C49E}"/>
                </a:ext>
              </a:extLst>
            </p:cNvPr>
            <p:cNvPicPr/>
            <p:nvPr/>
          </p:nvPicPr>
          <p:blipFill>
            <a:blip r:embed="rId3" cstate="print"/>
            <a:stretch>
              <a:fillRect/>
            </a:stretch>
          </p:blipFill>
          <p:spPr>
            <a:xfrm>
              <a:off x="3496042" y="6154931"/>
              <a:ext cx="135940" cy="203625"/>
            </a:xfrm>
            <a:prstGeom prst="rect">
              <a:avLst/>
            </a:prstGeom>
          </p:spPr>
        </p:pic>
        <p:sp>
          <p:nvSpPr>
            <p:cNvPr id="280" name="object 6">
              <a:extLst>
                <a:ext uri="{FF2B5EF4-FFF2-40B4-BE49-F238E27FC236}">
                  <a16:creationId xmlns:a16="http://schemas.microsoft.com/office/drawing/2014/main" id="{25F3F2BE-41F8-B044-3BA6-D935D7EB0C62}"/>
                </a:ext>
              </a:extLst>
            </p:cNvPr>
            <p:cNvSpPr/>
            <p:nvPr/>
          </p:nvSpPr>
          <p:spPr>
            <a:xfrm>
              <a:off x="3678644" y="6321607"/>
              <a:ext cx="27940" cy="33655"/>
            </a:xfrm>
            <a:custGeom>
              <a:avLst/>
              <a:gdLst/>
              <a:ahLst/>
              <a:cxnLst/>
              <a:rect l="l" t="t" r="r" b="b"/>
              <a:pathLst>
                <a:path w="27939" h="33654">
                  <a:moveTo>
                    <a:pt x="27781" y="0"/>
                  </a:moveTo>
                  <a:lnTo>
                    <a:pt x="0" y="0"/>
                  </a:lnTo>
                  <a:lnTo>
                    <a:pt x="0" y="33443"/>
                  </a:lnTo>
                  <a:lnTo>
                    <a:pt x="27781" y="33443"/>
                  </a:lnTo>
                  <a:lnTo>
                    <a:pt x="27781" y="0"/>
                  </a:lnTo>
                  <a:close/>
                </a:path>
              </a:pathLst>
            </a:custGeom>
            <a:solidFill>
              <a:srgbClr val="000000"/>
            </a:solidFill>
          </p:spPr>
          <p:txBody>
            <a:bodyPr wrap="square" lIns="0" tIns="0" rIns="0" bIns="0" rtlCol="0"/>
            <a:lstStyle/>
            <a:p>
              <a:endParaRPr/>
            </a:p>
          </p:txBody>
        </p:sp>
        <p:pic>
          <p:nvPicPr>
            <p:cNvPr id="281" name="object 7">
              <a:extLst>
                <a:ext uri="{FF2B5EF4-FFF2-40B4-BE49-F238E27FC236}">
                  <a16:creationId xmlns:a16="http://schemas.microsoft.com/office/drawing/2014/main" id="{392C2185-8D70-359A-A10C-C675CAE2196B}"/>
                </a:ext>
              </a:extLst>
            </p:cNvPr>
            <p:cNvPicPr/>
            <p:nvPr/>
          </p:nvPicPr>
          <p:blipFill>
            <a:blip r:embed="rId3" cstate="print"/>
            <a:stretch>
              <a:fillRect/>
            </a:stretch>
          </p:blipFill>
          <p:spPr>
            <a:xfrm>
              <a:off x="3753358" y="6154931"/>
              <a:ext cx="135940" cy="203625"/>
            </a:xfrm>
            <a:prstGeom prst="rect">
              <a:avLst/>
            </a:prstGeom>
          </p:spPr>
        </p:pic>
        <p:grpSp>
          <p:nvGrpSpPr>
            <p:cNvPr id="282" name="object 8">
              <a:extLst>
                <a:ext uri="{FF2B5EF4-FFF2-40B4-BE49-F238E27FC236}">
                  <a16:creationId xmlns:a16="http://schemas.microsoft.com/office/drawing/2014/main" id="{E7FBB218-5DDF-917A-A2E4-FC64963696F4}"/>
                </a:ext>
              </a:extLst>
            </p:cNvPr>
            <p:cNvGrpSpPr/>
            <p:nvPr/>
          </p:nvGrpSpPr>
          <p:grpSpPr>
            <a:xfrm>
              <a:off x="4647491" y="6091142"/>
              <a:ext cx="6985" cy="29845"/>
              <a:chOff x="4647491" y="6091142"/>
              <a:chExt cx="6985" cy="29845"/>
            </a:xfrm>
          </p:grpSpPr>
          <p:sp>
            <p:nvSpPr>
              <p:cNvPr id="283" name="object 9">
                <a:extLst>
                  <a:ext uri="{FF2B5EF4-FFF2-40B4-BE49-F238E27FC236}">
                    <a16:creationId xmlns:a16="http://schemas.microsoft.com/office/drawing/2014/main" id="{01472FF1-8192-7F0F-AFCD-6A938C5C001E}"/>
                  </a:ext>
                </a:extLst>
              </p:cNvPr>
              <p:cNvSpPr/>
              <p:nvPr/>
            </p:nvSpPr>
            <p:spPr>
              <a:xfrm>
                <a:off x="4650863" y="6091142"/>
                <a:ext cx="0" cy="29845"/>
              </a:xfrm>
              <a:custGeom>
                <a:avLst/>
                <a:gdLst/>
                <a:ahLst/>
                <a:cxnLst/>
                <a:rect l="l" t="t" r="r" b="b"/>
                <a:pathLst>
                  <a:path h="29845">
                    <a:moveTo>
                      <a:pt x="0" y="0"/>
                    </a:moveTo>
                    <a:lnTo>
                      <a:pt x="0" y="29498"/>
                    </a:lnTo>
                  </a:path>
                </a:pathLst>
              </a:custGeom>
              <a:solidFill>
                <a:srgbClr val="000000"/>
              </a:solidFill>
            </p:spPr>
            <p:txBody>
              <a:bodyPr wrap="square" lIns="0" tIns="0" rIns="0" bIns="0" rtlCol="0"/>
              <a:lstStyle/>
              <a:p>
                <a:endParaRPr/>
              </a:p>
            </p:txBody>
          </p:sp>
          <p:sp>
            <p:nvSpPr>
              <p:cNvPr id="284" name="object 10">
                <a:extLst>
                  <a:ext uri="{FF2B5EF4-FFF2-40B4-BE49-F238E27FC236}">
                    <a16:creationId xmlns:a16="http://schemas.microsoft.com/office/drawing/2014/main" id="{1BF5580C-952B-1290-F22A-E500E4F70165}"/>
                  </a:ext>
                </a:extLst>
              </p:cNvPr>
              <p:cNvSpPr/>
              <p:nvPr/>
            </p:nvSpPr>
            <p:spPr>
              <a:xfrm>
                <a:off x="4650863" y="6091142"/>
                <a:ext cx="0" cy="29845"/>
              </a:xfrm>
              <a:custGeom>
                <a:avLst/>
                <a:gdLst/>
                <a:ahLst/>
                <a:cxnLst/>
                <a:rect l="l" t="t" r="r" b="b"/>
                <a:pathLst>
                  <a:path h="29845">
                    <a:moveTo>
                      <a:pt x="0" y="0"/>
                    </a:moveTo>
                    <a:lnTo>
                      <a:pt x="0" y="29498"/>
                    </a:lnTo>
                  </a:path>
                </a:pathLst>
              </a:custGeom>
              <a:ln w="6743">
                <a:solidFill>
                  <a:srgbClr val="000000"/>
                </a:solidFill>
              </a:ln>
            </p:spPr>
            <p:txBody>
              <a:bodyPr wrap="square" lIns="0" tIns="0" rIns="0" bIns="0" rtlCol="0"/>
              <a:lstStyle/>
              <a:p>
                <a:endParaRPr/>
              </a:p>
            </p:txBody>
          </p:sp>
        </p:grpSp>
        <p:pic>
          <p:nvPicPr>
            <p:cNvPr id="285" name="object 11">
              <a:extLst>
                <a:ext uri="{FF2B5EF4-FFF2-40B4-BE49-F238E27FC236}">
                  <a16:creationId xmlns:a16="http://schemas.microsoft.com/office/drawing/2014/main" id="{71197BD5-161A-D513-92FA-E29D2498A99E}"/>
                </a:ext>
              </a:extLst>
            </p:cNvPr>
            <p:cNvPicPr/>
            <p:nvPr/>
          </p:nvPicPr>
          <p:blipFill>
            <a:blip r:embed="rId4" cstate="print"/>
            <a:stretch>
              <a:fillRect/>
            </a:stretch>
          </p:blipFill>
          <p:spPr>
            <a:xfrm>
              <a:off x="4454189" y="6154931"/>
              <a:ext cx="135940" cy="203625"/>
            </a:xfrm>
            <a:prstGeom prst="rect">
              <a:avLst/>
            </a:prstGeom>
          </p:spPr>
        </p:pic>
        <p:sp>
          <p:nvSpPr>
            <p:cNvPr id="286" name="object 12">
              <a:extLst>
                <a:ext uri="{FF2B5EF4-FFF2-40B4-BE49-F238E27FC236}">
                  <a16:creationId xmlns:a16="http://schemas.microsoft.com/office/drawing/2014/main" id="{055E594D-C236-3438-0FD0-359201DF8BD2}"/>
                </a:ext>
              </a:extLst>
            </p:cNvPr>
            <p:cNvSpPr/>
            <p:nvPr/>
          </p:nvSpPr>
          <p:spPr>
            <a:xfrm>
              <a:off x="4636792" y="6321607"/>
              <a:ext cx="27940" cy="33655"/>
            </a:xfrm>
            <a:custGeom>
              <a:avLst/>
              <a:gdLst/>
              <a:ahLst/>
              <a:cxnLst/>
              <a:rect l="l" t="t" r="r" b="b"/>
              <a:pathLst>
                <a:path w="27939" h="33654">
                  <a:moveTo>
                    <a:pt x="27781" y="0"/>
                  </a:moveTo>
                  <a:lnTo>
                    <a:pt x="0" y="0"/>
                  </a:lnTo>
                  <a:lnTo>
                    <a:pt x="0" y="33443"/>
                  </a:lnTo>
                  <a:lnTo>
                    <a:pt x="27781" y="33443"/>
                  </a:lnTo>
                  <a:lnTo>
                    <a:pt x="27781" y="0"/>
                  </a:lnTo>
                  <a:close/>
                </a:path>
              </a:pathLst>
            </a:custGeom>
            <a:solidFill>
              <a:srgbClr val="000000"/>
            </a:solidFill>
          </p:spPr>
          <p:txBody>
            <a:bodyPr wrap="square" lIns="0" tIns="0" rIns="0" bIns="0" rtlCol="0"/>
            <a:lstStyle/>
            <a:p>
              <a:endParaRPr/>
            </a:p>
          </p:txBody>
        </p:sp>
        <p:pic>
          <p:nvPicPr>
            <p:cNvPr id="287" name="object 13">
              <a:extLst>
                <a:ext uri="{FF2B5EF4-FFF2-40B4-BE49-F238E27FC236}">
                  <a16:creationId xmlns:a16="http://schemas.microsoft.com/office/drawing/2014/main" id="{DDC3D0C1-0C3D-491D-E36F-A8EC61E2CFED}"/>
                </a:ext>
              </a:extLst>
            </p:cNvPr>
            <p:cNvPicPr/>
            <p:nvPr/>
          </p:nvPicPr>
          <p:blipFill>
            <a:blip r:embed="rId5" cstate="print"/>
            <a:stretch>
              <a:fillRect/>
            </a:stretch>
          </p:blipFill>
          <p:spPr>
            <a:xfrm>
              <a:off x="4714472" y="6158437"/>
              <a:ext cx="127309" cy="200119"/>
            </a:xfrm>
            <a:prstGeom prst="rect">
              <a:avLst/>
            </a:prstGeom>
          </p:spPr>
        </p:pic>
        <p:grpSp>
          <p:nvGrpSpPr>
            <p:cNvPr id="288" name="object 14">
              <a:extLst>
                <a:ext uri="{FF2B5EF4-FFF2-40B4-BE49-F238E27FC236}">
                  <a16:creationId xmlns:a16="http://schemas.microsoft.com/office/drawing/2014/main" id="{34D828FB-E569-7362-80EC-EE8C9380E21E}"/>
                </a:ext>
              </a:extLst>
            </p:cNvPr>
            <p:cNvGrpSpPr/>
            <p:nvPr/>
          </p:nvGrpSpPr>
          <p:grpSpPr>
            <a:xfrm>
              <a:off x="5605639" y="6091142"/>
              <a:ext cx="6985" cy="29845"/>
              <a:chOff x="5605639" y="6091142"/>
              <a:chExt cx="6985" cy="29845"/>
            </a:xfrm>
          </p:grpSpPr>
          <p:sp>
            <p:nvSpPr>
              <p:cNvPr id="289" name="object 15">
                <a:extLst>
                  <a:ext uri="{FF2B5EF4-FFF2-40B4-BE49-F238E27FC236}">
                    <a16:creationId xmlns:a16="http://schemas.microsoft.com/office/drawing/2014/main" id="{E66C5C7E-72F6-E9D3-FC6E-543F6B88F257}"/>
                  </a:ext>
                </a:extLst>
              </p:cNvPr>
              <p:cNvSpPr/>
              <p:nvPr/>
            </p:nvSpPr>
            <p:spPr>
              <a:xfrm>
                <a:off x="5609011" y="6091142"/>
                <a:ext cx="0" cy="29845"/>
              </a:xfrm>
              <a:custGeom>
                <a:avLst/>
                <a:gdLst/>
                <a:ahLst/>
                <a:cxnLst/>
                <a:rect l="l" t="t" r="r" b="b"/>
                <a:pathLst>
                  <a:path h="29845">
                    <a:moveTo>
                      <a:pt x="0" y="0"/>
                    </a:moveTo>
                    <a:lnTo>
                      <a:pt x="0" y="29498"/>
                    </a:lnTo>
                  </a:path>
                </a:pathLst>
              </a:custGeom>
              <a:solidFill>
                <a:srgbClr val="000000"/>
              </a:solidFill>
            </p:spPr>
            <p:txBody>
              <a:bodyPr wrap="square" lIns="0" tIns="0" rIns="0" bIns="0" rtlCol="0"/>
              <a:lstStyle/>
              <a:p>
                <a:endParaRPr/>
              </a:p>
            </p:txBody>
          </p:sp>
          <p:sp>
            <p:nvSpPr>
              <p:cNvPr id="290" name="object 16">
                <a:extLst>
                  <a:ext uri="{FF2B5EF4-FFF2-40B4-BE49-F238E27FC236}">
                    <a16:creationId xmlns:a16="http://schemas.microsoft.com/office/drawing/2014/main" id="{EB87D3E6-FAD1-CFA0-964F-612CD8724C2D}"/>
                  </a:ext>
                </a:extLst>
              </p:cNvPr>
              <p:cNvSpPr/>
              <p:nvPr/>
            </p:nvSpPr>
            <p:spPr>
              <a:xfrm>
                <a:off x="5609011" y="6091142"/>
                <a:ext cx="0" cy="29845"/>
              </a:xfrm>
              <a:custGeom>
                <a:avLst/>
                <a:gdLst/>
                <a:ahLst/>
                <a:cxnLst/>
                <a:rect l="l" t="t" r="r" b="b"/>
                <a:pathLst>
                  <a:path h="29845">
                    <a:moveTo>
                      <a:pt x="0" y="0"/>
                    </a:moveTo>
                    <a:lnTo>
                      <a:pt x="0" y="29498"/>
                    </a:lnTo>
                  </a:path>
                </a:pathLst>
              </a:custGeom>
              <a:ln w="6743">
                <a:solidFill>
                  <a:srgbClr val="000000"/>
                </a:solidFill>
              </a:ln>
            </p:spPr>
            <p:txBody>
              <a:bodyPr wrap="square" lIns="0" tIns="0" rIns="0" bIns="0" rtlCol="0"/>
              <a:lstStyle/>
              <a:p>
                <a:endParaRPr/>
              </a:p>
            </p:txBody>
          </p:sp>
        </p:grpSp>
        <p:pic>
          <p:nvPicPr>
            <p:cNvPr id="291" name="object 17">
              <a:extLst>
                <a:ext uri="{FF2B5EF4-FFF2-40B4-BE49-F238E27FC236}">
                  <a16:creationId xmlns:a16="http://schemas.microsoft.com/office/drawing/2014/main" id="{872188B1-530B-EE0A-463C-74DB720A9491}"/>
                </a:ext>
              </a:extLst>
            </p:cNvPr>
            <p:cNvPicPr/>
            <p:nvPr/>
          </p:nvPicPr>
          <p:blipFill>
            <a:blip r:embed="rId6" cstate="print"/>
            <a:stretch>
              <a:fillRect/>
            </a:stretch>
          </p:blipFill>
          <p:spPr>
            <a:xfrm>
              <a:off x="5424205" y="6158437"/>
              <a:ext cx="117060" cy="196613"/>
            </a:xfrm>
            <a:prstGeom prst="rect">
              <a:avLst/>
            </a:prstGeom>
          </p:spPr>
        </p:pic>
        <p:sp>
          <p:nvSpPr>
            <p:cNvPr id="292" name="object 18">
              <a:extLst>
                <a:ext uri="{FF2B5EF4-FFF2-40B4-BE49-F238E27FC236}">
                  <a16:creationId xmlns:a16="http://schemas.microsoft.com/office/drawing/2014/main" id="{9AFB8C13-3EAF-602F-FAB9-EAB85A8195A7}"/>
                </a:ext>
              </a:extLst>
            </p:cNvPr>
            <p:cNvSpPr/>
            <p:nvPr/>
          </p:nvSpPr>
          <p:spPr>
            <a:xfrm>
              <a:off x="5594940" y="6321607"/>
              <a:ext cx="27940" cy="33655"/>
            </a:xfrm>
            <a:custGeom>
              <a:avLst/>
              <a:gdLst/>
              <a:ahLst/>
              <a:cxnLst/>
              <a:rect l="l" t="t" r="r" b="b"/>
              <a:pathLst>
                <a:path w="27939" h="33654">
                  <a:moveTo>
                    <a:pt x="27781" y="0"/>
                  </a:moveTo>
                  <a:lnTo>
                    <a:pt x="0" y="0"/>
                  </a:lnTo>
                  <a:lnTo>
                    <a:pt x="0" y="33443"/>
                  </a:lnTo>
                  <a:lnTo>
                    <a:pt x="27781" y="33443"/>
                  </a:lnTo>
                  <a:lnTo>
                    <a:pt x="27781" y="0"/>
                  </a:lnTo>
                  <a:close/>
                </a:path>
              </a:pathLst>
            </a:custGeom>
            <a:solidFill>
              <a:srgbClr val="000000"/>
            </a:solidFill>
          </p:spPr>
          <p:txBody>
            <a:bodyPr wrap="square" lIns="0" tIns="0" rIns="0" bIns="0" rtlCol="0"/>
            <a:lstStyle/>
            <a:p>
              <a:endParaRPr/>
            </a:p>
          </p:txBody>
        </p:sp>
        <p:pic>
          <p:nvPicPr>
            <p:cNvPr id="293" name="object 19">
              <a:extLst>
                <a:ext uri="{FF2B5EF4-FFF2-40B4-BE49-F238E27FC236}">
                  <a16:creationId xmlns:a16="http://schemas.microsoft.com/office/drawing/2014/main" id="{31F88AC1-E35E-CFF9-42BC-7F3C90A72677}"/>
                </a:ext>
              </a:extLst>
            </p:cNvPr>
            <p:cNvPicPr/>
            <p:nvPr/>
          </p:nvPicPr>
          <p:blipFill>
            <a:blip r:embed="rId3" cstate="print"/>
            <a:stretch>
              <a:fillRect/>
            </a:stretch>
          </p:blipFill>
          <p:spPr>
            <a:xfrm>
              <a:off x="5669654" y="6154931"/>
              <a:ext cx="135940" cy="203625"/>
            </a:xfrm>
            <a:prstGeom prst="rect">
              <a:avLst/>
            </a:prstGeom>
          </p:spPr>
        </p:pic>
        <p:grpSp>
          <p:nvGrpSpPr>
            <p:cNvPr id="294" name="object 20">
              <a:extLst>
                <a:ext uri="{FF2B5EF4-FFF2-40B4-BE49-F238E27FC236}">
                  <a16:creationId xmlns:a16="http://schemas.microsoft.com/office/drawing/2014/main" id="{85540061-53D8-5D00-90AB-61FC4E7DB087}"/>
                </a:ext>
              </a:extLst>
            </p:cNvPr>
            <p:cNvGrpSpPr/>
            <p:nvPr/>
          </p:nvGrpSpPr>
          <p:grpSpPr>
            <a:xfrm>
              <a:off x="6563787" y="6091142"/>
              <a:ext cx="6985" cy="29845"/>
              <a:chOff x="6563787" y="6091142"/>
              <a:chExt cx="6985" cy="29845"/>
            </a:xfrm>
          </p:grpSpPr>
          <p:sp>
            <p:nvSpPr>
              <p:cNvPr id="295" name="object 21">
                <a:extLst>
                  <a:ext uri="{FF2B5EF4-FFF2-40B4-BE49-F238E27FC236}">
                    <a16:creationId xmlns:a16="http://schemas.microsoft.com/office/drawing/2014/main" id="{44D15451-9CFC-90AE-0F6F-C31BE270193B}"/>
                  </a:ext>
                </a:extLst>
              </p:cNvPr>
              <p:cNvSpPr/>
              <p:nvPr/>
            </p:nvSpPr>
            <p:spPr>
              <a:xfrm>
                <a:off x="6567159" y="6091142"/>
                <a:ext cx="0" cy="29845"/>
              </a:xfrm>
              <a:custGeom>
                <a:avLst/>
                <a:gdLst/>
                <a:ahLst/>
                <a:cxnLst/>
                <a:rect l="l" t="t" r="r" b="b"/>
                <a:pathLst>
                  <a:path h="29845">
                    <a:moveTo>
                      <a:pt x="0" y="0"/>
                    </a:moveTo>
                    <a:lnTo>
                      <a:pt x="0" y="29498"/>
                    </a:lnTo>
                  </a:path>
                </a:pathLst>
              </a:custGeom>
              <a:solidFill>
                <a:srgbClr val="000000"/>
              </a:solidFill>
            </p:spPr>
            <p:txBody>
              <a:bodyPr wrap="square" lIns="0" tIns="0" rIns="0" bIns="0" rtlCol="0"/>
              <a:lstStyle/>
              <a:p>
                <a:endParaRPr/>
              </a:p>
            </p:txBody>
          </p:sp>
          <p:sp>
            <p:nvSpPr>
              <p:cNvPr id="296" name="object 22">
                <a:extLst>
                  <a:ext uri="{FF2B5EF4-FFF2-40B4-BE49-F238E27FC236}">
                    <a16:creationId xmlns:a16="http://schemas.microsoft.com/office/drawing/2014/main" id="{E5F5F479-FC80-F905-AABA-A8469E0349FD}"/>
                  </a:ext>
                </a:extLst>
              </p:cNvPr>
              <p:cNvSpPr/>
              <p:nvPr/>
            </p:nvSpPr>
            <p:spPr>
              <a:xfrm>
                <a:off x="6567159" y="6091142"/>
                <a:ext cx="0" cy="29845"/>
              </a:xfrm>
              <a:custGeom>
                <a:avLst/>
                <a:gdLst/>
                <a:ahLst/>
                <a:cxnLst/>
                <a:rect l="l" t="t" r="r" b="b"/>
                <a:pathLst>
                  <a:path h="29845">
                    <a:moveTo>
                      <a:pt x="0" y="0"/>
                    </a:moveTo>
                    <a:lnTo>
                      <a:pt x="0" y="29498"/>
                    </a:lnTo>
                  </a:path>
                </a:pathLst>
              </a:custGeom>
              <a:ln w="6743">
                <a:solidFill>
                  <a:srgbClr val="000000"/>
                </a:solidFill>
              </a:ln>
            </p:spPr>
            <p:txBody>
              <a:bodyPr wrap="square" lIns="0" tIns="0" rIns="0" bIns="0" rtlCol="0"/>
              <a:lstStyle/>
              <a:p>
                <a:endParaRPr/>
              </a:p>
            </p:txBody>
          </p:sp>
        </p:grpSp>
        <p:pic>
          <p:nvPicPr>
            <p:cNvPr id="297" name="object 23">
              <a:extLst>
                <a:ext uri="{FF2B5EF4-FFF2-40B4-BE49-F238E27FC236}">
                  <a16:creationId xmlns:a16="http://schemas.microsoft.com/office/drawing/2014/main" id="{F4A577C1-7555-FC65-2EA4-5362527BB01A}"/>
                </a:ext>
              </a:extLst>
            </p:cNvPr>
            <p:cNvPicPr/>
            <p:nvPr/>
          </p:nvPicPr>
          <p:blipFill>
            <a:blip r:embed="rId6" cstate="print"/>
            <a:stretch>
              <a:fillRect/>
            </a:stretch>
          </p:blipFill>
          <p:spPr>
            <a:xfrm>
              <a:off x="6382354" y="6158437"/>
              <a:ext cx="117059" cy="196613"/>
            </a:xfrm>
            <a:prstGeom prst="rect">
              <a:avLst/>
            </a:prstGeom>
          </p:spPr>
        </p:pic>
        <p:sp>
          <p:nvSpPr>
            <p:cNvPr id="298" name="object 24">
              <a:extLst>
                <a:ext uri="{FF2B5EF4-FFF2-40B4-BE49-F238E27FC236}">
                  <a16:creationId xmlns:a16="http://schemas.microsoft.com/office/drawing/2014/main" id="{1D8E930C-ECCC-8E4F-C6D7-A6342E4FF806}"/>
                </a:ext>
              </a:extLst>
            </p:cNvPr>
            <p:cNvSpPr/>
            <p:nvPr/>
          </p:nvSpPr>
          <p:spPr>
            <a:xfrm>
              <a:off x="6553089" y="6321607"/>
              <a:ext cx="27940" cy="33655"/>
            </a:xfrm>
            <a:custGeom>
              <a:avLst/>
              <a:gdLst/>
              <a:ahLst/>
              <a:cxnLst/>
              <a:rect l="l" t="t" r="r" b="b"/>
              <a:pathLst>
                <a:path w="27940" h="33654">
                  <a:moveTo>
                    <a:pt x="27781" y="0"/>
                  </a:moveTo>
                  <a:lnTo>
                    <a:pt x="0" y="0"/>
                  </a:lnTo>
                  <a:lnTo>
                    <a:pt x="0" y="33443"/>
                  </a:lnTo>
                  <a:lnTo>
                    <a:pt x="27781" y="33443"/>
                  </a:lnTo>
                  <a:lnTo>
                    <a:pt x="27781" y="0"/>
                  </a:lnTo>
                  <a:close/>
                </a:path>
              </a:pathLst>
            </a:custGeom>
            <a:solidFill>
              <a:srgbClr val="000000"/>
            </a:solidFill>
          </p:spPr>
          <p:txBody>
            <a:bodyPr wrap="square" lIns="0" tIns="0" rIns="0" bIns="0" rtlCol="0"/>
            <a:lstStyle/>
            <a:p>
              <a:endParaRPr/>
            </a:p>
          </p:txBody>
        </p:sp>
        <p:pic>
          <p:nvPicPr>
            <p:cNvPr id="299" name="object 25">
              <a:extLst>
                <a:ext uri="{FF2B5EF4-FFF2-40B4-BE49-F238E27FC236}">
                  <a16:creationId xmlns:a16="http://schemas.microsoft.com/office/drawing/2014/main" id="{31D8F574-47F4-E30D-B6B7-311DB0952BA5}"/>
                </a:ext>
              </a:extLst>
            </p:cNvPr>
            <p:cNvPicPr/>
            <p:nvPr/>
          </p:nvPicPr>
          <p:blipFill>
            <a:blip r:embed="rId5" cstate="print"/>
            <a:stretch>
              <a:fillRect/>
            </a:stretch>
          </p:blipFill>
          <p:spPr>
            <a:xfrm>
              <a:off x="6630768" y="6158437"/>
              <a:ext cx="127309" cy="200119"/>
            </a:xfrm>
            <a:prstGeom prst="rect">
              <a:avLst/>
            </a:prstGeom>
          </p:spPr>
        </p:pic>
        <p:grpSp>
          <p:nvGrpSpPr>
            <p:cNvPr id="300" name="object 26">
              <a:extLst>
                <a:ext uri="{FF2B5EF4-FFF2-40B4-BE49-F238E27FC236}">
                  <a16:creationId xmlns:a16="http://schemas.microsoft.com/office/drawing/2014/main" id="{9015133E-9853-B651-5F5C-961E9B297CC8}"/>
                </a:ext>
              </a:extLst>
            </p:cNvPr>
            <p:cNvGrpSpPr/>
            <p:nvPr/>
          </p:nvGrpSpPr>
          <p:grpSpPr>
            <a:xfrm>
              <a:off x="7521935" y="6091142"/>
              <a:ext cx="6985" cy="29845"/>
              <a:chOff x="7521935" y="6091142"/>
              <a:chExt cx="6985" cy="29845"/>
            </a:xfrm>
          </p:grpSpPr>
          <p:sp>
            <p:nvSpPr>
              <p:cNvPr id="301" name="object 27">
                <a:extLst>
                  <a:ext uri="{FF2B5EF4-FFF2-40B4-BE49-F238E27FC236}">
                    <a16:creationId xmlns:a16="http://schemas.microsoft.com/office/drawing/2014/main" id="{30138958-F1E8-30D4-3C15-6B583B498C22}"/>
                  </a:ext>
                </a:extLst>
              </p:cNvPr>
              <p:cNvSpPr/>
              <p:nvPr/>
            </p:nvSpPr>
            <p:spPr>
              <a:xfrm>
                <a:off x="7525306" y="6091142"/>
                <a:ext cx="0" cy="29845"/>
              </a:xfrm>
              <a:custGeom>
                <a:avLst/>
                <a:gdLst/>
                <a:ahLst/>
                <a:cxnLst/>
                <a:rect l="l" t="t" r="r" b="b"/>
                <a:pathLst>
                  <a:path h="29845">
                    <a:moveTo>
                      <a:pt x="0" y="0"/>
                    </a:moveTo>
                    <a:lnTo>
                      <a:pt x="0" y="29498"/>
                    </a:lnTo>
                  </a:path>
                </a:pathLst>
              </a:custGeom>
              <a:solidFill>
                <a:srgbClr val="000000"/>
              </a:solidFill>
            </p:spPr>
            <p:txBody>
              <a:bodyPr wrap="square" lIns="0" tIns="0" rIns="0" bIns="0" rtlCol="0"/>
              <a:lstStyle/>
              <a:p>
                <a:endParaRPr/>
              </a:p>
            </p:txBody>
          </p:sp>
          <p:sp>
            <p:nvSpPr>
              <p:cNvPr id="302" name="object 28">
                <a:extLst>
                  <a:ext uri="{FF2B5EF4-FFF2-40B4-BE49-F238E27FC236}">
                    <a16:creationId xmlns:a16="http://schemas.microsoft.com/office/drawing/2014/main" id="{20D092F4-51D6-6ABB-1D33-F98D7B8903DD}"/>
                  </a:ext>
                </a:extLst>
              </p:cNvPr>
              <p:cNvSpPr/>
              <p:nvPr/>
            </p:nvSpPr>
            <p:spPr>
              <a:xfrm>
                <a:off x="7525306" y="6091142"/>
                <a:ext cx="0" cy="29845"/>
              </a:xfrm>
              <a:custGeom>
                <a:avLst/>
                <a:gdLst/>
                <a:ahLst/>
                <a:cxnLst/>
                <a:rect l="l" t="t" r="r" b="b"/>
                <a:pathLst>
                  <a:path h="29845">
                    <a:moveTo>
                      <a:pt x="0" y="0"/>
                    </a:moveTo>
                    <a:lnTo>
                      <a:pt x="0" y="29498"/>
                    </a:lnTo>
                  </a:path>
                </a:pathLst>
              </a:custGeom>
              <a:ln w="6743">
                <a:solidFill>
                  <a:srgbClr val="000000"/>
                </a:solidFill>
              </a:ln>
            </p:spPr>
            <p:txBody>
              <a:bodyPr wrap="square" lIns="0" tIns="0" rIns="0" bIns="0" rtlCol="0"/>
              <a:lstStyle/>
              <a:p>
                <a:endParaRPr/>
              </a:p>
            </p:txBody>
          </p:sp>
        </p:grpSp>
        <p:pic>
          <p:nvPicPr>
            <p:cNvPr id="303" name="object 29">
              <a:extLst>
                <a:ext uri="{FF2B5EF4-FFF2-40B4-BE49-F238E27FC236}">
                  <a16:creationId xmlns:a16="http://schemas.microsoft.com/office/drawing/2014/main" id="{E618A69B-D799-023E-E4D9-0561C22931F1}"/>
                </a:ext>
              </a:extLst>
            </p:cNvPr>
            <p:cNvPicPr/>
            <p:nvPr/>
          </p:nvPicPr>
          <p:blipFill>
            <a:blip r:embed="rId7" cstate="print"/>
            <a:stretch>
              <a:fillRect/>
            </a:stretch>
          </p:blipFill>
          <p:spPr>
            <a:xfrm>
              <a:off x="7330522" y="6154931"/>
              <a:ext cx="124881" cy="200119"/>
            </a:xfrm>
            <a:prstGeom prst="rect">
              <a:avLst/>
            </a:prstGeom>
          </p:spPr>
        </p:pic>
        <p:sp>
          <p:nvSpPr>
            <p:cNvPr id="304" name="object 30">
              <a:extLst>
                <a:ext uri="{FF2B5EF4-FFF2-40B4-BE49-F238E27FC236}">
                  <a16:creationId xmlns:a16="http://schemas.microsoft.com/office/drawing/2014/main" id="{C9F48897-309D-0940-8C81-36545621046E}"/>
                </a:ext>
              </a:extLst>
            </p:cNvPr>
            <p:cNvSpPr/>
            <p:nvPr/>
          </p:nvSpPr>
          <p:spPr>
            <a:xfrm>
              <a:off x="7511236" y="6321607"/>
              <a:ext cx="27940" cy="33655"/>
            </a:xfrm>
            <a:custGeom>
              <a:avLst/>
              <a:gdLst/>
              <a:ahLst/>
              <a:cxnLst/>
              <a:rect l="l" t="t" r="r" b="b"/>
              <a:pathLst>
                <a:path w="27940" h="33654">
                  <a:moveTo>
                    <a:pt x="27781" y="0"/>
                  </a:moveTo>
                  <a:lnTo>
                    <a:pt x="0" y="0"/>
                  </a:lnTo>
                  <a:lnTo>
                    <a:pt x="0" y="33443"/>
                  </a:lnTo>
                  <a:lnTo>
                    <a:pt x="27781" y="33443"/>
                  </a:lnTo>
                  <a:lnTo>
                    <a:pt x="27781" y="0"/>
                  </a:lnTo>
                  <a:close/>
                </a:path>
              </a:pathLst>
            </a:custGeom>
            <a:solidFill>
              <a:srgbClr val="000000"/>
            </a:solidFill>
          </p:spPr>
          <p:txBody>
            <a:bodyPr wrap="square" lIns="0" tIns="0" rIns="0" bIns="0" rtlCol="0"/>
            <a:lstStyle/>
            <a:p>
              <a:endParaRPr/>
            </a:p>
          </p:txBody>
        </p:sp>
        <p:pic>
          <p:nvPicPr>
            <p:cNvPr id="305" name="object 31">
              <a:extLst>
                <a:ext uri="{FF2B5EF4-FFF2-40B4-BE49-F238E27FC236}">
                  <a16:creationId xmlns:a16="http://schemas.microsoft.com/office/drawing/2014/main" id="{91F261F9-769A-065D-0E81-CBD775E4FD69}"/>
                </a:ext>
              </a:extLst>
            </p:cNvPr>
            <p:cNvPicPr/>
            <p:nvPr/>
          </p:nvPicPr>
          <p:blipFill>
            <a:blip r:embed="rId8" cstate="print"/>
            <a:stretch>
              <a:fillRect/>
            </a:stretch>
          </p:blipFill>
          <p:spPr>
            <a:xfrm>
              <a:off x="7585950" y="6154931"/>
              <a:ext cx="135939" cy="203625"/>
            </a:xfrm>
            <a:prstGeom prst="rect">
              <a:avLst/>
            </a:prstGeom>
          </p:spPr>
        </p:pic>
        <p:grpSp>
          <p:nvGrpSpPr>
            <p:cNvPr id="306" name="object 32">
              <a:extLst>
                <a:ext uri="{FF2B5EF4-FFF2-40B4-BE49-F238E27FC236}">
                  <a16:creationId xmlns:a16="http://schemas.microsoft.com/office/drawing/2014/main" id="{CC056BE2-69F8-9353-2B1E-5C49E5CD2376}"/>
                </a:ext>
              </a:extLst>
            </p:cNvPr>
            <p:cNvGrpSpPr/>
            <p:nvPr/>
          </p:nvGrpSpPr>
          <p:grpSpPr>
            <a:xfrm>
              <a:off x="8480084" y="6091142"/>
              <a:ext cx="6985" cy="29845"/>
              <a:chOff x="8480084" y="6091142"/>
              <a:chExt cx="6985" cy="29845"/>
            </a:xfrm>
          </p:grpSpPr>
          <p:sp>
            <p:nvSpPr>
              <p:cNvPr id="307" name="object 33">
                <a:extLst>
                  <a:ext uri="{FF2B5EF4-FFF2-40B4-BE49-F238E27FC236}">
                    <a16:creationId xmlns:a16="http://schemas.microsoft.com/office/drawing/2014/main" id="{CC61BFE2-7E50-F4C3-6D36-6C49474A6679}"/>
                  </a:ext>
                </a:extLst>
              </p:cNvPr>
              <p:cNvSpPr/>
              <p:nvPr/>
            </p:nvSpPr>
            <p:spPr>
              <a:xfrm>
                <a:off x="8483456" y="6091142"/>
                <a:ext cx="0" cy="29845"/>
              </a:xfrm>
              <a:custGeom>
                <a:avLst/>
                <a:gdLst/>
                <a:ahLst/>
                <a:cxnLst/>
                <a:rect l="l" t="t" r="r" b="b"/>
                <a:pathLst>
                  <a:path h="29845">
                    <a:moveTo>
                      <a:pt x="0" y="0"/>
                    </a:moveTo>
                    <a:lnTo>
                      <a:pt x="0" y="29498"/>
                    </a:lnTo>
                  </a:path>
                </a:pathLst>
              </a:custGeom>
              <a:solidFill>
                <a:srgbClr val="000000"/>
              </a:solidFill>
            </p:spPr>
            <p:txBody>
              <a:bodyPr wrap="square" lIns="0" tIns="0" rIns="0" bIns="0" rtlCol="0"/>
              <a:lstStyle/>
              <a:p>
                <a:endParaRPr/>
              </a:p>
            </p:txBody>
          </p:sp>
          <p:sp>
            <p:nvSpPr>
              <p:cNvPr id="308" name="object 34">
                <a:extLst>
                  <a:ext uri="{FF2B5EF4-FFF2-40B4-BE49-F238E27FC236}">
                    <a16:creationId xmlns:a16="http://schemas.microsoft.com/office/drawing/2014/main" id="{C7DAF6BA-2737-DCEB-C7B3-7396D1F9DF70}"/>
                  </a:ext>
                </a:extLst>
              </p:cNvPr>
              <p:cNvSpPr/>
              <p:nvPr/>
            </p:nvSpPr>
            <p:spPr>
              <a:xfrm>
                <a:off x="8483456" y="6091142"/>
                <a:ext cx="0" cy="29845"/>
              </a:xfrm>
              <a:custGeom>
                <a:avLst/>
                <a:gdLst/>
                <a:ahLst/>
                <a:cxnLst/>
                <a:rect l="l" t="t" r="r" b="b"/>
                <a:pathLst>
                  <a:path h="29845">
                    <a:moveTo>
                      <a:pt x="0" y="0"/>
                    </a:moveTo>
                    <a:lnTo>
                      <a:pt x="0" y="29498"/>
                    </a:lnTo>
                  </a:path>
                </a:pathLst>
              </a:custGeom>
              <a:ln w="6743">
                <a:solidFill>
                  <a:srgbClr val="000000"/>
                </a:solidFill>
              </a:ln>
            </p:spPr>
            <p:txBody>
              <a:bodyPr wrap="square" lIns="0" tIns="0" rIns="0" bIns="0" rtlCol="0"/>
              <a:lstStyle/>
              <a:p>
                <a:endParaRPr/>
              </a:p>
            </p:txBody>
          </p:sp>
        </p:grpSp>
        <p:pic>
          <p:nvPicPr>
            <p:cNvPr id="309" name="object 35">
              <a:extLst>
                <a:ext uri="{FF2B5EF4-FFF2-40B4-BE49-F238E27FC236}">
                  <a16:creationId xmlns:a16="http://schemas.microsoft.com/office/drawing/2014/main" id="{4F4D2F3C-92B5-67E4-410F-BCC174FC80F2}"/>
                </a:ext>
              </a:extLst>
            </p:cNvPr>
            <p:cNvPicPr/>
            <p:nvPr/>
          </p:nvPicPr>
          <p:blipFill>
            <a:blip r:embed="rId9" cstate="print"/>
            <a:stretch>
              <a:fillRect/>
            </a:stretch>
          </p:blipFill>
          <p:spPr>
            <a:xfrm>
              <a:off x="8288671" y="6154931"/>
              <a:ext cx="124881" cy="200119"/>
            </a:xfrm>
            <a:prstGeom prst="rect">
              <a:avLst/>
            </a:prstGeom>
          </p:spPr>
        </p:pic>
        <p:sp>
          <p:nvSpPr>
            <p:cNvPr id="310" name="object 36">
              <a:extLst>
                <a:ext uri="{FF2B5EF4-FFF2-40B4-BE49-F238E27FC236}">
                  <a16:creationId xmlns:a16="http://schemas.microsoft.com/office/drawing/2014/main" id="{97BE3374-CFFC-81DD-5190-400AE95A36DB}"/>
                </a:ext>
              </a:extLst>
            </p:cNvPr>
            <p:cNvSpPr/>
            <p:nvPr/>
          </p:nvSpPr>
          <p:spPr>
            <a:xfrm>
              <a:off x="8469386" y="6321607"/>
              <a:ext cx="27940" cy="33655"/>
            </a:xfrm>
            <a:custGeom>
              <a:avLst/>
              <a:gdLst/>
              <a:ahLst/>
              <a:cxnLst/>
              <a:rect l="l" t="t" r="r" b="b"/>
              <a:pathLst>
                <a:path w="27940" h="33654">
                  <a:moveTo>
                    <a:pt x="27781" y="0"/>
                  </a:moveTo>
                  <a:lnTo>
                    <a:pt x="0" y="0"/>
                  </a:lnTo>
                  <a:lnTo>
                    <a:pt x="0" y="33443"/>
                  </a:lnTo>
                  <a:lnTo>
                    <a:pt x="27781" y="33443"/>
                  </a:lnTo>
                  <a:lnTo>
                    <a:pt x="27781" y="0"/>
                  </a:lnTo>
                  <a:close/>
                </a:path>
              </a:pathLst>
            </a:custGeom>
            <a:solidFill>
              <a:srgbClr val="000000"/>
            </a:solidFill>
          </p:spPr>
          <p:txBody>
            <a:bodyPr wrap="square" lIns="0" tIns="0" rIns="0" bIns="0" rtlCol="0"/>
            <a:lstStyle/>
            <a:p>
              <a:endParaRPr/>
            </a:p>
          </p:txBody>
        </p:sp>
        <p:pic>
          <p:nvPicPr>
            <p:cNvPr id="311" name="object 37">
              <a:extLst>
                <a:ext uri="{FF2B5EF4-FFF2-40B4-BE49-F238E27FC236}">
                  <a16:creationId xmlns:a16="http://schemas.microsoft.com/office/drawing/2014/main" id="{811EC730-4650-A72E-DFE4-F1731E36025E}"/>
                </a:ext>
              </a:extLst>
            </p:cNvPr>
            <p:cNvPicPr/>
            <p:nvPr/>
          </p:nvPicPr>
          <p:blipFill>
            <a:blip r:embed="rId10" cstate="print"/>
            <a:stretch>
              <a:fillRect/>
            </a:stretch>
          </p:blipFill>
          <p:spPr>
            <a:xfrm>
              <a:off x="8547065" y="6158437"/>
              <a:ext cx="127309" cy="200119"/>
            </a:xfrm>
            <a:prstGeom prst="rect">
              <a:avLst/>
            </a:prstGeom>
          </p:spPr>
        </p:pic>
        <p:grpSp>
          <p:nvGrpSpPr>
            <p:cNvPr id="312" name="object 38">
              <a:extLst>
                <a:ext uri="{FF2B5EF4-FFF2-40B4-BE49-F238E27FC236}">
                  <a16:creationId xmlns:a16="http://schemas.microsoft.com/office/drawing/2014/main" id="{EC0AAE61-2D1E-34B1-0111-CE76DA27CA9D}"/>
                </a:ext>
              </a:extLst>
            </p:cNvPr>
            <p:cNvGrpSpPr/>
            <p:nvPr/>
          </p:nvGrpSpPr>
          <p:grpSpPr>
            <a:xfrm>
              <a:off x="9438232" y="6091142"/>
              <a:ext cx="6985" cy="29845"/>
              <a:chOff x="9438232" y="6091142"/>
              <a:chExt cx="6985" cy="29845"/>
            </a:xfrm>
          </p:grpSpPr>
          <p:sp>
            <p:nvSpPr>
              <p:cNvPr id="313" name="object 39">
                <a:extLst>
                  <a:ext uri="{FF2B5EF4-FFF2-40B4-BE49-F238E27FC236}">
                    <a16:creationId xmlns:a16="http://schemas.microsoft.com/office/drawing/2014/main" id="{A97D039D-8E90-5FE0-8C55-1309114E4521}"/>
                  </a:ext>
                </a:extLst>
              </p:cNvPr>
              <p:cNvSpPr/>
              <p:nvPr/>
            </p:nvSpPr>
            <p:spPr>
              <a:xfrm>
                <a:off x="9441603" y="6091142"/>
                <a:ext cx="0" cy="29845"/>
              </a:xfrm>
              <a:custGeom>
                <a:avLst/>
                <a:gdLst/>
                <a:ahLst/>
                <a:cxnLst/>
                <a:rect l="l" t="t" r="r" b="b"/>
                <a:pathLst>
                  <a:path h="29845">
                    <a:moveTo>
                      <a:pt x="0" y="0"/>
                    </a:moveTo>
                    <a:lnTo>
                      <a:pt x="0" y="29498"/>
                    </a:lnTo>
                  </a:path>
                </a:pathLst>
              </a:custGeom>
              <a:solidFill>
                <a:srgbClr val="000000"/>
              </a:solidFill>
            </p:spPr>
            <p:txBody>
              <a:bodyPr wrap="square" lIns="0" tIns="0" rIns="0" bIns="0" rtlCol="0"/>
              <a:lstStyle/>
              <a:p>
                <a:endParaRPr/>
              </a:p>
            </p:txBody>
          </p:sp>
          <p:sp>
            <p:nvSpPr>
              <p:cNvPr id="314" name="object 40">
                <a:extLst>
                  <a:ext uri="{FF2B5EF4-FFF2-40B4-BE49-F238E27FC236}">
                    <a16:creationId xmlns:a16="http://schemas.microsoft.com/office/drawing/2014/main" id="{CB1DD8B8-56BC-223A-36B1-F3F82C5584E3}"/>
                  </a:ext>
                </a:extLst>
              </p:cNvPr>
              <p:cNvSpPr/>
              <p:nvPr/>
            </p:nvSpPr>
            <p:spPr>
              <a:xfrm>
                <a:off x="9441603" y="6091142"/>
                <a:ext cx="0" cy="29845"/>
              </a:xfrm>
              <a:custGeom>
                <a:avLst/>
                <a:gdLst/>
                <a:ahLst/>
                <a:cxnLst/>
                <a:rect l="l" t="t" r="r" b="b"/>
                <a:pathLst>
                  <a:path h="29845">
                    <a:moveTo>
                      <a:pt x="0" y="0"/>
                    </a:moveTo>
                    <a:lnTo>
                      <a:pt x="0" y="29498"/>
                    </a:lnTo>
                  </a:path>
                </a:pathLst>
              </a:custGeom>
              <a:ln w="6743">
                <a:solidFill>
                  <a:srgbClr val="000000"/>
                </a:solidFill>
              </a:ln>
            </p:spPr>
            <p:txBody>
              <a:bodyPr wrap="square" lIns="0" tIns="0" rIns="0" bIns="0" rtlCol="0"/>
              <a:lstStyle/>
              <a:p>
                <a:endParaRPr/>
              </a:p>
            </p:txBody>
          </p:sp>
        </p:grpSp>
        <p:pic>
          <p:nvPicPr>
            <p:cNvPr id="315" name="object 41">
              <a:extLst>
                <a:ext uri="{FF2B5EF4-FFF2-40B4-BE49-F238E27FC236}">
                  <a16:creationId xmlns:a16="http://schemas.microsoft.com/office/drawing/2014/main" id="{A52B31DD-9E5E-5E01-39B1-10EAB3D1C5C6}"/>
                </a:ext>
              </a:extLst>
            </p:cNvPr>
            <p:cNvPicPr/>
            <p:nvPr/>
          </p:nvPicPr>
          <p:blipFill>
            <a:blip r:embed="rId11" cstate="print"/>
            <a:stretch>
              <a:fillRect/>
            </a:stretch>
          </p:blipFill>
          <p:spPr>
            <a:xfrm>
              <a:off x="9247628" y="6154931"/>
              <a:ext cx="129467" cy="203625"/>
            </a:xfrm>
            <a:prstGeom prst="rect">
              <a:avLst/>
            </a:prstGeom>
          </p:spPr>
        </p:pic>
        <p:sp>
          <p:nvSpPr>
            <p:cNvPr id="316" name="object 42">
              <a:extLst>
                <a:ext uri="{FF2B5EF4-FFF2-40B4-BE49-F238E27FC236}">
                  <a16:creationId xmlns:a16="http://schemas.microsoft.com/office/drawing/2014/main" id="{C52199AD-979B-D5E8-5CBC-0C49A8F1662B}"/>
                </a:ext>
              </a:extLst>
            </p:cNvPr>
            <p:cNvSpPr/>
            <p:nvPr/>
          </p:nvSpPr>
          <p:spPr>
            <a:xfrm>
              <a:off x="9427533" y="6321607"/>
              <a:ext cx="27940" cy="33655"/>
            </a:xfrm>
            <a:custGeom>
              <a:avLst/>
              <a:gdLst/>
              <a:ahLst/>
              <a:cxnLst/>
              <a:rect l="l" t="t" r="r" b="b"/>
              <a:pathLst>
                <a:path w="27940" h="33654">
                  <a:moveTo>
                    <a:pt x="27781" y="0"/>
                  </a:moveTo>
                  <a:lnTo>
                    <a:pt x="0" y="0"/>
                  </a:lnTo>
                  <a:lnTo>
                    <a:pt x="0" y="33443"/>
                  </a:lnTo>
                  <a:lnTo>
                    <a:pt x="27781" y="33443"/>
                  </a:lnTo>
                  <a:lnTo>
                    <a:pt x="27781" y="0"/>
                  </a:lnTo>
                  <a:close/>
                </a:path>
              </a:pathLst>
            </a:custGeom>
            <a:solidFill>
              <a:srgbClr val="000000"/>
            </a:solidFill>
          </p:spPr>
          <p:txBody>
            <a:bodyPr wrap="square" lIns="0" tIns="0" rIns="0" bIns="0" rtlCol="0"/>
            <a:lstStyle/>
            <a:p>
              <a:endParaRPr/>
            </a:p>
          </p:txBody>
        </p:sp>
        <p:pic>
          <p:nvPicPr>
            <p:cNvPr id="317" name="object 43">
              <a:extLst>
                <a:ext uri="{FF2B5EF4-FFF2-40B4-BE49-F238E27FC236}">
                  <a16:creationId xmlns:a16="http://schemas.microsoft.com/office/drawing/2014/main" id="{FE878BB8-8383-5550-FF51-4D8F1CA9706F}"/>
                </a:ext>
              </a:extLst>
            </p:cNvPr>
            <p:cNvPicPr/>
            <p:nvPr/>
          </p:nvPicPr>
          <p:blipFill>
            <a:blip r:embed="rId12" cstate="print"/>
            <a:stretch>
              <a:fillRect/>
            </a:stretch>
          </p:blipFill>
          <p:spPr>
            <a:xfrm>
              <a:off x="9502247" y="6154931"/>
              <a:ext cx="135939" cy="203625"/>
            </a:xfrm>
            <a:prstGeom prst="rect">
              <a:avLst/>
            </a:prstGeom>
          </p:spPr>
        </p:pic>
        <p:grpSp>
          <p:nvGrpSpPr>
            <p:cNvPr id="318" name="object 44">
              <a:extLst>
                <a:ext uri="{FF2B5EF4-FFF2-40B4-BE49-F238E27FC236}">
                  <a16:creationId xmlns:a16="http://schemas.microsoft.com/office/drawing/2014/main" id="{E3A47289-8AA0-9770-B965-D358A09A98CF}"/>
                </a:ext>
              </a:extLst>
            </p:cNvPr>
            <p:cNvGrpSpPr/>
            <p:nvPr/>
          </p:nvGrpSpPr>
          <p:grpSpPr>
            <a:xfrm>
              <a:off x="10396380" y="6091142"/>
              <a:ext cx="6985" cy="29845"/>
              <a:chOff x="10396380" y="6091142"/>
              <a:chExt cx="6985" cy="29845"/>
            </a:xfrm>
          </p:grpSpPr>
          <p:sp>
            <p:nvSpPr>
              <p:cNvPr id="319" name="object 45">
                <a:extLst>
                  <a:ext uri="{FF2B5EF4-FFF2-40B4-BE49-F238E27FC236}">
                    <a16:creationId xmlns:a16="http://schemas.microsoft.com/office/drawing/2014/main" id="{8020921D-59C4-2C39-E231-63CAC91F3DC0}"/>
                  </a:ext>
                </a:extLst>
              </p:cNvPr>
              <p:cNvSpPr/>
              <p:nvPr/>
            </p:nvSpPr>
            <p:spPr>
              <a:xfrm>
                <a:off x="10399751" y="6091142"/>
                <a:ext cx="0" cy="29845"/>
              </a:xfrm>
              <a:custGeom>
                <a:avLst/>
                <a:gdLst/>
                <a:ahLst/>
                <a:cxnLst/>
                <a:rect l="l" t="t" r="r" b="b"/>
                <a:pathLst>
                  <a:path h="29845">
                    <a:moveTo>
                      <a:pt x="0" y="0"/>
                    </a:moveTo>
                    <a:lnTo>
                      <a:pt x="0" y="29498"/>
                    </a:lnTo>
                  </a:path>
                </a:pathLst>
              </a:custGeom>
              <a:solidFill>
                <a:srgbClr val="000000"/>
              </a:solidFill>
            </p:spPr>
            <p:txBody>
              <a:bodyPr wrap="square" lIns="0" tIns="0" rIns="0" bIns="0" rtlCol="0"/>
              <a:lstStyle/>
              <a:p>
                <a:endParaRPr/>
              </a:p>
            </p:txBody>
          </p:sp>
          <p:sp>
            <p:nvSpPr>
              <p:cNvPr id="320" name="object 46">
                <a:extLst>
                  <a:ext uri="{FF2B5EF4-FFF2-40B4-BE49-F238E27FC236}">
                    <a16:creationId xmlns:a16="http://schemas.microsoft.com/office/drawing/2014/main" id="{AC9C4E68-D199-D343-55EA-05FC1F4B4042}"/>
                  </a:ext>
                </a:extLst>
              </p:cNvPr>
              <p:cNvSpPr/>
              <p:nvPr/>
            </p:nvSpPr>
            <p:spPr>
              <a:xfrm>
                <a:off x="10399751" y="6091142"/>
                <a:ext cx="0" cy="29845"/>
              </a:xfrm>
              <a:custGeom>
                <a:avLst/>
                <a:gdLst/>
                <a:ahLst/>
                <a:cxnLst/>
                <a:rect l="l" t="t" r="r" b="b"/>
                <a:pathLst>
                  <a:path h="29845">
                    <a:moveTo>
                      <a:pt x="0" y="0"/>
                    </a:moveTo>
                    <a:lnTo>
                      <a:pt x="0" y="29498"/>
                    </a:lnTo>
                  </a:path>
                </a:pathLst>
              </a:custGeom>
              <a:ln w="6743">
                <a:solidFill>
                  <a:srgbClr val="000000"/>
                </a:solidFill>
              </a:ln>
            </p:spPr>
            <p:txBody>
              <a:bodyPr wrap="square" lIns="0" tIns="0" rIns="0" bIns="0" rtlCol="0"/>
              <a:lstStyle/>
              <a:p>
                <a:endParaRPr/>
              </a:p>
            </p:txBody>
          </p:sp>
        </p:grpSp>
        <p:pic>
          <p:nvPicPr>
            <p:cNvPr id="321" name="object 47">
              <a:extLst>
                <a:ext uri="{FF2B5EF4-FFF2-40B4-BE49-F238E27FC236}">
                  <a16:creationId xmlns:a16="http://schemas.microsoft.com/office/drawing/2014/main" id="{582F5C20-B901-6756-0E1F-2CDEE0E4482F}"/>
                </a:ext>
              </a:extLst>
            </p:cNvPr>
            <p:cNvPicPr/>
            <p:nvPr/>
          </p:nvPicPr>
          <p:blipFill>
            <a:blip r:embed="rId11" cstate="print"/>
            <a:stretch>
              <a:fillRect/>
            </a:stretch>
          </p:blipFill>
          <p:spPr>
            <a:xfrm>
              <a:off x="10205777" y="6154931"/>
              <a:ext cx="129466" cy="203625"/>
            </a:xfrm>
            <a:prstGeom prst="rect">
              <a:avLst/>
            </a:prstGeom>
          </p:spPr>
        </p:pic>
        <p:sp>
          <p:nvSpPr>
            <p:cNvPr id="322" name="object 48">
              <a:extLst>
                <a:ext uri="{FF2B5EF4-FFF2-40B4-BE49-F238E27FC236}">
                  <a16:creationId xmlns:a16="http://schemas.microsoft.com/office/drawing/2014/main" id="{AD7702D8-79FD-9B92-0252-7BD655487079}"/>
                </a:ext>
              </a:extLst>
            </p:cNvPr>
            <p:cNvSpPr/>
            <p:nvPr/>
          </p:nvSpPr>
          <p:spPr>
            <a:xfrm>
              <a:off x="10385683" y="6321607"/>
              <a:ext cx="27940" cy="33655"/>
            </a:xfrm>
            <a:custGeom>
              <a:avLst/>
              <a:gdLst/>
              <a:ahLst/>
              <a:cxnLst/>
              <a:rect l="l" t="t" r="r" b="b"/>
              <a:pathLst>
                <a:path w="27940" h="33654">
                  <a:moveTo>
                    <a:pt x="27781" y="0"/>
                  </a:moveTo>
                  <a:lnTo>
                    <a:pt x="0" y="0"/>
                  </a:lnTo>
                  <a:lnTo>
                    <a:pt x="0" y="33443"/>
                  </a:lnTo>
                  <a:lnTo>
                    <a:pt x="27781" y="33443"/>
                  </a:lnTo>
                  <a:lnTo>
                    <a:pt x="27781" y="0"/>
                  </a:lnTo>
                  <a:close/>
                </a:path>
              </a:pathLst>
            </a:custGeom>
            <a:solidFill>
              <a:srgbClr val="000000"/>
            </a:solidFill>
          </p:spPr>
          <p:txBody>
            <a:bodyPr wrap="square" lIns="0" tIns="0" rIns="0" bIns="0" rtlCol="0"/>
            <a:lstStyle/>
            <a:p>
              <a:endParaRPr/>
            </a:p>
          </p:txBody>
        </p:sp>
        <p:pic>
          <p:nvPicPr>
            <p:cNvPr id="323" name="object 49">
              <a:extLst>
                <a:ext uri="{FF2B5EF4-FFF2-40B4-BE49-F238E27FC236}">
                  <a16:creationId xmlns:a16="http://schemas.microsoft.com/office/drawing/2014/main" id="{6BEFA7FC-ADD0-2880-CDBA-2A179322D895}"/>
                </a:ext>
              </a:extLst>
            </p:cNvPr>
            <p:cNvPicPr/>
            <p:nvPr/>
          </p:nvPicPr>
          <p:blipFill>
            <a:blip r:embed="rId13" cstate="print"/>
            <a:stretch>
              <a:fillRect/>
            </a:stretch>
          </p:blipFill>
          <p:spPr>
            <a:xfrm>
              <a:off x="10463362" y="6158437"/>
              <a:ext cx="127309" cy="200119"/>
            </a:xfrm>
            <a:prstGeom prst="rect">
              <a:avLst/>
            </a:prstGeom>
          </p:spPr>
        </p:pic>
        <p:pic>
          <p:nvPicPr>
            <p:cNvPr id="324" name="object 50">
              <a:extLst>
                <a:ext uri="{FF2B5EF4-FFF2-40B4-BE49-F238E27FC236}">
                  <a16:creationId xmlns:a16="http://schemas.microsoft.com/office/drawing/2014/main" id="{DA8A4D04-E2D4-A7DF-5E5C-10DDC2CBA754}"/>
                </a:ext>
              </a:extLst>
            </p:cNvPr>
            <p:cNvPicPr/>
            <p:nvPr/>
          </p:nvPicPr>
          <p:blipFill>
            <a:blip r:embed="rId14" cstate="print"/>
            <a:stretch>
              <a:fillRect/>
            </a:stretch>
          </p:blipFill>
          <p:spPr>
            <a:xfrm>
              <a:off x="6268717" y="6452870"/>
              <a:ext cx="270841" cy="200411"/>
            </a:xfrm>
            <a:prstGeom prst="rect">
              <a:avLst/>
            </a:prstGeom>
          </p:spPr>
        </p:pic>
        <p:pic>
          <p:nvPicPr>
            <p:cNvPr id="325" name="object 51">
              <a:extLst>
                <a:ext uri="{FF2B5EF4-FFF2-40B4-BE49-F238E27FC236}">
                  <a16:creationId xmlns:a16="http://schemas.microsoft.com/office/drawing/2014/main" id="{F723A2DC-910A-7632-9A38-049EC4CE92A2}"/>
                </a:ext>
              </a:extLst>
            </p:cNvPr>
            <p:cNvPicPr/>
            <p:nvPr/>
          </p:nvPicPr>
          <p:blipFill>
            <a:blip r:embed="rId15" cstate="print"/>
            <a:stretch>
              <a:fillRect/>
            </a:stretch>
          </p:blipFill>
          <p:spPr>
            <a:xfrm>
              <a:off x="6588648" y="6498741"/>
              <a:ext cx="123532" cy="151033"/>
            </a:xfrm>
            <a:prstGeom prst="rect">
              <a:avLst/>
            </a:prstGeom>
          </p:spPr>
        </p:pic>
        <p:sp>
          <p:nvSpPr>
            <p:cNvPr id="326" name="object 52">
              <a:extLst>
                <a:ext uri="{FF2B5EF4-FFF2-40B4-BE49-F238E27FC236}">
                  <a16:creationId xmlns:a16="http://schemas.microsoft.com/office/drawing/2014/main" id="{6EA543F0-198D-0D61-3BF8-5E1C203F10E6}"/>
                </a:ext>
              </a:extLst>
            </p:cNvPr>
            <p:cNvSpPr/>
            <p:nvPr/>
          </p:nvSpPr>
          <p:spPr>
            <a:xfrm>
              <a:off x="6760451" y="6444805"/>
              <a:ext cx="24765" cy="205104"/>
            </a:xfrm>
            <a:custGeom>
              <a:avLst/>
              <a:gdLst/>
              <a:ahLst/>
              <a:cxnLst/>
              <a:rect l="l" t="t" r="r" b="b"/>
              <a:pathLst>
                <a:path w="24765" h="205104">
                  <a:moveTo>
                    <a:pt x="24282" y="57454"/>
                  </a:moveTo>
                  <a:lnTo>
                    <a:pt x="0" y="57454"/>
                  </a:lnTo>
                  <a:lnTo>
                    <a:pt x="0" y="204978"/>
                  </a:lnTo>
                  <a:lnTo>
                    <a:pt x="24282" y="204978"/>
                  </a:lnTo>
                  <a:lnTo>
                    <a:pt x="24282" y="57454"/>
                  </a:lnTo>
                  <a:close/>
                </a:path>
                <a:path w="24765" h="205104">
                  <a:moveTo>
                    <a:pt x="24282" y="0"/>
                  </a:moveTo>
                  <a:lnTo>
                    <a:pt x="0" y="0"/>
                  </a:lnTo>
                  <a:lnTo>
                    <a:pt x="0" y="30746"/>
                  </a:lnTo>
                  <a:lnTo>
                    <a:pt x="24282" y="30746"/>
                  </a:lnTo>
                  <a:lnTo>
                    <a:pt x="24282" y="0"/>
                  </a:lnTo>
                  <a:close/>
                </a:path>
              </a:pathLst>
            </a:custGeom>
            <a:solidFill>
              <a:srgbClr val="000000"/>
            </a:solidFill>
          </p:spPr>
          <p:txBody>
            <a:bodyPr wrap="square" lIns="0" tIns="0" rIns="0" bIns="0" rtlCol="0"/>
            <a:lstStyle/>
            <a:p>
              <a:endParaRPr/>
            </a:p>
          </p:txBody>
        </p:sp>
        <p:grpSp>
          <p:nvGrpSpPr>
            <p:cNvPr id="327" name="object 53">
              <a:extLst>
                <a:ext uri="{FF2B5EF4-FFF2-40B4-BE49-F238E27FC236}">
                  <a16:creationId xmlns:a16="http://schemas.microsoft.com/office/drawing/2014/main" id="{F7787C2E-9F91-5E7D-14CA-CC8991585129}"/>
                </a:ext>
              </a:extLst>
            </p:cNvPr>
            <p:cNvGrpSpPr/>
            <p:nvPr/>
          </p:nvGrpSpPr>
          <p:grpSpPr>
            <a:xfrm>
              <a:off x="6834635" y="6498741"/>
              <a:ext cx="293370" cy="207010"/>
              <a:chOff x="6834635" y="6498741"/>
              <a:chExt cx="293370" cy="207010"/>
            </a:xfrm>
          </p:grpSpPr>
          <p:pic>
            <p:nvPicPr>
              <p:cNvPr id="328" name="object 54">
                <a:extLst>
                  <a:ext uri="{FF2B5EF4-FFF2-40B4-BE49-F238E27FC236}">
                    <a16:creationId xmlns:a16="http://schemas.microsoft.com/office/drawing/2014/main" id="{5A516232-79CB-7178-8530-3FF5EA5DCCEA}"/>
                  </a:ext>
                </a:extLst>
              </p:cNvPr>
              <p:cNvPicPr/>
              <p:nvPr/>
            </p:nvPicPr>
            <p:blipFill>
              <a:blip r:embed="rId16" cstate="print"/>
              <a:stretch>
                <a:fillRect/>
              </a:stretch>
            </p:blipFill>
            <p:spPr>
              <a:xfrm>
                <a:off x="6995929" y="6498741"/>
                <a:ext cx="131895" cy="206862"/>
              </a:xfrm>
              <a:prstGeom prst="rect">
                <a:avLst/>
              </a:prstGeom>
            </p:spPr>
          </p:pic>
          <p:pic>
            <p:nvPicPr>
              <p:cNvPr id="329" name="object 55">
                <a:extLst>
                  <a:ext uri="{FF2B5EF4-FFF2-40B4-BE49-F238E27FC236}">
                    <a16:creationId xmlns:a16="http://schemas.microsoft.com/office/drawing/2014/main" id="{E0882B9F-52EF-7FB2-A692-818EC56498A3}"/>
                  </a:ext>
                </a:extLst>
              </p:cNvPr>
              <p:cNvPicPr/>
              <p:nvPr/>
            </p:nvPicPr>
            <p:blipFill>
              <a:blip r:embed="rId15" cstate="print"/>
              <a:stretch>
                <a:fillRect/>
              </a:stretch>
            </p:blipFill>
            <p:spPr>
              <a:xfrm>
                <a:off x="6834635" y="6498741"/>
                <a:ext cx="123532" cy="151033"/>
              </a:xfrm>
              <a:prstGeom prst="rect">
                <a:avLst/>
              </a:prstGeom>
            </p:spPr>
          </p:pic>
        </p:grpSp>
        <p:pic>
          <p:nvPicPr>
            <p:cNvPr id="330" name="object 56">
              <a:extLst>
                <a:ext uri="{FF2B5EF4-FFF2-40B4-BE49-F238E27FC236}">
                  <a16:creationId xmlns:a16="http://schemas.microsoft.com/office/drawing/2014/main" id="{2AAE7EC4-A337-510F-626D-76B715CBD082}"/>
                </a:ext>
              </a:extLst>
            </p:cNvPr>
            <p:cNvPicPr/>
            <p:nvPr/>
          </p:nvPicPr>
          <p:blipFill>
            <a:blip r:embed="rId17" cstate="print"/>
            <a:stretch>
              <a:fillRect/>
            </a:stretch>
          </p:blipFill>
          <p:spPr>
            <a:xfrm>
              <a:off x="7264573" y="6453161"/>
              <a:ext cx="1376688" cy="200119"/>
            </a:xfrm>
            <a:prstGeom prst="rect">
              <a:avLst/>
            </a:prstGeom>
          </p:spPr>
        </p:pic>
        <p:grpSp>
          <p:nvGrpSpPr>
            <p:cNvPr id="331" name="object 57">
              <a:extLst>
                <a:ext uri="{FF2B5EF4-FFF2-40B4-BE49-F238E27FC236}">
                  <a16:creationId xmlns:a16="http://schemas.microsoft.com/office/drawing/2014/main" id="{C2CE71D7-F485-A5B5-02E5-92BDBD86878E}"/>
                </a:ext>
              </a:extLst>
            </p:cNvPr>
            <p:cNvGrpSpPr/>
            <p:nvPr/>
          </p:nvGrpSpPr>
          <p:grpSpPr>
            <a:xfrm>
              <a:off x="3663213" y="5717888"/>
              <a:ext cx="29845" cy="6985"/>
              <a:chOff x="3663213" y="5717888"/>
              <a:chExt cx="29845" cy="6985"/>
            </a:xfrm>
          </p:grpSpPr>
          <p:sp>
            <p:nvSpPr>
              <p:cNvPr id="332" name="object 58">
                <a:extLst>
                  <a:ext uri="{FF2B5EF4-FFF2-40B4-BE49-F238E27FC236}">
                    <a16:creationId xmlns:a16="http://schemas.microsoft.com/office/drawing/2014/main" id="{47B5147B-AA62-190E-8A2E-A7A20B89C28D}"/>
                  </a:ext>
                </a:extLst>
              </p:cNvPr>
              <p:cNvSpPr/>
              <p:nvPr/>
            </p:nvSpPr>
            <p:spPr>
              <a:xfrm>
                <a:off x="3663213" y="5721259"/>
                <a:ext cx="29845" cy="0"/>
              </a:xfrm>
              <a:custGeom>
                <a:avLst/>
                <a:gdLst/>
                <a:ahLst/>
                <a:cxnLst/>
                <a:rect l="l" t="t" r="r" b="b"/>
                <a:pathLst>
                  <a:path w="29845">
                    <a:moveTo>
                      <a:pt x="29500" y="0"/>
                    </a:moveTo>
                    <a:lnTo>
                      <a:pt x="0" y="0"/>
                    </a:lnTo>
                  </a:path>
                </a:pathLst>
              </a:custGeom>
              <a:solidFill>
                <a:srgbClr val="000000"/>
              </a:solidFill>
            </p:spPr>
            <p:txBody>
              <a:bodyPr wrap="square" lIns="0" tIns="0" rIns="0" bIns="0" rtlCol="0"/>
              <a:lstStyle/>
              <a:p>
                <a:endParaRPr/>
              </a:p>
            </p:txBody>
          </p:sp>
          <p:sp>
            <p:nvSpPr>
              <p:cNvPr id="333" name="object 59">
                <a:extLst>
                  <a:ext uri="{FF2B5EF4-FFF2-40B4-BE49-F238E27FC236}">
                    <a16:creationId xmlns:a16="http://schemas.microsoft.com/office/drawing/2014/main" id="{E8AB12BB-E583-6AF2-6800-4EA46B575275}"/>
                  </a:ext>
                </a:extLst>
              </p:cNvPr>
              <p:cNvSpPr/>
              <p:nvPr/>
            </p:nvSpPr>
            <p:spPr>
              <a:xfrm>
                <a:off x="3663213" y="5721259"/>
                <a:ext cx="29845" cy="0"/>
              </a:xfrm>
              <a:custGeom>
                <a:avLst/>
                <a:gdLst/>
                <a:ahLst/>
                <a:cxnLst/>
                <a:rect l="l" t="t" r="r" b="b"/>
                <a:pathLst>
                  <a:path w="29845">
                    <a:moveTo>
                      <a:pt x="29500" y="0"/>
                    </a:moveTo>
                    <a:lnTo>
                      <a:pt x="0" y="0"/>
                    </a:lnTo>
                  </a:path>
                </a:pathLst>
              </a:custGeom>
              <a:ln w="6742">
                <a:solidFill>
                  <a:srgbClr val="000000"/>
                </a:solidFill>
              </a:ln>
            </p:spPr>
            <p:txBody>
              <a:bodyPr wrap="square" lIns="0" tIns="0" rIns="0" bIns="0" rtlCol="0"/>
              <a:lstStyle/>
              <a:p>
                <a:endParaRPr/>
              </a:p>
            </p:txBody>
          </p:sp>
        </p:grpSp>
        <p:grpSp>
          <p:nvGrpSpPr>
            <p:cNvPr id="334" name="object 60">
              <a:extLst>
                <a:ext uri="{FF2B5EF4-FFF2-40B4-BE49-F238E27FC236}">
                  <a16:creationId xmlns:a16="http://schemas.microsoft.com/office/drawing/2014/main" id="{0FD369C1-47F7-22F3-7BE2-1119E5112260}"/>
                </a:ext>
              </a:extLst>
            </p:cNvPr>
            <p:cNvGrpSpPr/>
            <p:nvPr/>
          </p:nvGrpSpPr>
          <p:grpSpPr>
            <a:xfrm>
              <a:off x="3264698" y="5627101"/>
              <a:ext cx="354330" cy="196850"/>
              <a:chOff x="3264698" y="5627101"/>
              <a:chExt cx="354330" cy="196850"/>
            </a:xfrm>
          </p:grpSpPr>
          <p:pic>
            <p:nvPicPr>
              <p:cNvPr id="335" name="object 61">
                <a:extLst>
                  <a:ext uri="{FF2B5EF4-FFF2-40B4-BE49-F238E27FC236}">
                    <a16:creationId xmlns:a16="http://schemas.microsoft.com/office/drawing/2014/main" id="{7B40A25B-E02E-76E1-788D-BB4CDA651AFB}"/>
                  </a:ext>
                </a:extLst>
              </p:cNvPr>
              <p:cNvPicPr/>
              <p:nvPr/>
            </p:nvPicPr>
            <p:blipFill>
              <a:blip r:embed="rId18" cstate="print"/>
              <a:stretch>
                <a:fillRect/>
              </a:stretch>
            </p:blipFill>
            <p:spPr>
              <a:xfrm>
                <a:off x="3475323" y="5627101"/>
                <a:ext cx="143222" cy="196613"/>
              </a:xfrm>
              <a:prstGeom prst="rect">
                <a:avLst/>
              </a:prstGeom>
            </p:spPr>
          </p:pic>
          <p:sp>
            <p:nvSpPr>
              <p:cNvPr id="336" name="object 62">
                <a:extLst>
                  <a:ext uri="{FF2B5EF4-FFF2-40B4-BE49-F238E27FC236}">
                    <a16:creationId xmlns:a16="http://schemas.microsoft.com/office/drawing/2014/main" id="{21314128-7954-4CF6-93D3-DB1AD87F118E}"/>
                  </a:ext>
                </a:extLst>
              </p:cNvPr>
              <p:cNvSpPr/>
              <p:nvPr/>
            </p:nvSpPr>
            <p:spPr>
              <a:xfrm>
                <a:off x="3264698" y="5727970"/>
                <a:ext cx="168910" cy="22860"/>
              </a:xfrm>
              <a:custGeom>
                <a:avLst/>
                <a:gdLst/>
                <a:ahLst/>
                <a:cxnLst/>
                <a:rect l="l" t="t" r="r" b="b"/>
                <a:pathLst>
                  <a:path w="168910" h="22860">
                    <a:moveTo>
                      <a:pt x="168846" y="0"/>
                    </a:moveTo>
                    <a:lnTo>
                      <a:pt x="0" y="0"/>
                    </a:lnTo>
                    <a:lnTo>
                      <a:pt x="0" y="22385"/>
                    </a:lnTo>
                    <a:lnTo>
                      <a:pt x="168846" y="22385"/>
                    </a:lnTo>
                    <a:lnTo>
                      <a:pt x="168846" y="0"/>
                    </a:lnTo>
                    <a:close/>
                  </a:path>
                </a:pathLst>
              </a:custGeom>
              <a:solidFill>
                <a:srgbClr val="000000"/>
              </a:solidFill>
            </p:spPr>
            <p:txBody>
              <a:bodyPr wrap="square" lIns="0" tIns="0" rIns="0" bIns="0" rtlCol="0"/>
              <a:lstStyle/>
              <a:p>
                <a:endParaRPr/>
              </a:p>
            </p:txBody>
          </p:sp>
        </p:grpSp>
        <p:grpSp>
          <p:nvGrpSpPr>
            <p:cNvPr id="337" name="object 63">
              <a:extLst>
                <a:ext uri="{FF2B5EF4-FFF2-40B4-BE49-F238E27FC236}">
                  <a16:creationId xmlns:a16="http://schemas.microsoft.com/office/drawing/2014/main" id="{ADB8A8D7-CC49-0EF2-4C08-9AB3A647E038}"/>
                </a:ext>
              </a:extLst>
            </p:cNvPr>
            <p:cNvGrpSpPr/>
            <p:nvPr/>
          </p:nvGrpSpPr>
          <p:grpSpPr>
            <a:xfrm>
              <a:off x="3663213" y="5102512"/>
              <a:ext cx="29845" cy="6985"/>
              <a:chOff x="3663213" y="5102512"/>
              <a:chExt cx="29845" cy="6985"/>
            </a:xfrm>
          </p:grpSpPr>
          <p:sp>
            <p:nvSpPr>
              <p:cNvPr id="338" name="object 64">
                <a:extLst>
                  <a:ext uri="{FF2B5EF4-FFF2-40B4-BE49-F238E27FC236}">
                    <a16:creationId xmlns:a16="http://schemas.microsoft.com/office/drawing/2014/main" id="{BCB9CA88-C789-72E5-93A5-7ABFACF12559}"/>
                  </a:ext>
                </a:extLst>
              </p:cNvPr>
              <p:cNvSpPr/>
              <p:nvPr/>
            </p:nvSpPr>
            <p:spPr>
              <a:xfrm>
                <a:off x="3663213" y="5105884"/>
                <a:ext cx="29845" cy="0"/>
              </a:xfrm>
              <a:custGeom>
                <a:avLst/>
                <a:gdLst/>
                <a:ahLst/>
                <a:cxnLst/>
                <a:rect l="l" t="t" r="r" b="b"/>
                <a:pathLst>
                  <a:path w="29845">
                    <a:moveTo>
                      <a:pt x="29500" y="0"/>
                    </a:moveTo>
                    <a:lnTo>
                      <a:pt x="0" y="0"/>
                    </a:lnTo>
                  </a:path>
                </a:pathLst>
              </a:custGeom>
              <a:solidFill>
                <a:srgbClr val="000000"/>
              </a:solidFill>
            </p:spPr>
            <p:txBody>
              <a:bodyPr wrap="square" lIns="0" tIns="0" rIns="0" bIns="0" rtlCol="0"/>
              <a:lstStyle/>
              <a:p>
                <a:endParaRPr/>
              </a:p>
            </p:txBody>
          </p:sp>
          <p:sp>
            <p:nvSpPr>
              <p:cNvPr id="339" name="object 65">
                <a:extLst>
                  <a:ext uri="{FF2B5EF4-FFF2-40B4-BE49-F238E27FC236}">
                    <a16:creationId xmlns:a16="http://schemas.microsoft.com/office/drawing/2014/main" id="{E9374AE0-AFEC-C537-CD51-BA56F3B6DDC3}"/>
                  </a:ext>
                </a:extLst>
              </p:cNvPr>
              <p:cNvSpPr/>
              <p:nvPr/>
            </p:nvSpPr>
            <p:spPr>
              <a:xfrm>
                <a:off x="3663213" y="5105884"/>
                <a:ext cx="29845" cy="0"/>
              </a:xfrm>
              <a:custGeom>
                <a:avLst/>
                <a:gdLst/>
                <a:ahLst/>
                <a:cxnLst/>
                <a:rect l="l" t="t" r="r" b="b"/>
                <a:pathLst>
                  <a:path w="29845">
                    <a:moveTo>
                      <a:pt x="29500" y="0"/>
                    </a:moveTo>
                    <a:lnTo>
                      <a:pt x="0" y="0"/>
                    </a:lnTo>
                  </a:path>
                </a:pathLst>
              </a:custGeom>
              <a:ln w="6742">
                <a:solidFill>
                  <a:srgbClr val="000000"/>
                </a:solidFill>
              </a:ln>
            </p:spPr>
            <p:txBody>
              <a:bodyPr wrap="square" lIns="0" tIns="0" rIns="0" bIns="0" rtlCol="0"/>
              <a:lstStyle/>
              <a:p>
                <a:endParaRPr/>
              </a:p>
            </p:txBody>
          </p:sp>
        </p:grpSp>
        <p:pic>
          <p:nvPicPr>
            <p:cNvPr id="340" name="object 66">
              <a:extLst>
                <a:ext uri="{FF2B5EF4-FFF2-40B4-BE49-F238E27FC236}">
                  <a16:creationId xmlns:a16="http://schemas.microsoft.com/office/drawing/2014/main" id="{2E558DD2-00F5-B2F7-323C-CD22084F6A6E}"/>
                </a:ext>
              </a:extLst>
            </p:cNvPr>
            <p:cNvPicPr/>
            <p:nvPr/>
          </p:nvPicPr>
          <p:blipFill>
            <a:blip r:embed="rId7" cstate="print"/>
            <a:stretch>
              <a:fillRect/>
            </a:stretch>
          </p:blipFill>
          <p:spPr>
            <a:xfrm>
              <a:off x="3481796" y="5008219"/>
              <a:ext cx="124881" cy="200120"/>
            </a:xfrm>
            <a:prstGeom prst="rect">
              <a:avLst/>
            </a:prstGeom>
          </p:spPr>
        </p:pic>
        <p:sp>
          <p:nvSpPr>
            <p:cNvPr id="341" name="object 67">
              <a:extLst>
                <a:ext uri="{FF2B5EF4-FFF2-40B4-BE49-F238E27FC236}">
                  <a16:creationId xmlns:a16="http://schemas.microsoft.com/office/drawing/2014/main" id="{E9F2D800-4522-69C7-BF06-5EE3C66BA826}"/>
                </a:ext>
              </a:extLst>
            </p:cNvPr>
            <p:cNvSpPr/>
            <p:nvPr/>
          </p:nvSpPr>
          <p:spPr>
            <a:xfrm>
              <a:off x="3264698" y="5112595"/>
              <a:ext cx="168910" cy="22860"/>
            </a:xfrm>
            <a:custGeom>
              <a:avLst/>
              <a:gdLst/>
              <a:ahLst/>
              <a:cxnLst/>
              <a:rect l="l" t="t" r="r" b="b"/>
              <a:pathLst>
                <a:path w="168910" h="22860">
                  <a:moveTo>
                    <a:pt x="168846" y="0"/>
                  </a:moveTo>
                  <a:lnTo>
                    <a:pt x="0" y="0"/>
                  </a:lnTo>
                  <a:lnTo>
                    <a:pt x="0" y="22385"/>
                  </a:lnTo>
                  <a:lnTo>
                    <a:pt x="168846" y="22385"/>
                  </a:lnTo>
                  <a:lnTo>
                    <a:pt x="168846" y="0"/>
                  </a:lnTo>
                  <a:close/>
                </a:path>
              </a:pathLst>
            </a:custGeom>
            <a:solidFill>
              <a:srgbClr val="000000"/>
            </a:solidFill>
          </p:spPr>
          <p:txBody>
            <a:bodyPr wrap="square" lIns="0" tIns="0" rIns="0" bIns="0" rtlCol="0"/>
            <a:lstStyle/>
            <a:p>
              <a:endParaRPr/>
            </a:p>
          </p:txBody>
        </p:sp>
        <p:grpSp>
          <p:nvGrpSpPr>
            <p:cNvPr id="342" name="object 68">
              <a:extLst>
                <a:ext uri="{FF2B5EF4-FFF2-40B4-BE49-F238E27FC236}">
                  <a16:creationId xmlns:a16="http://schemas.microsoft.com/office/drawing/2014/main" id="{35A2C6B7-0965-D4CF-2622-809D5E2F7E13}"/>
                </a:ext>
              </a:extLst>
            </p:cNvPr>
            <p:cNvGrpSpPr/>
            <p:nvPr/>
          </p:nvGrpSpPr>
          <p:grpSpPr>
            <a:xfrm>
              <a:off x="3663213" y="4487137"/>
              <a:ext cx="29845" cy="6985"/>
              <a:chOff x="3663213" y="4487137"/>
              <a:chExt cx="29845" cy="6985"/>
            </a:xfrm>
          </p:grpSpPr>
          <p:sp>
            <p:nvSpPr>
              <p:cNvPr id="343" name="object 69">
                <a:extLst>
                  <a:ext uri="{FF2B5EF4-FFF2-40B4-BE49-F238E27FC236}">
                    <a16:creationId xmlns:a16="http://schemas.microsoft.com/office/drawing/2014/main" id="{EAC3D227-CCFA-1C25-7740-368007E45C41}"/>
                  </a:ext>
                </a:extLst>
              </p:cNvPr>
              <p:cNvSpPr/>
              <p:nvPr/>
            </p:nvSpPr>
            <p:spPr>
              <a:xfrm>
                <a:off x="3663213" y="4490508"/>
                <a:ext cx="29845" cy="0"/>
              </a:xfrm>
              <a:custGeom>
                <a:avLst/>
                <a:gdLst/>
                <a:ahLst/>
                <a:cxnLst/>
                <a:rect l="l" t="t" r="r" b="b"/>
                <a:pathLst>
                  <a:path w="29845">
                    <a:moveTo>
                      <a:pt x="29500" y="0"/>
                    </a:moveTo>
                    <a:lnTo>
                      <a:pt x="0" y="0"/>
                    </a:lnTo>
                  </a:path>
                </a:pathLst>
              </a:custGeom>
              <a:solidFill>
                <a:srgbClr val="000000"/>
              </a:solidFill>
            </p:spPr>
            <p:txBody>
              <a:bodyPr wrap="square" lIns="0" tIns="0" rIns="0" bIns="0" rtlCol="0"/>
              <a:lstStyle/>
              <a:p>
                <a:endParaRPr/>
              </a:p>
            </p:txBody>
          </p:sp>
          <p:sp>
            <p:nvSpPr>
              <p:cNvPr id="344" name="object 70">
                <a:extLst>
                  <a:ext uri="{FF2B5EF4-FFF2-40B4-BE49-F238E27FC236}">
                    <a16:creationId xmlns:a16="http://schemas.microsoft.com/office/drawing/2014/main" id="{1A2E4329-D6E8-596B-5847-520E210B9CB4}"/>
                  </a:ext>
                </a:extLst>
              </p:cNvPr>
              <p:cNvSpPr/>
              <p:nvPr/>
            </p:nvSpPr>
            <p:spPr>
              <a:xfrm>
                <a:off x="3663213" y="4490508"/>
                <a:ext cx="29845" cy="0"/>
              </a:xfrm>
              <a:custGeom>
                <a:avLst/>
                <a:gdLst/>
                <a:ahLst/>
                <a:cxnLst/>
                <a:rect l="l" t="t" r="r" b="b"/>
                <a:pathLst>
                  <a:path w="29845">
                    <a:moveTo>
                      <a:pt x="29500" y="0"/>
                    </a:moveTo>
                    <a:lnTo>
                      <a:pt x="0" y="0"/>
                    </a:lnTo>
                  </a:path>
                </a:pathLst>
              </a:custGeom>
              <a:ln w="6742">
                <a:solidFill>
                  <a:srgbClr val="000000"/>
                </a:solidFill>
              </a:ln>
            </p:spPr>
            <p:txBody>
              <a:bodyPr wrap="square" lIns="0" tIns="0" rIns="0" bIns="0" rtlCol="0"/>
              <a:lstStyle/>
              <a:p>
                <a:endParaRPr/>
              </a:p>
            </p:txBody>
          </p:sp>
        </p:grpSp>
        <p:pic>
          <p:nvPicPr>
            <p:cNvPr id="345" name="object 71">
              <a:extLst>
                <a:ext uri="{FF2B5EF4-FFF2-40B4-BE49-F238E27FC236}">
                  <a16:creationId xmlns:a16="http://schemas.microsoft.com/office/drawing/2014/main" id="{003C2E3C-08A8-1370-B964-B2B9D9F585E6}"/>
                </a:ext>
              </a:extLst>
            </p:cNvPr>
            <p:cNvPicPr/>
            <p:nvPr/>
          </p:nvPicPr>
          <p:blipFill>
            <a:blip r:embed="rId8" cstate="print"/>
            <a:stretch>
              <a:fillRect/>
            </a:stretch>
          </p:blipFill>
          <p:spPr>
            <a:xfrm>
              <a:off x="3479908" y="4392845"/>
              <a:ext cx="135940" cy="203625"/>
            </a:xfrm>
            <a:prstGeom prst="rect">
              <a:avLst/>
            </a:prstGeom>
          </p:spPr>
        </p:pic>
        <p:grpSp>
          <p:nvGrpSpPr>
            <p:cNvPr id="346" name="object 72">
              <a:extLst>
                <a:ext uri="{FF2B5EF4-FFF2-40B4-BE49-F238E27FC236}">
                  <a16:creationId xmlns:a16="http://schemas.microsoft.com/office/drawing/2014/main" id="{79C242B7-8F08-D158-A15E-ED9CDDDD6985}"/>
                </a:ext>
              </a:extLst>
            </p:cNvPr>
            <p:cNvGrpSpPr/>
            <p:nvPr/>
          </p:nvGrpSpPr>
          <p:grpSpPr>
            <a:xfrm>
              <a:off x="3663213" y="3871761"/>
              <a:ext cx="29845" cy="6985"/>
              <a:chOff x="3663213" y="3871761"/>
              <a:chExt cx="29845" cy="6985"/>
            </a:xfrm>
          </p:grpSpPr>
          <p:sp>
            <p:nvSpPr>
              <p:cNvPr id="347" name="object 73">
                <a:extLst>
                  <a:ext uri="{FF2B5EF4-FFF2-40B4-BE49-F238E27FC236}">
                    <a16:creationId xmlns:a16="http://schemas.microsoft.com/office/drawing/2014/main" id="{BB0257A5-0DB1-3595-6B99-852FD1D7E76F}"/>
                  </a:ext>
                </a:extLst>
              </p:cNvPr>
              <p:cNvSpPr/>
              <p:nvPr/>
            </p:nvSpPr>
            <p:spPr>
              <a:xfrm>
                <a:off x="3663213" y="3875133"/>
                <a:ext cx="29845" cy="0"/>
              </a:xfrm>
              <a:custGeom>
                <a:avLst/>
                <a:gdLst/>
                <a:ahLst/>
                <a:cxnLst/>
                <a:rect l="l" t="t" r="r" b="b"/>
                <a:pathLst>
                  <a:path w="29845">
                    <a:moveTo>
                      <a:pt x="29500" y="0"/>
                    </a:moveTo>
                    <a:lnTo>
                      <a:pt x="0" y="0"/>
                    </a:lnTo>
                  </a:path>
                </a:pathLst>
              </a:custGeom>
              <a:solidFill>
                <a:srgbClr val="000000"/>
              </a:solidFill>
            </p:spPr>
            <p:txBody>
              <a:bodyPr wrap="square" lIns="0" tIns="0" rIns="0" bIns="0" rtlCol="0"/>
              <a:lstStyle/>
              <a:p>
                <a:endParaRPr/>
              </a:p>
            </p:txBody>
          </p:sp>
          <p:sp>
            <p:nvSpPr>
              <p:cNvPr id="348" name="object 74">
                <a:extLst>
                  <a:ext uri="{FF2B5EF4-FFF2-40B4-BE49-F238E27FC236}">
                    <a16:creationId xmlns:a16="http://schemas.microsoft.com/office/drawing/2014/main" id="{C3B8AC6A-6912-0EF5-3039-CAFD00A1094D}"/>
                  </a:ext>
                </a:extLst>
              </p:cNvPr>
              <p:cNvSpPr/>
              <p:nvPr/>
            </p:nvSpPr>
            <p:spPr>
              <a:xfrm>
                <a:off x="3663213" y="3875133"/>
                <a:ext cx="29845" cy="0"/>
              </a:xfrm>
              <a:custGeom>
                <a:avLst/>
                <a:gdLst/>
                <a:ahLst/>
                <a:cxnLst/>
                <a:rect l="l" t="t" r="r" b="b"/>
                <a:pathLst>
                  <a:path w="29845">
                    <a:moveTo>
                      <a:pt x="29500" y="0"/>
                    </a:moveTo>
                    <a:lnTo>
                      <a:pt x="0" y="0"/>
                    </a:lnTo>
                  </a:path>
                </a:pathLst>
              </a:custGeom>
              <a:ln w="6742">
                <a:solidFill>
                  <a:srgbClr val="000000"/>
                </a:solidFill>
              </a:ln>
            </p:spPr>
            <p:txBody>
              <a:bodyPr wrap="square" lIns="0" tIns="0" rIns="0" bIns="0" rtlCol="0"/>
              <a:lstStyle/>
              <a:p>
                <a:endParaRPr/>
              </a:p>
            </p:txBody>
          </p:sp>
        </p:grpSp>
        <p:pic>
          <p:nvPicPr>
            <p:cNvPr id="349" name="object 75">
              <a:extLst>
                <a:ext uri="{FF2B5EF4-FFF2-40B4-BE49-F238E27FC236}">
                  <a16:creationId xmlns:a16="http://schemas.microsoft.com/office/drawing/2014/main" id="{8EFE95C5-EE0B-D1B3-C35A-6F1026B19565}"/>
                </a:ext>
              </a:extLst>
            </p:cNvPr>
            <p:cNvPicPr/>
            <p:nvPr/>
          </p:nvPicPr>
          <p:blipFill>
            <a:blip r:embed="rId7" cstate="print"/>
            <a:stretch>
              <a:fillRect/>
            </a:stretch>
          </p:blipFill>
          <p:spPr>
            <a:xfrm>
              <a:off x="3481796" y="3777469"/>
              <a:ext cx="124881" cy="200118"/>
            </a:xfrm>
            <a:prstGeom prst="rect">
              <a:avLst/>
            </a:prstGeom>
          </p:spPr>
        </p:pic>
        <p:grpSp>
          <p:nvGrpSpPr>
            <p:cNvPr id="350" name="object 76">
              <a:extLst>
                <a:ext uri="{FF2B5EF4-FFF2-40B4-BE49-F238E27FC236}">
                  <a16:creationId xmlns:a16="http://schemas.microsoft.com/office/drawing/2014/main" id="{F6090C30-1FE4-5E4F-2795-742F8DFD3676}"/>
                </a:ext>
              </a:extLst>
            </p:cNvPr>
            <p:cNvGrpSpPr/>
            <p:nvPr/>
          </p:nvGrpSpPr>
          <p:grpSpPr>
            <a:xfrm>
              <a:off x="3663213" y="3256386"/>
              <a:ext cx="29845" cy="6985"/>
              <a:chOff x="3663213" y="3256386"/>
              <a:chExt cx="29845" cy="6985"/>
            </a:xfrm>
          </p:grpSpPr>
          <p:sp>
            <p:nvSpPr>
              <p:cNvPr id="351" name="object 77">
                <a:extLst>
                  <a:ext uri="{FF2B5EF4-FFF2-40B4-BE49-F238E27FC236}">
                    <a16:creationId xmlns:a16="http://schemas.microsoft.com/office/drawing/2014/main" id="{DBE4412E-6E1E-2C58-C8D5-A997DBFA2B98}"/>
                  </a:ext>
                </a:extLst>
              </p:cNvPr>
              <p:cNvSpPr/>
              <p:nvPr/>
            </p:nvSpPr>
            <p:spPr>
              <a:xfrm>
                <a:off x="3663213" y="3259757"/>
                <a:ext cx="29845" cy="0"/>
              </a:xfrm>
              <a:custGeom>
                <a:avLst/>
                <a:gdLst/>
                <a:ahLst/>
                <a:cxnLst/>
                <a:rect l="l" t="t" r="r" b="b"/>
                <a:pathLst>
                  <a:path w="29845">
                    <a:moveTo>
                      <a:pt x="29500" y="0"/>
                    </a:moveTo>
                    <a:lnTo>
                      <a:pt x="0" y="0"/>
                    </a:lnTo>
                  </a:path>
                </a:pathLst>
              </a:custGeom>
              <a:solidFill>
                <a:srgbClr val="000000"/>
              </a:solidFill>
            </p:spPr>
            <p:txBody>
              <a:bodyPr wrap="square" lIns="0" tIns="0" rIns="0" bIns="0" rtlCol="0"/>
              <a:lstStyle/>
              <a:p>
                <a:endParaRPr/>
              </a:p>
            </p:txBody>
          </p:sp>
          <p:sp>
            <p:nvSpPr>
              <p:cNvPr id="352" name="object 78">
                <a:extLst>
                  <a:ext uri="{FF2B5EF4-FFF2-40B4-BE49-F238E27FC236}">
                    <a16:creationId xmlns:a16="http://schemas.microsoft.com/office/drawing/2014/main" id="{AD4DAB43-FCAE-D198-E2FF-1DF1EB53905B}"/>
                  </a:ext>
                </a:extLst>
              </p:cNvPr>
              <p:cNvSpPr/>
              <p:nvPr/>
            </p:nvSpPr>
            <p:spPr>
              <a:xfrm>
                <a:off x="3663213" y="3259757"/>
                <a:ext cx="29845" cy="0"/>
              </a:xfrm>
              <a:custGeom>
                <a:avLst/>
                <a:gdLst/>
                <a:ahLst/>
                <a:cxnLst/>
                <a:rect l="l" t="t" r="r" b="b"/>
                <a:pathLst>
                  <a:path w="29845">
                    <a:moveTo>
                      <a:pt x="29500" y="0"/>
                    </a:moveTo>
                    <a:lnTo>
                      <a:pt x="0" y="0"/>
                    </a:lnTo>
                  </a:path>
                </a:pathLst>
              </a:custGeom>
              <a:ln w="6742">
                <a:solidFill>
                  <a:srgbClr val="000000"/>
                </a:solidFill>
              </a:ln>
            </p:spPr>
            <p:txBody>
              <a:bodyPr wrap="square" lIns="0" tIns="0" rIns="0" bIns="0" rtlCol="0"/>
              <a:lstStyle/>
              <a:p>
                <a:endParaRPr/>
              </a:p>
            </p:txBody>
          </p:sp>
        </p:grpSp>
        <p:pic>
          <p:nvPicPr>
            <p:cNvPr id="353" name="object 79">
              <a:extLst>
                <a:ext uri="{FF2B5EF4-FFF2-40B4-BE49-F238E27FC236}">
                  <a16:creationId xmlns:a16="http://schemas.microsoft.com/office/drawing/2014/main" id="{D72E723B-9CBB-F734-62C9-0C171EF809B9}"/>
                </a:ext>
              </a:extLst>
            </p:cNvPr>
            <p:cNvPicPr/>
            <p:nvPr/>
          </p:nvPicPr>
          <p:blipFill>
            <a:blip r:embed="rId18" cstate="print"/>
            <a:stretch>
              <a:fillRect/>
            </a:stretch>
          </p:blipFill>
          <p:spPr>
            <a:xfrm>
              <a:off x="3475323" y="3165599"/>
              <a:ext cx="143222" cy="196613"/>
            </a:xfrm>
            <a:prstGeom prst="rect">
              <a:avLst/>
            </a:prstGeom>
          </p:spPr>
        </p:pic>
        <p:grpSp>
          <p:nvGrpSpPr>
            <p:cNvPr id="354" name="object 80">
              <a:extLst>
                <a:ext uri="{FF2B5EF4-FFF2-40B4-BE49-F238E27FC236}">
                  <a16:creationId xmlns:a16="http://schemas.microsoft.com/office/drawing/2014/main" id="{E9B71A7E-FB93-113E-1943-9060FC3A47D0}"/>
                </a:ext>
              </a:extLst>
            </p:cNvPr>
            <p:cNvGrpSpPr/>
            <p:nvPr/>
          </p:nvGrpSpPr>
          <p:grpSpPr>
            <a:xfrm>
              <a:off x="3663213" y="2641010"/>
              <a:ext cx="29845" cy="6985"/>
              <a:chOff x="3663213" y="2641010"/>
              <a:chExt cx="29845" cy="6985"/>
            </a:xfrm>
          </p:grpSpPr>
          <p:sp>
            <p:nvSpPr>
              <p:cNvPr id="355" name="object 81">
                <a:extLst>
                  <a:ext uri="{FF2B5EF4-FFF2-40B4-BE49-F238E27FC236}">
                    <a16:creationId xmlns:a16="http://schemas.microsoft.com/office/drawing/2014/main" id="{07DEDCCD-AA05-7244-EE0D-3F9C0D115BAA}"/>
                  </a:ext>
                </a:extLst>
              </p:cNvPr>
              <p:cNvSpPr/>
              <p:nvPr/>
            </p:nvSpPr>
            <p:spPr>
              <a:xfrm>
                <a:off x="3663213" y="2644381"/>
                <a:ext cx="29845" cy="0"/>
              </a:xfrm>
              <a:custGeom>
                <a:avLst/>
                <a:gdLst/>
                <a:ahLst/>
                <a:cxnLst/>
                <a:rect l="l" t="t" r="r" b="b"/>
                <a:pathLst>
                  <a:path w="29845">
                    <a:moveTo>
                      <a:pt x="29500" y="0"/>
                    </a:moveTo>
                    <a:lnTo>
                      <a:pt x="0" y="0"/>
                    </a:lnTo>
                  </a:path>
                </a:pathLst>
              </a:custGeom>
              <a:solidFill>
                <a:srgbClr val="000000"/>
              </a:solidFill>
            </p:spPr>
            <p:txBody>
              <a:bodyPr wrap="square" lIns="0" tIns="0" rIns="0" bIns="0" rtlCol="0"/>
              <a:lstStyle/>
              <a:p>
                <a:endParaRPr/>
              </a:p>
            </p:txBody>
          </p:sp>
          <p:sp>
            <p:nvSpPr>
              <p:cNvPr id="356" name="object 82">
                <a:extLst>
                  <a:ext uri="{FF2B5EF4-FFF2-40B4-BE49-F238E27FC236}">
                    <a16:creationId xmlns:a16="http://schemas.microsoft.com/office/drawing/2014/main" id="{559C18CC-DDCE-CF4A-452D-00950EE0C686}"/>
                  </a:ext>
                </a:extLst>
              </p:cNvPr>
              <p:cNvSpPr/>
              <p:nvPr/>
            </p:nvSpPr>
            <p:spPr>
              <a:xfrm>
                <a:off x="3663213" y="2644381"/>
                <a:ext cx="29845" cy="0"/>
              </a:xfrm>
              <a:custGeom>
                <a:avLst/>
                <a:gdLst/>
                <a:ahLst/>
                <a:cxnLst/>
                <a:rect l="l" t="t" r="r" b="b"/>
                <a:pathLst>
                  <a:path w="29845">
                    <a:moveTo>
                      <a:pt x="29500" y="0"/>
                    </a:moveTo>
                    <a:lnTo>
                      <a:pt x="0" y="0"/>
                    </a:lnTo>
                  </a:path>
                </a:pathLst>
              </a:custGeom>
              <a:ln w="6742">
                <a:solidFill>
                  <a:srgbClr val="000000"/>
                </a:solidFill>
              </a:ln>
            </p:spPr>
            <p:txBody>
              <a:bodyPr wrap="square" lIns="0" tIns="0" rIns="0" bIns="0" rtlCol="0"/>
              <a:lstStyle/>
              <a:p>
                <a:endParaRPr/>
              </a:p>
            </p:txBody>
          </p:sp>
        </p:grpSp>
        <p:pic>
          <p:nvPicPr>
            <p:cNvPr id="357" name="object 83">
              <a:extLst>
                <a:ext uri="{FF2B5EF4-FFF2-40B4-BE49-F238E27FC236}">
                  <a16:creationId xmlns:a16="http://schemas.microsoft.com/office/drawing/2014/main" id="{EFDDCD74-43CB-C28E-FC22-FC14D427A6F4}"/>
                </a:ext>
              </a:extLst>
            </p:cNvPr>
            <p:cNvPicPr/>
            <p:nvPr/>
          </p:nvPicPr>
          <p:blipFill>
            <a:blip r:embed="rId19" cstate="print"/>
            <a:stretch>
              <a:fillRect/>
            </a:stretch>
          </p:blipFill>
          <p:spPr>
            <a:xfrm>
              <a:off x="3480987" y="2546717"/>
              <a:ext cx="135670" cy="203626"/>
            </a:xfrm>
            <a:prstGeom prst="rect">
              <a:avLst/>
            </a:prstGeom>
          </p:spPr>
        </p:pic>
        <p:grpSp>
          <p:nvGrpSpPr>
            <p:cNvPr id="358" name="object 84">
              <a:extLst>
                <a:ext uri="{FF2B5EF4-FFF2-40B4-BE49-F238E27FC236}">
                  <a16:creationId xmlns:a16="http://schemas.microsoft.com/office/drawing/2014/main" id="{A8EBD641-5E2F-A5D2-3E04-564EFC0A7063}"/>
                </a:ext>
              </a:extLst>
            </p:cNvPr>
            <p:cNvGrpSpPr/>
            <p:nvPr/>
          </p:nvGrpSpPr>
          <p:grpSpPr>
            <a:xfrm>
              <a:off x="2941298" y="4227026"/>
              <a:ext cx="260985" cy="1249680"/>
              <a:chOff x="2941298" y="4227026"/>
              <a:chExt cx="260985" cy="1249680"/>
            </a:xfrm>
          </p:grpSpPr>
          <p:pic>
            <p:nvPicPr>
              <p:cNvPr id="359" name="object 85">
                <a:extLst>
                  <a:ext uri="{FF2B5EF4-FFF2-40B4-BE49-F238E27FC236}">
                    <a16:creationId xmlns:a16="http://schemas.microsoft.com/office/drawing/2014/main" id="{0D30BAA6-6832-C584-2F40-4A58F7C379BD}"/>
                  </a:ext>
                </a:extLst>
              </p:cNvPr>
              <p:cNvPicPr/>
              <p:nvPr/>
            </p:nvPicPr>
            <p:blipFill>
              <a:blip r:embed="rId20" cstate="print"/>
              <a:stretch>
                <a:fillRect/>
              </a:stretch>
            </p:blipFill>
            <p:spPr>
              <a:xfrm>
                <a:off x="2946153" y="5294510"/>
                <a:ext cx="203640" cy="182049"/>
              </a:xfrm>
              <a:prstGeom prst="rect">
                <a:avLst/>
              </a:prstGeom>
            </p:spPr>
          </p:pic>
          <p:pic>
            <p:nvPicPr>
              <p:cNvPr id="360" name="object 86">
                <a:extLst>
                  <a:ext uri="{FF2B5EF4-FFF2-40B4-BE49-F238E27FC236}">
                    <a16:creationId xmlns:a16="http://schemas.microsoft.com/office/drawing/2014/main" id="{711AA432-0EDA-90D5-C9C7-2688B78349A8}"/>
                  </a:ext>
                </a:extLst>
              </p:cNvPr>
              <p:cNvPicPr/>
              <p:nvPr/>
            </p:nvPicPr>
            <p:blipFill>
              <a:blip r:embed="rId21" cstate="print"/>
              <a:stretch>
                <a:fillRect/>
              </a:stretch>
            </p:blipFill>
            <p:spPr>
              <a:xfrm>
                <a:off x="2941298" y="5122979"/>
                <a:ext cx="208495" cy="131885"/>
              </a:xfrm>
              <a:prstGeom prst="rect">
                <a:avLst/>
              </a:prstGeom>
            </p:spPr>
          </p:pic>
          <p:sp>
            <p:nvSpPr>
              <p:cNvPr id="361" name="object 87">
                <a:extLst>
                  <a:ext uri="{FF2B5EF4-FFF2-40B4-BE49-F238E27FC236}">
                    <a16:creationId xmlns:a16="http://schemas.microsoft.com/office/drawing/2014/main" id="{58552649-5CD1-F843-700A-01041C1BE32C}"/>
                  </a:ext>
                </a:extLst>
              </p:cNvPr>
              <p:cNvSpPr/>
              <p:nvPr/>
            </p:nvSpPr>
            <p:spPr>
              <a:xfrm>
                <a:off x="2941298" y="5058520"/>
                <a:ext cx="260985" cy="54610"/>
              </a:xfrm>
              <a:custGeom>
                <a:avLst/>
                <a:gdLst/>
                <a:ahLst/>
                <a:cxnLst/>
                <a:rect l="l" t="t" r="r" b="b"/>
                <a:pathLst>
                  <a:path w="260985" h="54610">
                    <a:moveTo>
                      <a:pt x="207417" y="0"/>
                    </a:moveTo>
                    <a:lnTo>
                      <a:pt x="57450" y="0"/>
                    </a:lnTo>
                    <a:lnTo>
                      <a:pt x="57450" y="24273"/>
                    </a:lnTo>
                    <a:lnTo>
                      <a:pt x="207417" y="24273"/>
                    </a:lnTo>
                    <a:lnTo>
                      <a:pt x="216516" y="24619"/>
                    </a:lnTo>
                    <a:lnTo>
                      <a:pt x="240323" y="38837"/>
                    </a:lnTo>
                    <a:lnTo>
                      <a:pt x="240323" y="54211"/>
                    </a:lnTo>
                    <a:lnTo>
                      <a:pt x="260822" y="54211"/>
                    </a:lnTo>
                    <a:lnTo>
                      <a:pt x="260822" y="45311"/>
                    </a:lnTo>
                    <a:lnTo>
                      <a:pt x="260017" y="34341"/>
                    </a:lnTo>
                    <a:lnTo>
                      <a:pt x="231523" y="2764"/>
                    </a:lnTo>
                    <a:lnTo>
                      <a:pt x="220418" y="699"/>
                    </a:lnTo>
                    <a:lnTo>
                      <a:pt x="207417" y="0"/>
                    </a:lnTo>
                    <a:close/>
                  </a:path>
                  <a:path w="260985" h="54610">
                    <a:moveTo>
                      <a:pt x="30747" y="0"/>
                    </a:moveTo>
                    <a:lnTo>
                      <a:pt x="0" y="0"/>
                    </a:lnTo>
                    <a:lnTo>
                      <a:pt x="0" y="24273"/>
                    </a:lnTo>
                    <a:lnTo>
                      <a:pt x="30747" y="24273"/>
                    </a:lnTo>
                    <a:lnTo>
                      <a:pt x="30747" y="0"/>
                    </a:lnTo>
                    <a:close/>
                  </a:path>
                </a:pathLst>
              </a:custGeom>
              <a:solidFill>
                <a:srgbClr val="000000"/>
              </a:solidFill>
            </p:spPr>
            <p:txBody>
              <a:bodyPr wrap="square" lIns="0" tIns="0" rIns="0" bIns="0" rtlCol="0"/>
              <a:lstStyle/>
              <a:p>
                <a:endParaRPr/>
              </a:p>
            </p:txBody>
          </p:sp>
          <p:pic>
            <p:nvPicPr>
              <p:cNvPr id="362" name="object 88">
                <a:extLst>
                  <a:ext uri="{FF2B5EF4-FFF2-40B4-BE49-F238E27FC236}">
                    <a16:creationId xmlns:a16="http://schemas.microsoft.com/office/drawing/2014/main" id="{77D79CE9-6437-5371-7370-82360FDFE581}"/>
                  </a:ext>
                </a:extLst>
              </p:cNvPr>
              <p:cNvPicPr/>
              <p:nvPr/>
            </p:nvPicPr>
            <p:blipFill>
              <a:blip r:embed="rId22" cstate="print"/>
              <a:stretch>
                <a:fillRect/>
              </a:stretch>
            </p:blipFill>
            <p:spPr>
              <a:xfrm>
                <a:off x="2995242" y="4881595"/>
                <a:ext cx="154551" cy="136739"/>
              </a:xfrm>
              <a:prstGeom prst="rect">
                <a:avLst/>
              </a:prstGeom>
            </p:spPr>
          </p:pic>
          <p:pic>
            <p:nvPicPr>
              <p:cNvPr id="363" name="object 89">
                <a:extLst>
                  <a:ext uri="{FF2B5EF4-FFF2-40B4-BE49-F238E27FC236}">
                    <a16:creationId xmlns:a16="http://schemas.microsoft.com/office/drawing/2014/main" id="{F9B1C5B4-C299-9C55-5F78-B4ECDA24E51D}"/>
                  </a:ext>
                </a:extLst>
              </p:cNvPr>
              <p:cNvPicPr/>
              <p:nvPr/>
            </p:nvPicPr>
            <p:blipFill>
              <a:blip r:embed="rId23" cstate="print"/>
              <a:stretch>
                <a:fillRect/>
              </a:stretch>
            </p:blipFill>
            <p:spPr>
              <a:xfrm>
                <a:off x="2995242" y="4735686"/>
                <a:ext cx="154551" cy="116781"/>
              </a:xfrm>
              <a:prstGeom prst="rect">
                <a:avLst/>
              </a:prstGeom>
            </p:spPr>
          </p:pic>
          <p:pic>
            <p:nvPicPr>
              <p:cNvPr id="364" name="object 90">
                <a:extLst>
                  <a:ext uri="{FF2B5EF4-FFF2-40B4-BE49-F238E27FC236}">
                    <a16:creationId xmlns:a16="http://schemas.microsoft.com/office/drawing/2014/main" id="{866FD897-F25A-BBA2-955E-683C959569BA}"/>
                  </a:ext>
                </a:extLst>
              </p:cNvPr>
              <p:cNvPicPr/>
              <p:nvPr/>
            </p:nvPicPr>
            <p:blipFill>
              <a:blip r:embed="rId24" cstate="print"/>
              <a:stretch>
                <a:fillRect/>
              </a:stretch>
            </p:blipFill>
            <p:spPr>
              <a:xfrm>
                <a:off x="2956942" y="4619713"/>
                <a:ext cx="189345" cy="91968"/>
              </a:xfrm>
              <a:prstGeom prst="rect">
                <a:avLst/>
              </a:prstGeom>
            </p:spPr>
          </p:pic>
          <p:sp>
            <p:nvSpPr>
              <p:cNvPr id="365" name="object 91">
                <a:extLst>
                  <a:ext uri="{FF2B5EF4-FFF2-40B4-BE49-F238E27FC236}">
                    <a16:creationId xmlns:a16="http://schemas.microsoft.com/office/drawing/2014/main" id="{C83023B4-B71A-22F4-14F8-DB736159D853}"/>
                  </a:ext>
                </a:extLst>
              </p:cNvPr>
              <p:cNvSpPr/>
              <p:nvPr/>
            </p:nvSpPr>
            <p:spPr>
              <a:xfrm>
                <a:off x="2941294" y="4563617"/>
                <a:ext cx="205104" cy="24765"/>
              </a:xfrm>
              <a:custGeom>
                <a:avLst/>
                <a:gdLst/>
                <a:ahLst/>
                <a:cxnLst/>
                <a:rect l="l" t="t" r="r" b="b"/>
                <a:pathLst>
                  <a:path w="205105" h="24764">
                    <a:moveTo>
                      <a:pt x="30746" y="0"/>
                    </a:moveTo>
                    <a:lnTo>
                      <a:pt x="0" y="0"/>
                    </a:lnTo>
                    <a:lnTo>
                      <a:pt x="0" y="24282"/>
                    </a:lnTo>
                    <a:lnTo>
                      <a:pt x="30746" y="24282"/>
                    </a:lnTo>
                    <a:lnTo>
                      <a:pt x="30746" y="0"/>
                    </a:lnTo>
                    <a:close/>
                  </a:path>
                  <a:path w="205105" h="24764">
                    <a:moveTo>
                      <a:pt x="204990" y="0"/>
                    </a:moveTo>
                    <a:lnTo>
                      <a:pt x="57454" y="0"/>
                    </a:lnTo>
                    <a:lnTo>
                      <a:pt x="57454" y="24282"/>
                    </a:lnTo>
                    <a:lnTo>
                      <a:pt x="204990" y="24282"/>
                    </a:lnTo>
                    <a:lnTo>
                      <a:pt x="204990" y="0"/>
                    </a:lnTo>
                    <a:close/>
                  </a:path>
                </a:pathLst>
              </a:custGeom>
              <a:solidFill>
                <a:srgbClr val="000000"/>
              </a:solidFill>
            </p:spPr>
            <p:txBody>
              <a:bodyPr wrap="square" lIns="0" tIns="0" rIns="0" bIns="0" rtlCol="0"/>
              <a:lstStyle/>
              <a:p>
                <a:endParaRPr/>
              </a:p>
            </p:txBody>
          </p:sp>
          <p:pic>
            <p:nvPicPr>
              <p:cNvPr id="366" name="object 92">
                <a:extLst>
                  <a:ext uri="{FF2B5EF4-FFF2-40B4-BE49-F238E27FC236}">
                    <a16:creationId xmlns:a16="http://schemas.microsoft.com/office/drawing/2014/main" id="{B880E638-5F05-8E2E-B197-F2A930A2E4EA}"/>
                  </a:ext>
                </a:extLst>
              </p:cNvPr>
              <p:cNvPicPr/>
              <p:nvPr/>
            </p:nvPicPr>
            <p:blipFill>
              <a:blip r:embed="rId25" cstate="print"/>
              <a:stretch>
                <a:fillRect/>
              </a:stretch>
            </p:blipFill>
            <p:spPr>
              <a:xfrm>
                <a:off x="2998749" y="4386690"/>
                <a:ext cx="147538" cy="143482"/>
              </a:xfrm>
              <a:prstGeom prst="rect">
                <a:avLst/>
              </a:prstGeom>
            </p:spPr>
          </p:pic>
          <p:pic>
            <p:nvPicPr>
              <p:cNvPr id="367" name="object 93">
                <a:extLst>
                  <a:ext uri="{FF2B5EF4-FFF2-40B4-BE49-F238E27FC236}">
                    <a16:creationId xmlns:a16="http://schemas.microsoft.com/office/drawing/2014/main" id="{8208EB51-6024-A430-9ADE-74004572D922}"/>
                  </a:ext>
                </a:extLst>
              </p:cNvPr>
              <p:cNvPicPr/>
              <p:nvPr/>
            </p:nvPicPr>
            <p:blipFill>
              <a:blip r:embed="rId26" cstate="print"/>
              <a:stretch>
                <a:fillRect/>
              </a:stretch>
            </p:blipFill>
            <p:spPr>
              <a:xfrm>
                <a:off x="2995242" y="4227026"/>
                <a:ext cx="154551" cy="136739"/>
              </a:xfrm>
              <a:prstGeom prst="rect">
                <a:avLst/>
              </a:prstGeom>
            </p:spPr>
          </p:pic>
        </p:grpSp>
        <p:pic>
          <p:nvPicPr>
            <p:cNvPr id="368" name="object 94">
              <a:extLst>
                <a:ext uri="{FF2B5EF4-FFF2-40B4-BE49-F238E27FC236}">
                  <a16:creationId xmlns:a16="http://schemas.microsoft.com/office/drawing/2014/main" id="{062133CB-FB91-1A13-CB2A-884859339D93}"/>
                </a:ext>
              </a:extLst>
            </p:cNvPr>
            <p:cNvPicPr/>
            <p:nvPr/>
          </p:nvPicPr>
          <p:blipFill>
            <a:blip r:embed="rId27" cstate="print"/>
            <a:stretch>
              <a:fillRect/>
            </a:stretch>
          </p:blipFill>
          <p:spPr>
            <a:xfrm>
              <a:off x="2941298" y="3885581"/>
              <a:ext cx="208495" cy="235181"/>
            </a:xfrm>
            <a:prstGeom prst="rect">
              <a:avLst/>
            </a:prstGeom>
          </p:spPr>
        </p:pic>
        <p:grpSp>
          <p:nvGrpSpPr>
            <p:cNvPr id="369" name="object 95">
              <a:extLst>
                <a:ext uri="{FF2B5EF4-FFF2-40B4-BE49-F238E27FC236}">
                  <a16:creationId xmlns:a16="http://schemas.microsoft.com/office/drawing/2014/main" id="{97DCB74F-5D31-7666-BD6E-1DAFE2ACE21D}"/>
                </a:ext>
              </a:extLst>
            </p:cNvPr>
            <p:cNvGrpSpPr/>
            <p:nvPr/>
          </p:nvGrpSpPr>
          <p:grpSpPr>
            <a:xfrm>
              <a:off x="2941298" y="3047884"/>
              <a:ext cx="208915" cy="788670"/>
              <a:chOff x="2941298" y="3047884"/>
              <a:chExt cx="208915" cy="788670"/>
            </a:xfrm>
          </p:grpSpPr>
          <p:pic>
            <p:nvPicPr>
              <p:cNvPr id="370" name="object 96">
                <a:extLst>
                  <a:ext uri="{FF2B5EF4-FFF2-40B4-BE49-F238E27FC236}">
                    <a16:creationId xmlns:a16="http://schemas.microsoft.com/office/drawing/2014/main" id="{A67D99F5-7F20-0E70-0FA0-3890566F8E80}"/>
                  </a:ext>
                </a:extLst>
              </p:cNvPr>
              <p:cNvPicPr/>
              <p:nvPr/>
            </p:nvPicPr>
            <p:blipFill>
              <a:blip r:embed="rId23" cstate="print"/>
              <a:stretch>
                <a:fillRect/>
              </a:stretch>
            </p:blipFill>
            <p:spPr>
              <a:xfrm>
                <a:off x="2995242" y="3558432"/>
                <a:ext cx="154551" cy="116781"/>
              </a:xfrm>
              <a:prstGeom prst="rect">
                <a:avLst/>
              </a:prstGeom>
            </p:spPr>
          </p:pic>
          <p:pic>
            <p:nvPicPr>
              <p:cNvPr id="371" name="object 97">
                <a:extLst>
                  <a:ext uri="{FF2B5EF4-FFF2-40B4-BE49-F238E27FC236}">
                    <a16:creationId xmlns:a16="http://schemas.microsoft.com/office/drawing/2014/main" id="{80E03DF7-7544-DA37-7232-74E8DC41D61A}"/>
                  </a:ext>
                </a:extLst>
              </p:cNvPr>
              <p:cNvPicPr/>
              <p:nvPr/>
            </p:nvPicPr>
            <p:blipFill>
              <a:blip r:embed="rId28" cstate="print"/>
              <a:stretch>
                <a:fillRect/>
              </a:stretch>
            </p:blipFill>
            <p:spPr>
              <a:xfrm>
                <a:off x="2995242" y="3712972"/>
                <a:ext cx="151044" cy="123524"/>
              </a:xfrm>
              <a:prstGeom prst="rect">
                <a:avLst/>
              </a:prstGeom>
            </p:spPr>
          </p:pic>
          <p:pic>
            <p:nvPicPr>
              <p:cNvPr id="372" name="object 98">
                <a:extLst>
                  <a:ext uri="{FF2B5EF4-FFF2-40B4-BE49-F238E27FC236}">
                    <a16:creationId xmlns:a16="http://schemas.microsoft.com/office/drawing/2014/main" id="{2AAE274F-8CB0-37C8-DCA5-C62376793639}"/>
                  </a:ext>
                </a:extLst>
              </p:cNvPr>
              <p:cNvPicPr/>
              <p:nvPr/>
            </p:nvPicPr>
            <p:blipFill>
              <a:blip r:embed="rId24" cstate="print"/>
              <a:stretch>
                <a:fillRect/>
              </a:stretch>
            </p:blipFill>
            <p:spPr>
              <a:xfrm>
                <a:off x="2956942" y="3442459"/>
                <a:ext cx="189345" cy="91969"/>
              </a:xfrm>
              <a:prstGeom prst="rect">
                <a:avLst/>
              </a:prstGeom>
            </p:spPr>
          </p:pic>
          <p:sp>
            <p:nvSpPr>
              <p:cNvPr id="373" name="object 99">
                <a:extLst>
                  <a:ext uri="{FF2B5EF4-FFF2-40B4-BE49-F238E27FC236}">
                    <a16:creationId xmlns:a16="http://schemas.microsoft.com/office/drawing/2014/main" id="{C00B27D4-EAD4-D11A-CED7-D2B91646B999}"/>
                  </a:ext>
                </a:extLst>
              </p:cNvPr>
              <p:cNvSpPr/>
              <p:nvPr/>
            </p:nvSpPr>
            <p:spPr>
              <a:xfrm>
                <a:off x="2941294" y="3386365"/>
                <a:ext cx="205104" cy="24765"/>
              </a:xfrm>
              <a:custGeom>
                <a:avLst/>
                <a:gdLst/>
                <a:ahLst/>
                <a:cxnLst/>
                <a:rect l="l" t="t" r="r" b="b"/>
                <a:pathLst>
                  <a:path w="205105" h="24764">
                    <a:moveTo>
                      <a:pt x="30746" y="0"/>
                    </a:moveTo>
                    <a:lnTo>
                      <a:pt x="0" y="0"/>
                    </a:lnTo>
                    <a:lnTo>
                      <a:pt x="0" y="24269"/>
                    </a:lnTo>
                    <a:lnTo>
                      <a:pt x="30746" y="24269"/>
                    </a:lnTo>
                    <a:lnTo>
                      <a:pt x="30746" y="0"/>
                    </a:lnTo>
                    <a:close/>
                  </a:path>
                  <a:path w="205105" h="24764">
                    <a:moveTo>
                      <a:pt x="204990" y="0"/>
                    </a:moveTo>
                    <a:lnTo>
                      <a:pt x="57454" y="0"/>
                    </a:lnTo>
                    <a:lnTo>
                      <a:pt x="57454" y="24269"/>
                    </a:lnTo>
                    <a:lnTo>
                      <a:pt x="204990" y="24269"/>
                    </a:lnTo>
                    <a:lnTo>
                      <a:pt x="204990" y="0"/>
                    </a:lnTo>
                    <a:close/>
                  </a:path>
                </a:pathLst>
              </a:custGeom>
              <a:solidFill>
                <a:srgbClr val="000000"/>
              </a:solidFill>
            </p:spPr>
            <p:txBody>
              <a:bodyPr wrap="square" lIns="0" tIns="0" rIns="0" bIns="0" rtlCol="0"/>
              <a:lstStyle/>
              <a:p>
                <a:endParaRPr/>
              </a:p>
            </p:txBody>
          </p:sp>
          <p:pic>
            <p:nvPicPr>
              <p:cNvPr id="374" name="object 100">
                <a:extLst>
                  <a:ext uri="{FF2B5EF4-FFF2-40B4-BE49-F238E27FC236}">
                    <a16:creationId xmlns:a16="http://schemas.microsoft.com/office/drawing/2014/main" id="{E5FD4457-16D9-318F-9A99-149B64066415}"/>
                  </a:ext>
                </a:extLst>
              </p:cNvPr>
              <p:cNvPicPr/>
              <p:nvPr/>
            </p:nvPicPr>
            <p:blipFill>
              <a:blip r:embed="rId29" cstate="print"/>
              <a:stretch>
                <a:fillRect/>
              </a:stretch>
            </p:blipFill>
            <p:spPr>
              <a:xfrm>
                <a:off x="2995242" y="3210784"/>
                <a:ext cx="154551" cy="135390"/>
              </a:xfrm>
              <a:prstGeom prst="rect">
                <a:avLst/>
              </a:prstGeom>
            </p:spPr>
          </p:pic>
          <p:pic>
            <p:nvPicPr>
              <p:cNvPr id="375" name="object 101">
                <a:extLst>
                  <a:ext uri="{FF2B5EF4-FFF2-40B4-BE49-F238E27FC236}">
                    <a16:creationId xmlns:a16="http://schemas.microsoft.com/office/drawing/2014/main" id="{1A3C973D-0045-26BD-3B33-14E5CB4D4630}"/>
                  </a:ext>
                </a:extLst>
              </p:cNvPr>
              <p:cNvPicPr/>
              <p:nvPr/>
            </p:nvPicPr>
            <p:blipFill>
              <a:blip r:embed="rId30" cstate="print"/>
              <a:stretch>
                <a:fillRect/>
              </a:stretch>
            </p:blipFill>
            <p:spPr>
              <a:xfrm>
                <a:off x="2995242" y="3047884"/>
                <a:ext cx="151044" cy="123524"/>
              </a:xfrm>
              <a:prstGeom prst="rect">
                <a:avLst/>
              </a:prstGeom>
            </p:spPr>
          </p:pic>
        </p:grpSp>
        <p:grpSp>
          <p:nvGrpSpPr>
            <p:cNvPr id="376" name="object 102">
              <a:extLst>
                <a:ext uri="{FF2B5EF4-FFF2-40B4-BE49-F238E27FC236}">
                  <a16:creationId xmlns:a16="http://schemas.microsoft.com/office/drawing/2014/main" id="{C1395427-F02E-32ED-F368-42AEEDB9C677}"/>
                </a:ext>
              </a:extLst>
            </p:cNvPr>
            <p:cNvGrpSpPr/>
            <p:nvPr/>
          </p:nvGrpSpPr>
          <p:grpSpPr>
            <a:xfrm>
              <a:off x="80102" y="2267902"/>
              <a:ext cx="11188700" cy="4258310"/>
              <a:chOff x="80102" y="2267902"/>
              <a:chExt cx="11188700" cy="4258310"/>
            </a:xfrm>
          </p:grpSpPr>
          <p:sp>
            <p:nvSpPr>
              <p:cNvPr id="377" name="object 103">
                <a:extLst>
                  <a:ext uri="{FF2B5EF4-FFF2-40B4-BE49-F238E27FC236}">
                    <a16:creationId xmlns:a16="http://schemas.microsoft.com/office/drawing/2014/main" id="{4BF795EA-F267-BEF6-6A44-5541575F9549}"/>
                  </a:ext>
                </a:extLst>
              </p:cNvPr>
              <p:cNvSpPr/>
              <p:nvPr/>
            </p:nvSpPr>
            <p:spPr>
              <a:xfrm>
                <a:off x="3692714" y="2830058"/>
                <a:ext cx="7525384" cy="3094990"/>
              </a:xfrm>
              <a:custGeom>
                <a:avLst/>
                <a:gdLst/>
                <a:ahLst/>
                <a:cxnLst/>
                <a:rect l="l" t="t" r="r" b="b"/>
                <a:pathLst>
                  <a:path w="7525384" h="3094990">
                    <a:moveTo>
                      <a:pt x="0" y="1660449"/>
                    </a:moveTo>
                    <a:lnTo>
                      <a:pt x="196640" y="306244"/>
                    </a:lnTo>
                    <a:lnTo>
                      <a:pt x="393280" y="68032"/>
                    </a:lnTo>
                    <a:lnTo>
                      <a:pt x="589921" y="819309"/>
                    </a:lnTo>
                    <a:lnTo>
                      <a:pt x="786561" y="1435850"/>
                    </a:lnTo>
                    <a:lnTo>
                      <a:pt x="983202" y="1178419"/>
                    </a:lnTo>
                    <a:lnTo>
                      <a:pt x="1179842" y="503778"/>
                    </a:lnTo>
                    <a:lnTo>
                      <a:pt x="1376483" y="381482"/>
                    </a:lnTo>
                    <a:lnTo>
                      <a:pt x="1573123" y="1063657"/>
                    </a:lnTo>
                    <a:lnTo>
                      <a:pt x="1769763" y="1838888"/>
                    </a:lnTo>
                    <a:lnTo>
                      <a:pt x="1966404" y="1963424"/>
                    </a:lnTo>
                    <a:lnTo>
                      <a:pt x="2163044" y="1509905"/>
                    </a:lnTo>
                    <a:lnTo>
                      <a:pt x="2359685" y="1124919"/>
                    </a:lnTo>
                    <a:lnTo>
                      <a:pt x="2556325" y="1163628"/>
                    </a:lnTo>
                    <a:lnTo>
                      <a:pt x="2752966" y="1375781"/>
                    </a:lnTo>
                    <a:lnTo>
                      <a:pt x="2949606" y="1428281"/>
                    </a:lnTo>
                    <a:lnTo>
                      <a:pt x="3146247" y="1400440"/>
                    </a:lnTo>
                    <a:lnTo>
                      <a:pt x="3342887" y="1548077"/>
                    </a:lnTo>
                    <a:lnTo>
                      <a:pt x="3539528" y="1774250"/>
                    </a:lnTo>
                    <a:lnTo>
                      <a:pt x="3736168" y="1688584"/>
                    </a:lnTo>
                    <a:lnTo>
                      <a:pt x="3932809" y="1241608"/>
                    </a:lnTo>
                    <a:lnTo>
                      <a:pt x="4129449" y="984185"/>
                    </a:lnTo>
                    <a:lnTo>
                      <a:pt x="4326089" y="1432781"/>
                    </a:lnTo>
                    <a:lnTo>
                      <a:pt x="4522729" y="2306447"/>
                    </a:lnTo>
                    <a:lnTo>
                      <a:pt x="4719370" y="2734400"/>
                    </a:lnTo>
                    <a:lnTo>
                      <a:pt x="4916010" y="2313967"/>
                    </a:lnTo>
                    <a:lnTo>
                      <a:pt x="5112651" y="1684619"/>
                    </a:lnTo>
                    <a:lnTo>
                      <a:pt x="5309291" y="1777689"/>
                    </a:lnTo>
                    <a:lnTo>
                      <a:pt x="5505931" y="2597072"/>
                    </a:lnTo>
                    <a:lnTo>
                      <a:pt x="5702572" y="3094480"/>
                    </a:lnTo>
                    <a:lnTo>
                      <a:pt x="5899212" y="2399431"/>
                    </a:lnTo>
                    <a:lnTo>
                      <a:pt x="6095853" y="932506"/>
                    </a:lnTo>
                    <a:lnTo>
                      <a:pt x="6292493" y="0"/>
                    </a:lnTo>
                    <a:lnTo>
                      <a:pt x="6489134" y="320203"/>
                    </a:lnTo>
                    <a:lnTo>
                      <a:pt x="6685774" y="1255988"/>
                    </a:lnTo>
                    <a:lnTo>
                      <a:pt x="6882415" y="1652465"/>
                    </a:lnTo>
                    <a:lnTo>
                      <a:pt x="7079055" y="1209323"/>
                    </a:lnTo>
                    <a:lnTo>
                      <a:pt x="7275696" y="722910"/>
                    </a:lnTo>
                    <a:lnTo>
                      <a:pt x="7472336" y="1001013"/>
                    </a:lnTo>
                    <a:lnTo>
                      <a:pt x="7525277" y="1235553"/>
                    </a:lnTo>
                  </a:path>
                </a:pathLst>
              </a:custGeom>
              <a:ln w="101139">
                <a:solidFill>
                  <a:srgbClr val="FF4500"/>
                </a:solidFill>
              </a:ln>
            </p:spPr>
            <p:txBody>
              <a:bodyPr wrap="square" lIns="0" tIns="0" rIns="0" bIns="0" rtlCol="0"/>
              <a:lstStyle/>
              <a:p>
                <a:endParaRPr/>
              </a:p>
            </p:txBody>
          </p:sp>
          <p:sp>
            <p:nvSpPr>
              <p:cNvPr id="378" name="object 104">
                <a:extLst>
                  <a:ext uri="{FF2B5EF4-FFF2-40B4-BE49-F238E27FC236}">
                    <a16:creationId xmlns:a16="http://schemas.microsoft.com/office/drawing/2014/main" id="{93674E39-DF2F-08CA-DC3F-9017ED7E4B19}"/>
                  </a:ext>
                </a:extLst>
              </p:cNvPr>
              <p:cNvSpPr/>
              <p:nvPr/>
            </p:nvSpPr>
            <p:spPr>
              <a:xfrm>
                <a:off x="3692714" y="2425877"/>
                <a:ext cx="7525384" cy="3665854"/>
              </a:xfrm>
              <a:custGeom>
                <a:avLst/>
                <a:gdLst/>
                <a:ahLst/>
                <a:cxnLst/>
                <a:rect l="l" t="t" r="r" b="b"/>
                <a:pathLst>
                  <a:path w="7525384" h="3665854">
                    <a:moveTo>
                      <a:pt x="0" y="3665264"/>
                    </a:moveTo>
                    <a:lnTo>
                      <a:pt x="0" y="0"/>
                    </a:lnTo>
                  </a:path>
                  <a:path w="7525384" h="3665854">
                    <a:moveTo>
                      <a:pt x="7525278" y="3665264"/>
                    </a:moveTo>
                    <a:lnTo>
                      <a:pt x="7525278" y="0"/>
                    </a:lnTo>
                  </a:path>
                  <a:path w="7525384" h="3665854">
                    <a:moveTo>
                      <a:pt x="0" y="3665264"/>
                    </a:moveTo>
                    <a:lnTo>
                      <a:pt x="7525278" y="3665264"/>
                    </a:lnTo>
                  </a:path>
                  <a:path w="7525384" h="3665854">
                    <a:moveTo>
                      <a:pt x="0" y="0"/>
                    </a:moveTo>
                    <a:lnTo>
                      <a:pt x="7525278" y="0"/>
                    </a:lnTo>
                  </a:path>
                </a:pathLst>
              </a:custGeom>
              <a:ln w="6742">
                <a:solidFill>
                  <a:srgbClr val="000000"/>
                </a:solidFill>
              </a:ln>
            </p:spPr>
            <p:txBody>
              <a:bodyPr wrap="square" lIns="0" tIns="0" rIns="0" bIns="0" rtlCol="0"/>
              <a:lstStyle/>
              <a:p>
                <a:endParaRPr/>
              </a:p>
            </p:txBody>
          </p:sp>
          <p:pic>
            <p:nvPicPr>
              <p:cNvPr id="379" name="object 105">
                <a:extLst>
                  <a:ext uri="{FF2B5EF4-FFF2-40B4-BE49-F238E27FC236}">
                    <a16:creationId xmlns:a16="http://schemas.microsoft.com/office/drawing/2014/main" id="{639DD9D3-474A-6B45-2E9F-426ACBC59B4D}"/>
                  </a:ext>
                </a:extLst>
              </p:cNvPr>
              <p:cNvPicPr/>
              <p:nvPr/>
            </p:nvPicPr>
            <p:blipFill>
              <a:blip r:embed="rId31" cstate="print"/>
              <a:stretch>
                <a:fillRect/>
              </a:stretch>
            </p:blipFill>
            <p:spPr>
              <a:xfrm>
                <a:off x="3748082" y="3499167"/>
                <a:ext cx="195580" cy="195580"/>
              </a:xfrm>
              <a:prstGeom prst="rect">
                <a:avLst/>
              </a:prstGeom>
            </p:spPr>
          </p:pic>
          <p:sp>
            <p:nvSpPr>
              <p:cNvPr id="380" name="object 106">
                <a:extLst>
                  <a:ext uri="{FF2B5EF4-FFF2-40B4-BE49-F238E27FC236}">
                    <a16:creationId xmlns:a16="http://schemas.microsoft.com/office/drawing/2014/main" id="{5E988157-C245-66D5-AA0D-CCFED6EDF585}"/>
                  </a:ext>
                </a:extLst>
              </p:cNvPr>
              <p:cNvSpPr/>
              <p:nvPr/>
            </p:nvSpPr>
            <p:spPr>
              <a:xfrm>
                <a:off x="2034099" y="2296477"/>
                <a:ext cx="1812289" cy="1209040"/>
              </a:xfrm>
              <a:custGeom>
                <a:avLst/>
                <a:gdLst/>
                <a:ahLst/>
                <a:cxnLst/>
                <a:rect l="l" t="t" r="r" b="b"/>
                <a:pathLst>
                  <a:path w="1812289" h="1209039">
                    <a:moveTo>
                      <a:pt x="1811773" y="1209040"/>
                    </a:moveTo>
                    <a:lnTo>
                      <a:pt x="0" y="0"/>
                    </a:lnTo>
                  </a:path>
                </a:pathLst>
              </a:custGeom>
              <a:ln w="12700">
                <a:solidFill>
                  <a:srgbClr val="404040"/>
                </a:solidFill>
              </a:ln>
            </p:spPr>
            <p:txBody>
              <a:bodyPr wrap="square" lIns="0" tIns="0" rIns="0" bIns="0" rtlCol="0"/>
              <a:lstStyle/>
              <a:p>
                <a:endParaRPr/>
              </a:p>
            </p:txBody>
          </p:sp>
          <p:sp>
            <p:nvSpPr>
              <p:cNvPr id="381" name="object 107">
                <a:extLst>
                  <a:ext uri="{FF2B5EF4-FFF2-40B4-BE49-F238E27FC236}">
                    <a16:creationId xmlns:a16="http://schemas.microsoft.com/office/drawing/2014/main" id="{943476FC-4BA4-8797-7F8C-C32F57441D5B}"/>
                  </a:ext>
                </a:extLst>
              </p:cNvPr>
              <p:cNvSpPr/>
              <p:nvPr/>
            </p:nvSpPr>
            <p:spPr>
              <a:xfrm>
                <a:off x="2013281" y="3688397"/>
                <a:ext cx="1832610" cy="691515"/>
              </a:xfrm>
              <a:custGeom>
                <a:avLst/>
                <a:gdLst/>
                <a:ahLst/>
                <a:cxnLst/>
                <a:rect l="l" t="t" r="r" b="b"/>
                <a:pathLst>
                  <a:path w="1832610" h="691514">
                    <a:moveTo>
                      <a:pt x="1832591" y="0"/>
                    </a:moveTo>
                    <a:lnTo>
                      <a:pt x="0" y="690960"/>
                    </a:lnTo>
                  </a:path>
                </a:pathLst>
              </a:custGeom>
              <a:ln w="12700">
                <a:solidFill>
                  <a:srgbClr val="404040"/>
                </a:solidFill>
              </a:ln>
            </p:spPr>
            <p:txBody>
              <a:bodyPr wrap="square" lIns="0" tIns="0" rIns="0" bIns="0" rtlCol="0"/>
              <a:lstStyle/>
              <a:p>
                <a:endParaRPr/>
              </a:p>
            </p:txBody>
          </p:sp>
          <p:pic>
            <p:nvPicPr>
              <p:cNvPr id="382" name="object 108">
                <a:extLst>
                  <a:ext uri="{FF2B5EF4-FFF2-40B4-BE49-F238E27FC236}">
                    <a16:creationId xmlns:a16="http://schemas.microsoft.com/office/drawing/2014/main" id="{FA82C8B5-67C1-A3BB-22E6-122A105E8CC5}"/>
                  </a:ext>
                </a:extLst>
              </p:cNvPr>
              <p:cNvPicPr/>
              <p:nvPr/>
            </p:nvPicPr>
            <p:blipFill>
              <a:blip r:embed="rId33" cstate="print"/>
              <a:stretch>
                <a:fillRect/>
              </a:stretch>
            </p:blipFill>
            <p:spPr>
              <a:xfrm>
                <a:off x="297403" y="2296477"/>
                <a:ext cx="1715878" cy="2082880"/>
              </a:xfrm>
              <a:prstGeom prst="rect">
                <a:avLst/>
              </a:prstGeom>
            </p:spPr>
          </p:pic>
          <p:sp>
            <p:nvSpPr>
              <p:cNvPr id="383" name="object 109">
                <a:extLst>
                  <a:ext uri="{FF2B5EF4-FFF2-40B4-BE49-F238E27FC236}">
                    <a16:creationId xmlns:a16="http://schemas.microsoft.com/office/drawing/2014/main" id="{083106C7-8CD7-4D39-2850-8EEBA2D6C59D}"/>
                  </a:ext>
                </a:extLst>
              </p:cNvPr>
              <p:cNvSpPr/>
              <p:nvPr/>
            </p:nvSpPr>
            <p:spPr>
              <a:xfrm>
                <a:off x="283115" y="2282190"/>
                <a:ext cx="1744980" cy="2112010"/>
              </a:xfrm>
              <a:custGeom>
                <a:avLst/>
                <a:gdLst/>
                <a:ahLst/>
                <a:cxnLst/>
                <a:rect l="l" t="t" r="r" b="b"/>
                <a:pathLst>
                  <a:path w="1744980" h="2112010">
                    <a:moveTo>
                      <a:pt x="0" y="0"/>
                    </a:moveTo>
                    <a:lnTo>
                      <a:pt x="1744453" y="0"/>
                    </a:lnTo>
                    <a:lnTo>
                      <a:pt x="1744453" y="2111455"/>
                    </a:lnTo>
                    <a:lnTo>
                      <a:pt x="0" y="2111455"/>
                    </a:lnTo>
                    <a:lnTo>
                      <a:pt x="0" y="0"/>
                    </a:lnTo>
                    <a:close/>
                  </a:path>
                </a:pathLst>
              </a:custGeom>
              <a:ln w="28575">
                <a:solidFill>
                  <a:srgbClr val="404040"/>
                </a:solidFill>
              </a:ln>
            </p:spPr>
            <p:txBody>
              <a:bodyPr wrap="square" lIns="0" tIns="0" rIns="0" bIns="0" rtlCol="0"/>
              <a:lstStyle/>
              <a:p>
                <a:endParaRPr/>
              </a:p>
            </p:txBody>
          </p:sp>
          <p:pic>
            <p:nvPicPr>
              <p:cNvPr id="384" name="object 110">
                <a:extLst>
                  <a:ext uri="{FF2B5EF4-FFF2-40B4-BE49-F238E27FC236}">
                    <a16:creationId xmlns:a16="http://schemas.microsoft.com/office/drawing/2014/main" id="{1AECD1FA-882A-47FF-6BE9-8A4F5D5F2FAB}"/>
                  </a:ext>
                </a:extLst>
              </p:cNvPr>
              <p:cNvPicPr/>
              <p:nvPr/>
            </p:nvPicPr>
            <p:blipFill>
              <a:blip r:embed="rId34" cstate="print"/>
              <a:stretch>
                <a:fillRect/>
              </a:stretch>
            </p:blipFill>
            <p:spPr>
              <a:xfrm>
                <a:off x="80102" y="4773432"/>
                <a:ext cx="2629046" cy="1752294"/>
              </a:xfrm>
              <a:prstGeom prst="rect">
                <a:avLst/>
              </a:prstGeom>
            </p:spPr>
          </p:pic>
          <p:sp>
            <p:nvSpPr>
              <p:cNvPr id="385" name="object 111">
                <a:extLst>
                  <a:ext uri="{FF2B5EF4-FFF2-40B4-BE49-F238E27FC236}">
                    <a16:creationId xmlns:a16="http://schemas.microsoft.com/office/drawing/2014/main" id="{4FE42152-D241-3467-6921-08C5A48A31FD}"/>
                  </a:ext>
                </a:extLst>
              </p:cNvPr>
              <p:cNvSpPr/>
              <p:nvPr/>
            </p:nvSpPr>
            <p:spPr>
              <a:xfrm>
                <a:off x="5134996" y="3617276"/>
                <a:ext cx="182880" cy="182880"/>
              </a:xfrm>
              <a:custGeom>
                <a:avLst/>
                <a:gdLst/>
                <a:ahLst/>
                <a:cxnLst/>
                <a:rect l="l" t="t" r="r" b="b"/>
                <a:pathLst>
                  <a:path w="182879" h="182879">
                    <a:moveTo>
                      <a:pt x="91439" y="0"/>
                    </a:moveTo>
                    <a:lnTo>
                      <a:pt x="55847" y="7185"/>
                    </a:lnTo>
                    <a:lnTo>
                      <a:pt x="26781" y="26782"/>
                    </a:lnTo>
                    <a:lnTo>
                      <a:pt x="7185" y="55847"/>
                    </a:lnTo>
                    <a:lnTo>
                      <a:pt x="0" y="91439"/>
                    </a:lnTo>
                    <a:lnTo>
                      <a:pt x="7185" y="127032"/>
                    </a:lnTo>
                    <a:lnTo>
                      <a:pt x="26781" y="156098"/>
                    </a:lnTo>
                    <a:lnTo>
                      <a:pt x="55847" y="175694"/>
                    </a:lnTo>
                    <a:lnTo>
                      <a:pt x="91439" y="182879"/>
                    </a:lnTo>
                    <a:lnTo>
                      <a:pt x="127032" y="175694"/>
                    </a:lnTo>
                    <a:lnTo>
                      <a:pt x="156097" y="156098"/>
                    </a:lnTo>
                    <a:lnTo>
                      <a:pt x="175694" y="127032"/>
                    </a:lnTo>
                    <a:lnTo>
                      <a:pt x="182879" y="91439"/>
                    </a:lnTo>
                    <a:lnTo>
                      <a:pt x="175694" y="55847"/>
                    </a:lnTo>
                    <a:lnTo>
                      <a:pt x="156097" y="26782"/>
                    </a:lnTo>
                    <a:lnTo>
                      <a:pt x="127032" y="7185"/>
                    </a:lnTo>
                    <a:lnTo>
                      <a:pt x="91439" y="0"/>
                    </a:lnTo>
                    <a:close/>
                  </a:path>
                </a:pathLst>
              </a:custGeom>
              <a:solidFill>
                <a:srgbClr val="70AD47"/>
              </a:solidFill>
            </p:spPr>
            <p:txBody>
              <a:bodyPr wrap="square" lIns="0" tIns="0" rIns="0" bIns="0" rtlCol="0"/>
              <a:lstStyle/>
              <a:p>
                <a:endParaRPr/>
              </a:p>
            </p:txBody>
          </p:sp>
          <p:sp>
            <p:nvSpPr>
              <p:cNvPr id="386" name="object 112">
                <a:extLst>
                  <a:ext uri="{FF2B5EF4-FFF2-40B4-BE49-F238E27FC236}">
                    <a16:creationId xmlns:a16="http://schemas.microsoft.com/office/drawing/2014/main" id="{82EA8048-5F44-41C6-BA44-915D85FE2F9F}"/>
                  </a:ext>
                </a:extLst>
              </p:cNvPr>
              <p:cNvSpPr/>
              <p:nvPr/>
            </p:nvSpPr>
            <p:spPr>
              <a:xfrm>
                <a:off x="5134996" y="3617276"/>
                <a:ext cx="182880" cy="182880"/>
              </a:xfrm>
              <a:custGeom>
                <a:avLst/>
                <a:gdLst/>
                <a:ahLst/>
                <a:cxnLst/>
                <a:rect l="l" t="t" r="r" b="b"/>
                <a:pathLst>
                  <a:path w="182879" h="182879">
                    <a:moveTo>
                      <a:pt x="0" y="91440"/>
                    </a:moveTo>
                    <a:lnTo>
                      <a:pt x="7185" y="55847"/>
                    </a:lnTo>
                    <a:lnTo>
                      <a:pt x="26782" y="26782"/>
                    </a:lnTo>
                    <a:lnTo>
                      <a:pt x="55847" y="7185"/>
                    </a:lnTo>
                    <a:lnTo>
                      <a:pt x="91440" y="0"/>
                    </a:lnTo>
                    <a:lnTo>
                      <a:pt x="127032" y="7185"/>
                    </a:lnTo>
                    <a:lnTo>
                      <a:pt x="156097" y="26782"/>
                    </a:lnTo>
                    <a:lnTo>
                      <a:pt x="175694" y="55847"/>
                    </a:lnTo>
                    <a:lnTo>
                      <a:pt x="182880" y="91440"/>
                    </a:lnTo>
                    <a:lnTo>
                      <a:pt x="175694" y="127032"/>
                    </a:lnTo>
                    <a:lnTo>
                      <a:pt x="156097" y="156097"/>
                    </a:lnTo>
                    <a:lnTo>
                      <a:pt x="127032" y="175694"/>
                    </a:lnTo>
                    <a:lnTo>
                      <a:pt x="91440" y="182880"/>
                    </a:lnTo>
                    <a:lnTo>
                      <a:pt x="55847" y="175694"/>
                    </a:lnTo>
                    <a:lnTo>
                      <a:pt x="26782" y="156097"/>
                    </a:lnTo>
                    <a:lnTo>
                      <a:pt x="7185" y="127032"/>
                    </a:lnTo>
                    <a:lnTo>
                      <a:pt x="0" y="91440"/>
                    </a:lnTo>
                    <a:close/>
                  </a:path>
                </a:pathLst>
              </a:custGeom>
              <a:ln w="12700">
                <a:solidFill>
                  <a:srgbClr val="000000"/>
                </a:solidFill>
              </a:ln>
            </p:spPr>
            <p:txBody>
              <a:bodyPr wrap="square" lIns="0" tIns="0" rIns="0" bIns="0" rtlCol="0"/>
              <a:lstStyle/>
              <a:p>
                <a:endParaRPr/>
              </a:p>
            </p:txBody>
          </p:sp>
          <p:pic>
            <p:nvPicPr>
              <p:cNvPr id="387" name="object 113">
                <a:extLst>
                  <a:ext uri="{FF2B5EF4-FFF2-40B4-BE49-F238E27FC236}">
                    <a16:creationId xmlns:a16="http://schemas.microsoft.com/office/drawing/2014/main" id="{76ABC235-85C0-4F87-8CDB-9A6BBFC760B5}"/>
                  </a:ext>
                </a:extLst>
              </p:cNvPr>
              <p:cNvPicPr/>
              <p:nvPr/>
            </p:nvPicPr>
            <p:blipFill>
              <a:blip r:embed="rId35" cstate="print"/>
              <a:stretch>
                <a:fillRect/>
              </a:stretch>
            </p:blipFill>
            <p:spPr>
              <a:xfrm>
                <a:off x="6544866" y="4132634"/>
                <a:ext cx="195580" cy="195580"/>
              </a:xfrm>
              <a:prstGeom prst="rect">
                <a:avLst/>
              </a:prstGeom>
            </p:spPr>
          </p:pic>
          <p:pic>
            <p:nvPicPr>
              <p:cNvPr id="388" name="object 114">
                <a:extLst>
                  <a:ext uri="{FF2B5EF4-FFF2-40B4-BE49-F238E27FC236}">
                    <a16:creationId xmlns:a16="http://schemas.microsoft.com/office/drawing/2014/main" id="{FE39D2E1-306B-3932-1BEC-7DAA99E88DA2}"/>
                  </a:ext>
                </a:extLst>
              </p:cNvPr>
              <p:cNvPicPr/>
              <p:nvPr/>
            </p:nvPicPr>
            <p:blipFill>
              <a:blip r:embed="rId35" cstate="print"/>
              <a:stretch>
                <a:fillRect/>
              </a:stretch>
            </p:blipFill>
            <p:spPr>
              <a:xfrm>
                <a:off x="8004218" y="4559526"/>
                <a:ext cx="195580" cy="195580"/>
              </a:xfrm>
              <a:prstGeom prst="rect">
                <a:avLst/>
              </a:prstGeom>
            </p:spPr>
          </p:pic>
          <p:pic>
            <p:nvPicPr>
              <p:cNvPr id="389" name="object 115">
                <a:extLst>
                  <a:ext uri="{FF2B5EF4-FFF2-40B4-BE49-F238E27FC236}">
                    <a16:creationId xmlns:a16="http://schemas.microsoft.com/office/drawing/2014/main" id="{491E3289-9F20-6E12-306B-7D000AFF1C60}"/>
                  </a:ext>
                </a:extLst>
              </p:cNvPr>
              <p:cNvPicPr/>
              <p:nvPr/>
            </p:nvPicPr>
            <p:blipFill>
              <a:blip r:embed="rId35" cstate="print"/>
              <a:stretch>
                <a:fillRect/>
              </a:stretch>
            </p:blipFill>
            <p:spPr>
              <a:xfrm>
                <a:off x="9561243" y="4799554"/>
                <a:ext cx="195580" cy="195580"/>
              </a:xfrm>
              <a:prstGeom prst="rect">
                <a:avLst/>
              </a:prstGeom>
            </p:spPr>
          </p:pic>
          <p:sp>
            <p:nvSpPr>
              <p:cNvPr id="390" name="object 116">
                <a:extLst>
                  <a:ext uri="{FF2B5EF4-FFF2-40B4-BE49-F238E27FC236}">
                    <a16:creationId xmlns:a16="http://schemas.microsoft.com/office/drawing/2014/main" id="{664245B4-9747-0519-2141-276BFB6EA887}"/>
                  </a:ext>
                </a:extLst>
              </p:cNvPr>
              <p:cNvSpPr/>
              <p:nvPr/>
            </p:nvSpPr>
            <p:spPr>
              <a:xfrm>
                <a:off x="5134996" y="3617276"/>
                <a:ext cx="182880" cy="182880"/>
              </a:xfrm>
              <a:custGeom>
                <a:avLst/>
                <a:gdLst/>
                <a:ahLst/>
                <a:cxnLst/>
                <a:rect l="l" t="t" r="r" b="b"/>
                <a:pathLst>
                  <a:path w="182879" h="182879">
                    <a:moveTo>
                      <a:pt x="0" y="91440"/>
                    </a:moveTo>
                    <a:lnTo>
                      <a:pt x="7185" y="55847"/>
                    </a:lnTo>
                    <a:lnTo>
                      <a:pt x="26782" y="26782"/>
                    </a:lnTo>
                    <a:lnTo>
                      <a:pt x="55847" y="7185"/>
                    </a:lnTo>
                    <a:lnTo>
                      <a:pt x="91440" y="0"/>
                    </a:lnTo>
                    <a:lnTo>
                      <a:pt x="127032" y="7185"/>
                    </a:lnTo>
                    <a:lnTo>
                      <a:pt x="156097" y="26782"/>
                    </a:lnTo>
                    <a:lnTo>
                      <a:pt x="175694" y="55847"/>
                    </a:lnTo>
                    <a:lnTo>
                      <a:pt x="182880" y="91440"/>
                    </a:lnTo>
                    <a:lnTo>
                      <a:pt x="175694" y="127032"/>
                    </a:lnTo>
                    <a:lnTo>
                      <a:pt x="156097" y="156097"/>
                    </a:lnTo>
                    <a:lnTo>
                      <a:pt x="127032" y="175694"/>
                    </a:lnTo>
                    <a:lnTo>
                      <a:pt x="91440" y="182880"/>
                    </a:lnTo>
                    <a:lnTo>
                      <a:pt x="55847" y="175694"/>
                    </a:lnTo>
                    <a:lnTo>
                      <a:pt x="26782" y="156097"/>
                    </a:lnTo>
                    <a:lnTo>
                      <a:pt x="7185" y="127032"/>
                    </a:lnTo>
                    <a:lnTo>
                      <a:pt x="0" y="91440"/>
                    </a:lnTo>
                    <a:close/>
                  </a:path>
                </a:pathLst>
              </a:custGeom>
              <a:ln w="12700">
                <a:solidFill>
                  <a:srgbClr val="404040"/>
                </a:solidFill>
              </a:ln>
            </p:spPr>
            <p:txBody>
              <a:bodyPr wrap="square" lIns="0" tIns="0" rIns="0" bIns="0" rtlCol="0"/>
              <a:lstStyle/>
              <a:p>
                <a:endParaRPr/>
              </a:p>
            </p:txBody>
          </p:sp>
          <p:sp>
            <p:nvSpPr>
              <p:cNvPr id="391" name="object 117">
                <a:extLst>
                  <a:ext uri="{FF2B5EF4-FFF2-40B4-BE49-F238E27FC236}">
                    <a16:creationId xmlns:a16="http://schemas.microsoft.com/office/drawing/2014/main" id="{0DA87476-4883-40F4-DE39-FF6DA2536AA5}"/>
                  </a:ext>
                </a:extLst>
              </p:cNvPr>
              <p:cNvSpPr/>
              <p:nvPr/>
            </p:nvSpPr>
            <p:spPr>
              <a:xfrm>
                <a:off x="2199834" y="3644059"/>
                <a:ext cx="2962275" cy="1344930"/>
              </a:xfrm>
              <a:custGeom>
                <a:avLst/>
                <a:gdLst/>
                <a:ahLst/>
                <a:cxnLst/>
                <a:rect l="l" t="t" r="r" b="b"/>
                <a:pathLst>
                  <a:path w="2962275" h="1344929">
                    <a:moveTo>
                      <a:pt x="2961943" y="0"/>
                    </a:moveTo>
                    <a:lnTo>
                      <a:pt x="0" y="1344726"/>
                    </a:lnTo>
                  </a:path>
                </a:pathLst>
              </a:custGeom>
              <a:ln w="12700">
                <a:solidFill>
                  <a:srgbClr val="404040"/>
                </a:solidFill>
              </a:ln>
            </p:spPr>
            <p:txBody>
              <a:bodyPr wrap="square" lIns="0" tIns="0" rIns="0" bIns="0" rtlCol="0"/>
              <a:lstStyle/>
              <a:p>
                <a:endParaRPr/>
              </a:p>
            </p:txBody>
          </p:sp>
          <p:sp>
            <p:nvSpPr>
              <p:cNvPr id="392" name="object 118">
                <a:extLst>
                  <a:ext uri="{FF2B5EF4-FFF2-40B4-BE49-F238E27FC236}">
                    <a16:creationId xmlns:a16="http://schemas.microsoft.com/office/drawing/2014/main" id="{9D197183-E9D4-2786-5072-DB27635F9902}"/>
                  </a:ext>
                </a:extLst>
              </p:cNvPr>
              <p:cNvSpPr/>
              <p:nvPr/>
            </p:nvSpPr>
            <p:spPr>
              <a:xfrm>
                <a:off x="2441527" y="3773374"/>
                <a:ext cx="2849880" cy="2566670"/>
              </a:xfrm>
              <a:custGeom>
                <a:avLst/>
                <a:gdLst/>
                <a:ahLst/>
                <a:cxnLst/>
                <a:rect l="l" t="t" r="r" b="b"/>
                <a:pathLst>
                  <a:path w="2849879" h="2566670">
                    <a:moveTo>
                      <a:pt x="2849567" y="0"/>
                    </a:moveTo>
                    <a:lnTo>
                      <a:pt x="0" y="2566465"/>
                    </a:lnTo>
                  </a:path>
                </a:pathLst>
              </a:custGeom>
              <a:ln w="12700">
                <a:solidFill>
                  <a:srgbClr val="404040"/>
                </a:solidFill>
              </a:ln>
            </p:spPr>
            <p:txBody>
              <a:bodyPr wrap="square" lIns="0" tIns="0" rIns="0" bIns="0" rtlCol="0"/>
              <a:lstStyle/>
              <a:p>
                <a:endParaRPr/>
              </a:p>
            </p:txBody>
          </p:sp>
          <p:pic>
            <p:nvPicPr>
              <p:cNvPr id="393" name="object 119">
                <a:extLst>
                  <a:ext uri="{FF2B5EF4-FFF2-40B4-BE49-F238E27FC236}">
                    <a16:creationId xmlns:a16="http://schemas.microsoft.com/office/drawing/2014/main" id="{EC170B65-BD6C-7FBB-C994-113A9F9DB7A4}"/>
                  </a:ext>
                </a:extLst>
              </p:cNvPr>
              <p:cNvPicPr/>
              <p:nvPr/>
            </p:nvPicPr>
            <p:blipFill>
              <a:blip r:embed="rId35" cstate="print"/>
              <a:stretch>
                <a:fillRect/>
              </a:stretch>
            </p:blipFill>
            <p:spPr>
              <a:xfrm>
                <a:off x="3839522" y="2987108"/>
                <a:ext cx="195580" cy="195580"/>
              </a:xfrm>
              <a:prstGeom prst="rect">
                <a:avLst/>
              </a:prstGeom>
            </p:spPr>
          </p:pic>
          <p:pic>
            <p:nvPicPr>
              <p:cNvPr id="394" name="object 120">
                <a:extLst>
                  <a:ext uri="{FF2B5EF4-FFF2-40B4-BE49-F238E27FC236}">
                    <a16:creationId xmlns:a16="http://schemas.microsoft.com/office/drawing/2014/main" id="{79D1BB1E-BBC2-163E-020B-FFAC126E3648}"/>
                  </a:ext>
                </a:extLst>
              </p:cNvPr>
              <p:cNvPicPr/>
              <p:nvPr/>
            </p:nvPicPr>
            <p:blipFill>
              <a:blip r:embed="rId35" cstate="print"/>
              <a:stretch>
                <a:fillRect/>
              </a:stretch>
            </p:blipFill>
            <p:spPr>
              <a:xfrm>
                <a:off x="10463841" y="4345419"/>
                <a:ext cx="195580" cy="195580"/>
              </a:xfrm>
              <a:prstGeom prst="rect">
                <a:avLst/>
              </a:prstGeom>
            </p:spPr>
          </p:pic>
          <p:sp>
            <p:nvSpPr>
              <p:cNvPr id="395" name="object 121">
                <a:extLst>
                  <a:ext uri="{FF2B5EF4-FFF2-40B4-BE49-F238E27FC236}">
                    <a16:creationId xmlns:a16="http://schemas.microsoft.com/office/drawing/2014/main" id="{3CB808F0-ACFA-C3C8-3AB6-DFCDAF7AE9AD}"/>
                  </a:ext>
                </a:extLst>
              </p:cNvPr>
              <p:cNvSpPr/>
              <p:nvPr/>
            </p:nvSpPr>
            <p:spPr>
              <a:xfrm>
                <a:off x="9199673" y="5676751"/>
                <a:ext cx="365760" cy="365760"/>
              </a:xfrm>
              <a:custGeom>
                <a:avLst/>
                <a:gdLst/>
                <a:ahLst/>
                <a:cxnLst/>
                <a:rect l="l" t="t" r="r" b="b"/>
                <a:pathLst>
                  <a:path w="365759" h="365760">
                    <a:moveTo>
                      <a:pt x="182879" y="0"/>
                    </a:moveTo>
                    <a:lnTo>
                      <a:pt x="139708" y="139708"/>
                    </a:lnTo>
                    <a:lnTo>
                      <a:pt x="0" y="139707"/>
                    </a:lnTo>
                    <a:lnTo>
                      <a:pt x="113027" y="226051"/>
                    </a:lnTo>
                    <a:lnTo>
                      <a:pt x="69853" y="365759"/>
                    </a:lnTo>
                    <a:lnTo>
                      <a:pt x="182879" y="279413"/>
                    </a:lnTo>
                    <a:lnTo>
                      <a:pt x="295906" y="365759"/>
                    </a:lnTo>
                    <a:lnTo>
                      <a:pt x="252732" y="226051"/>
                    </a:lnTo>
                    <a:lnTo>
                      <a:pt x="365758" y="139707"/>
                    </a:lnTo>
                    <a:lnTo>
                      <a:pt x="226051" y="139708"/>
                    </a:lnTo>
                    <a:lnTo>
                      <a:pt x="182879" y="0"/>
                    </a:lnTo>
                    <a:close/>
                  </a:path>
                </a:pathLst>
              </a:custGeom>
              <a:solidFill>
                <a:srgbClr val="FFFF00"/>
              </a:solidFill>
            </p:spPr>
            <p:txBody>
              <a:bodyPr wrap="square" lIns="0" tIns="0" rIns="0" bIns="0" rtlCol="0"/>
              <a:lstStyle/>
              <a:p>
                <a:endParaRPr/>
              </a:p>
            </p:txBody>
          </p:sp>
          <p:sp>
            <p:nvSpPr>
              <p:cNvPr id="396" name="object 122">
                <a:extLst>
                  <a:ext uri="{FF2B5EF4-FFF2-40B4-BE49-F238E27FC236}">
                    <a16:creationId xmlns:a16="http://schemas.microsoft.com/office/drawing/2014/main" id="{46075077-E9E8-F03F-B765-8BBE9E68A087}"/>
                  </a:ext>
                </a:extLst>
              </p:cNvPr>
              <p:cNvSpPr/>
              <p:nvPr/>
            </p:nvSpPr>
            <p:spPr>
              <a:xfrm>
                <a:off x="9199673" y="5676751"/>
                <a:ext cx="365760" cy="365760"/>
              </a:xfrm>
              <a:custGeom>
                <a:avLst/>
                <a:gdLst/>
                <a:ahLst/>
                <a:cxnLst/>
                <a:rect l="l" t="t" r="r" b="b"/>
                <a:pathLst>
                  <a:path w="365759" h="365760">
                    <a:moveTo>
                      <a:pt x="0" y="139707"/>
                    </a:moveTo>
                    <a:lnTo>
                      <a:pt x="139708" y="139708"/>
                    </a:lnTo>
                    <a:lnTo>
                      <a:pt x="182879" y="0"/>
                    </a:lnTo>
                    <a:lnTo>
                      <a:pt x="226050" y="139708"/>
                    </a:lnTo>
                    <a:lnTo>
                      <a:pt x="365759" y="139707"/>
                    </a:lnTo>
                    <a:lnTo>
                      <a:pt x="252732" y="226051"/>
                    </a:lnTo>
                    <a:lnTo>
                      <a:pt x="295905" y="365759"/>
                    </a:lnTo>
                    <a:lnTo>
                      <a:pt x="182879" y="279414"/>
                    </a:lnTo>
                    <a:lnTo>
                      <a:pt x="69853" y="365759"/>
                    </a:lnTo>
                    <a:lnTo>
                      <a:pt x="113026" y="226051"/>
                    </a:lnTo>
                    <a:lnTo>
                      <a:pt x="0" y="139707"/>
                    </a:lnTo>
                    <a:close/>
                  </a:path>
                </a:pathLst>
              </a:custGeom>
              <a:ln w="12700">
                <a:solidFill>
                  <a:srgbClr val="000000"/>
                </a:solidFill>
              </a:ln>
            </p:spPr>
            <p:txBody>
              <a:bodyPr wrap="square" lIns="0" tIns="0" rIns="0" bIns="0" rtlCol="0"/>
              <a:lstStyle/>
              <a:p>
                <a:endParaRPr/>
              </a:p>
            </p:txBody>
          </p:sp>
        </p:grpSp>
        <p:sp>
          <p:nvSpPr>
            <p:cNvPr id="397" name="object 124">
              <a:extLst>
                <a:ext uri="{FF2B5EF4-FFF2-40B4-BE49-F238E27FC236}">
                  <a16:creationId xmlns:a16="http://schemas.microsoft.com/office/drawing/2014/main" id="{AFD4C628-C063-C97C-EE51-8D83159DC3CF}"/>
                </a:ext>
              </a:extLst>
            </p:cNvPr>
            <p:cNvSpPr txBox="1"/>
            <p:nvPr/>
          </p:nvSpPr>
          <p:spPr>
            <a:xfrm>
              <a:off x="660186" y="5211571"/>
              <a:ext cx="630555" cy="565150"/>
            </a:xfrm>
            <a:prstGeom prst="rect">
              <a:avLst/>
            </a:prstGeom>
          </p:spPr>
          <p:txBody>
            <a:bodyPr vert="horz" wrap="square" lIns="0" tIns="28575" rIns="0" bIns="0" rtlCol="0">
              <a:spAutoFit/>
            </a:bodyPr>
            <a:lstStyle/>
            <a:p>
              <a:pPr marL="12700" marR="5080">
                <a:lnSpc>
                  <a:spcPts val="2090"/>
                </a:lnSpc>
                <a:spcBef>
                  <a:spcPts val="225"/>
                </a:spcBef>
              </a:pPr>
              <a:r>
                <a:rPr sz="1800" b="1" i="1" spc="-10" dirty="0">
                  <a:solidFill>
                    <a:srgbClr val="548235"/>
                  </a:solidFill>
                  <a:latin typeface="Calibri"/>
                  <a:cs typeface="Calibri"/>
                </a:rPr>
                <a:t>NOISE FREE!!</a:t>
              </a:r>
              <a:endParaRPr sz="1800">
                <a:latin typeface="Calibri"/>
                <a:cs typeface="Calibri"/>
              </a:endParaRPr>
            </a:p>
          </p:txBody>
        </p:sp>
      </p:grpSp>
      <p:sp>
        <p:nvSpPr>
          <p:cNvPr id="400" name="TextBox 399">
            <a:extLst>
              <a:ext uri="{FF2B5EF4-FFF2-40B4-BE49-F238E27FC236}">
                <a16:creationId xmlns:a16="http://schemas.microsoft.com/office/drawing/2014/main" id="{49719836-A4CF-5BD3-7381-359069DAD988}"/>
              </a:ext>
            </a:extLst>
          </p:cNvPr>
          <p:cNvSpPr txBox="1"/>
          <p:nvPr/>
        </p:nvSpPr>
        <p:spPr>
          <a:xfrm>
            <a:off x="2194560" y="1110862"/>
            <a:ext cx="9966960" cy="472552"/>
          </a:xfrm>
          <a:prstGeom prst="rect">
            <a:avLst/>
          </a:prstGeom>
          <a:solidFill>
            <a:srgbClr val="5C9BA4"/>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nchor="ctr"/>
          <a:lstStyle>
            <a:defPPr>
              <a:defRPr lang="en-US"/>
            </a:defPPr>
            <a:lvl1pPr algn="ctr">
              <a:defRPr sz="2400" b="1">
                <a:solidFill>
                  <a:schemeClr val="bg1"/>
                </a:solidFill>
                <a:latin typeface="Calibri" panose="020F0502020204030204" pitchFamily="34" charset="0"/>
                <a:cs typeface="Calibri" panose="020F050202020403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2000" dirty="0">
                <a:latin typeface="Calibri"/>
                <a:cs typeface="Calibri"/>
              </a:rPr>
              <a:t>Portion</a:t>
            </a:r>
            <a:r>
              <a:rPr lang="en-US" sz="2000" spc="-40" dirty="0">
                <a:latin typeface="Calibri"/>
                <a:cs typeface="Calibri"/>
              </a:rPr>
              <a:t> </a:t>
            </a:r>
            <a:r>
              <a:rPr lang="en-US" sz="2000" dirty="0">
                <a:latin typeface="Calibri"/>
                <a:cs typeface="Calibri"/>
              </a:rPr>
              <a:t>of</a:t>
            </a:r>
            <a:r>
              <a:rPr lang="en-US" sz="2000" spc="-30" dirty="0">
                <a:latin typeface="Calibri"/>
                <a:cs typeface="Calibri"/>
              </a:rPr>
              <a:t> </a:t>
            </a:r>
            <a:r>
              <a:rPr lang="en-US" sz="2000" dirty="0">
                <a:latin typeface="Calibri"/>
                <a:cs typeface="Calibri"/>
              </a:rPr>
              <a:t>the</a:t>
            </a:r>
            <a:r>
              <a:rPr lang="en-US" sz="2000" spc="-40" dirty="0">
                <a:latin typeface="Calibri"/>
                <a:cs typeface="Calibri"/>
              </a:rPr>
              <a:t> </a:t>
            </a:r>
            <a:r>
              <a:rPr lang="en-US" sz="2000" dirty="0">
                <a:latin typeface="Calibri"/>
                <a:cs typeface="Calibri"/>
              </a:rPr>
              <a:t>quantum</a:t>
            </a:r>
            <a:r>
              <a:rPr lang="en-US" sz="2000" spc="-40" dirty="0">
                <a:latin typeface="Calibri"/>
                <a:cs typeface="Calibri"/>
              </a:rPr>
              <a:t> </a:t>
            </a:r>
            <a:r>
              <a:rPr lang="en-US" sz="2000" dirty="0">
                <a:latin typeface="Calibri"/>
                <a:cs typeface="Calibri"/>
              </a:rPr>
              <a:t>space</a:t>
            </a:r>
            <a:r>
              <a:rPr lang="en-US" sz="2000" spc="-40" dirty="0">
                <a:latin typeface="Calibri"/>
                <a:cs typeface="Calibri"/>
              </a:rPr>
              <a:t> </a:t>
            </a:r>
            <a:r>
              <a:rPr lang="en-US" sz="2000" dirty="0">
                <a:latin typeface="Calibri"/>
                <a:cs typeface="Calibri"/>
              </a:rPr>
              <a:t>can be simulated on classical systems efficiently(Clifford</a:t>
            </a:r>
            <a:r>
              <a:rPr lang="en-US" sz="2000" spc="-40" dirty="0">
                <a:latin typeface="Calibri"/>
                <a:cs typeface="Calibri"/>
              </a:rPr>
              <a:t> </a:t>
            </a:r>
            <a:r>
              <a:rPr lang="en-US" sz="2000" spc="-10" dirty="0">
                <a:latin typeface="Calibri"/>
                <a:cs typeface="Calibri"/>
              </a:rPr>
              <a:t>space)</a:t>
            </a:r>
            <a:endParaRPr lang="en-US" sz="2000" dirty="0"/>
          </a:p>
        </p:txBody>
      </p:sp>
    </p:spTree>
    <p:extLst>
      <p:ext uri="{BB962C8B-B14F-4D97-AF65-F5344CB8AC3E}">
        <p14:creationId xmlns:p14="http://schemas.microsoft.com/office/powerpoint/2010/main" val="1500610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399"/>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39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0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400"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0867DB99-49B8-92B4-DEEC-ADA6D8375FCB}"/>
              </a:ext>
            </a:extLst>
          </p:cNvPr>
          <p:cNvSpPr txBox="1"/>
          <p:nvPr/>
        </p:nvSpPr>
        <p:spPr>
          <a:xfrm>
            <a:off x="-885" y="6126610"/>
            <a:ext cx="12192883" cy="731520"/>
          </a:xfrm>
          <a:prstGeom prst="rect">
            <a:avLst/>
          </a:prstGeom>
          <a:solidFill>
            <a:srgbClr val="BF5700"/>
          </a:solidFill>
        </p:spPr>
        <p:txBody>
          <a:bodyPr wrap="square" rtlCol="0">
            <a:noAutofit/>
          </a:bodyPr>
          <a:lstStyle/>
          <a:p>
            <a:pPr marL="0" marR="0" lvl="0" indent="0" algn="ctr" defTabSz="1091246"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Calibri"/>
                <a:ea typeface="+mn-ea"/>
                <a:cs typeface="+mn-cs"/>
              </a:rPr>
              <a:t>The Clifford circuits enable us to</a:t>
            </a:r>
            <a:r>
              <a:rPr kumimoji="0" lang="en-US" sz="2400" b="0" i="0" u="none" strike="noStrike" kern="0" cap="none" spc="0" normalizeH="0" noProof="0" dirty="0">
                <a:ln>
                  <a:noFill/>
                </a:ln>
                <a:solidFill>
                  <a:prstClr val="white"/>
                </a:solidFill>
                <a:effectLst/>
                <a:uLnTx/>
                <a:uFillTx/>
                <a:latin typeface="Calibri"/>
                <a:ea typeface="+mn-ea"/>
                <a:cs typeface="+mn-cs"/>
              </a:rPr>
              <a:t> start the search from parameters close to the global optimum</a:t>
            </a:r>
            <a:endParaRPr kumimoji="0" lang="en-US" sz="2400" b="0" i="0" u="none" strike="noStrike" kern="0" cap="none" spc="0" normalizeH="0" baseline="0" noProof="0" dirty="0">
              <a:ln>
                <a:noFill/>
              </a:ln>
              <a:solidFill>
                <a:prstClr val="white"/>
              </a:solidFill>
              <a:effectLst/>
              <a:uLnTx/>
              <a:uFillTx/>
              <a:latin typeface="Calibri"/>
              <a:ea typeface="+mn-ea"/>
              <a:cs typeface="+mn-cs"/>
            </a:endParaRPr>
          </a:p>
        </p:txBody>
      </p:sp>
      <p:sp>
        <p:nvSpPr>
          <p:cNvPr id="3" name="Title 3">
            <a:extLst>
              <a:ext uri="{FF2B5EF4-FFF2-40B4-BE49-F238E27FC236}">
                <a16:creationId xmlns:a16="http://schemas.microsoft.com/office/drawing/2014/main" id="{FCAF57EB-3D10-C993-E3D8-E1B965F82382}"/>
              </a:ext>
            </a:extLst>
          </p:cNvPr>
          <p:cNvSpPr txBox="1">
            <a:spLocks/>
          </p:cNvSpPr>
          <p:nvPr/>
        </p:nvSpPr>
        <p:spPr>
          <a:xfrm>
            <a:off x="82062" y="39406"/>
            <a:ext cx="12027875" cy="101476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i="0" kern="1200" baseline="0">
                <a:solidFill>
                  <a:srgbClr val="A7934B"/>
                </a:solidFill>
                <a:latin typeface="Roboto" panose="02000000000000000000" pitchFamily="2" charset="0"/>
                <a:ea typeface="Roboto" panose="02000000000000000000" pitchFamily="2" charset="0"/>
                <a:cs typeface="Roboto" panose="02000000000000000000" pitchFamily="2" charset="0"/>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3600" b="1" i="0" u="none" strike="noStrike" kern="1200" cap="none" spc="0" normalizeH="0" baseline="0" noProof="0" dirty="0">
                <a:ln>
                  <a:noFill/>
                </a:ln>
                <a:solidFill>
                  <a:srgbClr val="BE5700"/>
                </a:solidFill>
                <a:effectLst/>
                <a:uLnTx/>
                <a:uFillTx/>
                <a:latin typeface="Roboto" panose="02000000000000000000" pitchFamily="2" charset="0"/>
                <a:ea typeface="Roboto" panose="02000000000000000000" pitchFamily="2" charset="0"/>
                <a:cs typeface="Roboto" panose="02000000000000000000" pitchFamily="2" charset="0"/>
              </a:rPr>
              <a:t>Find The Best Parameters In The Clifford Space</a:t>
            </a:r>
          </a:p>
        </p:txBody>
      </p:sp>
      <p:cxnSp>
        <p:nvCxnSpPr>
          <p:cNvPr id="10" name="Straight Connector 9"/>
          <p:cNvCxnSpPr>
            <a:cxnSpLocks/>
          </p:cNvCxnSpPr>
          <p:nvPr/>
        </p:nvCxnSpPr>
        <p:spPr>
          <a:xfrm>
            <a:off x="0" y="1054167"/>
            <a:ext cx="12192000" cy="0"/>
          </a:xfrm>
          <a:prstGeom prst="line">
            <a:avLst/>
          </a:prstGeom>
          <a:ln w="19050">
            <a:solidFill>
              <a:srgbClr val="BF5700"/>
            </a:solidFill>
          </a:ln>
        </p:spPr>
        <p:style>
          <a:lnRef idx="1">
            <a:schemeClr val="accent1"/>
          </a:lnRef>
          <a:fillRef idx="0">
            <a:schemeClr val="accent1"/>
          </a:fillRef>
          <a:effectRef idx="0">
            <a:schemeClr val="accent1"/>
          </a:effectRef>
          <a:fontRef idx="minor">
            <a:schemeClr val="tx1"/>
          </a:fontRef>
        </p:style>
      </p:cxnSp>
      <p:grpSp>
        <p:nvGrpSpPr>
          <p:cNvPr id="832" name="Group 831">
            <a:extLst>
              <a:ext uri="{FF2B5EF4-FFF2-40B4-BE49-F238E27FC236}">
                <a16:creationId xmlns:a16="http://schemas.microsoft.com/office/drawing/2014/main" id="{D7566F93-7DE9-1911-8D6C-6D7327009E67}"/>
              </a:ext>
            </a:extLst>
          </p:cNvPr>
          <p:cNvGrpSpPr/>
          <p:nvPr/>
        </p:nvGrpSpPr>
        <p:grpSpPr>
          <a:xfrm>
            <a:off x="58102" y="1599604"/>
            <a:ext cx="11145717" cy="4419530"/>
            <a:chOff x="82062" y="1566621"/>
            <a:chExt cx="11145717" cy="4419530"/>
          </a:xfrm>
        </p:grpSpPr>
        <p:grpSp>
          <p:nvGrpSpPr>
            <p:cNvPr id="589" name="object 2">
              <a:extLst>
                <a:ext uri="{FF2B5EF4-FFF2-40B4-BE49-F238E27FC236}">
                  <a16:creationId xmlns:a16="http://schemas.microsoft.com/office/drawing/2014/main" id="{28CFF56D-243A-40AC-FF5B-E177947A0C0D}"/>
                </a:ext>
              </a:extLst>
            </p:cNvPr>
            <p:cNvGrpSpPr/>
            <p:nvPr/>
          </p:nvGrpSpPr>
          <p:grpSpPr>
            <a:xfrm>
              <a:off x="3671028" y="5261534"/>
              <a:ext cx="6985" cy="29845"/>
              <a:chOff x="3689341" y="6091141"/>
              <a:chExt cx="6985" cy="29845"/>
            </a:xfrm>
          </p:grpSpPr>
          <p:sp>
            <p:nvSpPr>
              <p:cNvPr id="590" name="object 3">
                <a:extLst>
                  <a:ext uri="{FF2B5EF4-FFF2-40B4-BE49-F238E27FC236}">
                    <a16:creationId xmlns:a16="http://schemas.microsoft.com/office/drawing/2014/main" id="{95B5A3C0-F987-BCA3-ECB0-06C393B5AF72}"/>
                  </a:ext>
                </a:extLst>
              </p:cNvPr>
              <p:cNvSpPr/>
              <p:nvPr/>
            </p:nvSpPr>
            <p:spPr>
              <a:xfrm>
                <a:off x="3692713" y="6091141"/>
                <a:ext cx="0" cy="29845"/>
              </a:xfrm>
              <a:custGeom>
                <a:avLst/>
                <a:gdLst/>
                <a:ahLst/>
                <a:cxnLst/>
                <a:rect l="l" t="t" r="r" b="b"/>
                <a:pathLst>
                  <a:path h="29845">
                    <a:moveTo>
                      <a:pt x="0" y="0"/>
                    </a:moveTo>
                    <a:lnTo>
                      <a:pt x="0" y="29498"/>
                    </a:lnTo>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91" name="object 4">
                <a:extLst>
                  <a:ext uri="{FF2B5EF4-FFF2-40B4-BE49-F238E27FC236}">
                    <a16:creationId xmlns:a16="http://schemas.microsoft.com/office/drawing/2014/main" id="{CA143E8E-950D-19F3-08C9-3D638BB17DF9}"/>
                  </a:ext>
                </a:extLst>
              </p:cNvPr>
              <p:cNvSpPr/>
              <p:nvPr/>
            </p:nvSpPr>
            <p:spPr>
              <a:xfrm>
                <a:off x="3692713" y="6091141"/>
                <a:ext cx="0" cy="29845"/>
              </a:xfrm>
              <a:custGeom>
                <a:avLst/>
                <a:gdLst/>
                <a:ahLst/>
                <a:cxnLst/>
                <a:rect l="l" t="t" r="r" b="b"/>
                <a:pathLst>
                  <a:path h="29845">
                    <a:moveTo>
                      <a:pt x="0" y="0"/>
                    </a:moveTo>
                    <a:lnTo>
                      <a:pt x="0" y="29498"/>
                    </a:lnTo>
                  </a:path>
                </a:pathLst>
              </a:custGeom>
              <a:ln w="6743">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pic>
          <p:nvPicPr>
            <p:cNvPr id="592" name="object 5">
              <a:extLst>
                <a:ext uri="{FF2B5EF4-FFF2-40B4-BE49-F238E27FC236}">
                  <a16:creationId xmlns:a16="http://schemas.microsoft.com/office/drawing/2014/main" id="{95675EC4-EA8B-AD44-9EF2-EFB4124E2E54}"/>
                </a:ext>
              </a:extLst>
            </p:cNvPr>
            <p:cNvPicPr/>
            <p:nvPr/>
          </p:nvPicPr>
          <p:blipFill>
            <a:blip r:embed="rId3" cstate="print"/>
            <a:stretch>
              <a:fillRect/>
            </a:stretch>
          </p:blipFill>
          <p:spPr>
            <a:xfrm>
              <a:off x="3477726" y="5325323"/>
              <a:ext cx="135940" cy="203625"/>
            </a:xfrm>
            <a:prstGeom prst="rect">
              <a:avLst/>
            </a:prstGeom>
          </p:spPr>
        </p:pic>
        <p:sp>
          <p:nvSpPr>
            <p:cNvPr id="593" name="object 6">
              <a:extLst>
                <a:ext uri="{FF2B5EF4-FFF2-40B4-BE49-F238E27FC236}">
                  <a16:creationId xmlns:a16="http://schemas.microsoft.com/office/drawing/2014/main" id="{D63D7226-0C63-9046-AC1C-E111E17C5D4D}"/>
                </a:ext>
              </a:extLst>
            </p:cNvPr>
            <p:cNvSpPr/>
            <p:nvPr/>
          </p:nvSpPr>
          <p:spPr>
            <a:xfrm>
              <a:off x="3660329" y="5492000"/>
              <a:ext cx="27940" cy="33655"/>
            </a:xfrm>
            <a:custGeom>
              <a:avLst/>
              <a:gdLst/>
              <a:ahLst/>
              <a:cxnLst/>
              <a:rect l="l" t="t" r="r" b="b"/>
              <a:pathLst>
                <a:path w="27939" h="33654">
                  <a:moveTo>
                    <a:pt x="27781" y="0"/>
                  </a:moveTo>
                  <a:lnTo>
                    <a:pt x="0" y="0"/>
                  </a:lnTo>
                  <a:lnTo>
                    <a:pt x="0" y="33443"/>
                  </a:lnTo>
                  <a:lnTo>
                    <a:pt x="27781" y="33443"/>
                  </a:lnTo>
                  <a:lnTo>
                    <a:pt x="27781" y="0"/>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pic>
          <p:nvPicPr>
            <p:cNvPr id="594" name="object 7">
              <a:extLst>
                <a:ext uri="{FF2B5EF4-FFF2-40B4-BE49-F238E27FC236}">
                  <a16:creationId xmlns:a16="http://schemas.microsoft.com/office/drawing/2014/main" id="{131D9AD9-E30A-E71D-7A3C-A2E18CD6FA00}"/>
                </a:ext>
              </a:extLst>
            </p:cNvPr>
            <p:cNvPicPr/>
            <p:nvPr/>
          </p:nvPicPr>
          <p:blipFill>
            <a:blip r:embed="rId3" cstate="print"/>
            <a:stretch>
              <a:fillRect/>
            </a:stretch>
          </p:blipFill>
          <p:spPr>
            <a:xfrm>
              <a:off x="3735042" y="5325323"/>
              <a:ext cx="135940" cy="203625"/>
            </a:xfrm>
            <a:prstGeom prst="rect">
              <a:avLst/>
            </a:prstGeom>
          </p:spPr>
        </p:pic>
        <p:grpSp>
          <p:nvGrpSpPr>
            <p:cNvPr id="595" name="object 8">
              <a:extLst>
                <a:ext uri="{FF2B5EF4-FFF2-40B4-BE49-F238E27FC236}">
                  <a16:creationId xmlns:a16="http://schemas.microsoft.com/office/drawing/2014/main" id="{99CEA824-E316-2C49-901B-94FA224ED82A}"/>
                </a:ext>
              </a:extLst>
            </p:cNvPr>
            <p:cNvGrpSpPr/>
            <p:nvPr/>
          </p:nvGrpSpPr>
          <p:grpSpPr>
            <a:xfrm>
              <a:off x="4629177" y="5261534"/>
              <a:ext cx="6985" cy="29845"/>
              <a:chOff x="4647490" y="6091141"/>
              <a:chExt cx="6985" cy="29845"/>
            </a:xfrm>
          </p:grpSpPr>
          <p:sp>
            <p:nvSpPr>
              <p:cNvPr id="596" name="object 9">
                <a:extLst>
                  <a:ext uri="{FF2B5EF4-FFF2-40B4-BE49-F238E27FC236}">
                    <a16:creationId xmlns:a16="http://schemas.microsoft.com/office/drawing/2014/main" id="{CC8E0EB1-6C60-A969-E4FA-D89A1A0E6AA9}"/>
                  </a:ext>
                </a:extLst>
              </p:cNvPr>
              <p:cNvSpPr/>
              <p:nvPr/>
            </p:nvSpPr>
            <p:spPr>
              <a:xfrm>
                <a:off x="4650862" y="6091141"/>
                <a:ext cx="0" cy="29845"/>
              </a:xfrm>
              <a:custGeom>
                <a:avLst/>
                <a:gdLst/>
                <a:ahLst/>
                <a:cxnLst/>
                <a:rect l="l" t="t" r="r" b="b"/>
                <a:pathLst>
                  <a:path h="29845">
                    <a:moveTo>
                      <a:pt x="0" y="0"/>
                    </a:moveTo>
                    <a:lnTo>
                      <a:pt x="0" y="29498"/>
                    </a:lnTo>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97" name="object 10">
                <a:extLst>
                  <a:ext uri="{FF2B5EF4-FFF2-40B4-BE49-F238E27FC236}">
                    <a16:creationId xmlns:a16="http://schemas.microsoft.com/office/drawing/2014/main" id="{E5F69523-7D33-ED71-6285-4999E5074C28}"/>
                  </a:ext>
                </a:extLst>
              </p:cNvPr>
              <p:cNvSpPr/>
              <p:nvPr/>
            </p:nvSpPr>
            <p:spPr>
              <a:xfrm>
                <a:off x="4650862" y="6091141"/>
                <a:ext cx="0" cy="29845"/>
              </a:xfrm>
              <a:custGeom>
                <a:avLst/>
                <a:gdLst/>
                <a:ahLst/>
                <a:cxnLst/>
                <a:rect l="l" t="t" r="r" b="b"/>
                <a:pathLst>
                  <a:path h="29845">
                    <a:moveTo>
                      <a:pt x="0" y="0"/>
                    </a:moveTo>
                    <a:lnTo>
                      <a:pt x="0" y="29498"/>
                    </a:lnTo>
                  </a:path>
                </a:pathLst>
              </a:custGeom>
              <a:ln w="6743">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pic>
          <p:nvPicPr>
            <p:cNvPr id="598" name="object 11">
              <a:extLst>
                <a:ext uri="{FF2B5EF4-FFF2-40B4-BE49-F238E27FC236}">
                  <a16:creationId xmlns:a16="http://schemas.microsoft.com/office/drawing/2014/main" id="{3A32B2C6-EF39-FA01-6727-8C176BEF7D77}"/>
                </a:ext>
              </a:extLst>
            </p:cNvPr>
            <p:cNvPicPr/>
            <p:nvPr/>
          </p:nvPicPr>
          <p:blipFill>
            <a:blip r:embed="rId4" cstate="print"/>
            <a:stretch>
              <a:fillRect/>
            </a:stretch>
          </p:blipFill>
          <p:spPr>
            <a:xfrm>
              <a:off x="4435875" y="5325323"/>
              <a:ext cx="135940" cy="203625"/>
            </a:xfrm>
            <a:prstGeom prst="rect">
              <a:avLst/>
            </a:prstGeom>
          </p:spPr>
        </p:pic>
        <p:sp>
          <p:nvSpPr>
            <p:cNvPr id="599" name="object 12">
              <a:extLst>
                <a:ext uri="{FF2B5EF4-FFF2-40B4-BE49-F238E27FC236}">
                  <a16:creationId xmlns:a16="http://schemas.microsoft.com/office/drawing/2014/main" id="{8D01267B-F5A8-E8D6-CDE6-C14B0954FB9C}"/>
                </a:ext>
              </a:extLst>
            </p:cNvPr>
            <p:cNvSpPr/>
            <p:nvPr/>
          </p:nvSpPr>
          <p:spPr>
            <a:xfrm>
              <a:off x="4618478" y="5492000"/>
              <a:ext cx="27940" cy="33655"/>
            </a:xfrm>
            <a:custGeom>
              <a:avLst/>
              <a:gdLst/>
              <a:ahLst/>
              <a:cxnLst/>
              <a:rect l="l" t="t" r="r" b="b"/>
              <a:pathLst>
                <a:path w="27939" h="33654">
                  <a:moveTo>
                    <a:pt x="27781" y="0"/>
                  </a:moveTo>
                  <a:lnTo>
                    <a:pt x="0" y="0"/>
                  </a:lnTo>
                  <a:lnTo>
                    <a:pt x="0" y="33443"/>
                  </a:lnTo>
                  <a:lnTo>
                    <a:pt x="27781" y="33443"/>
                  </a:lnTo>
                  <a:lnTo>
                    <a:pt x="27781" y="0"/>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pic>
          <p:nvPicPr>
            <p:cNvPr id="600" name="object 13">
              <a:extLst>
                <a:ext uri="{FF2B5EF4-FFF2-40B4-BE49-F238E27FC236}">
                  <a16:creationId xmlns:a16="http://schemas.microsoft.com/office/drawing/2014/main" id="{EB766CCF-C5DC-676B-8B16-9672D4C55605}"/>
                </a:ext>
              </a:extLst>
            </p:cNvPr>
            <p:cNvPicPr/>
            <p:nvPr/>
          </p:nvPicPr>
          <p:blipFill>
            <a:blip r:embed="rId5" cstate="print"/>
            <a:stretch>
              <a:fillRect/>
            </a:stretch>
          </p:blipFill>
          <p:spPr>
            <a:xfrm>
              <a:off x="4696158" y="5328829"/>
              <a:ext cx="127309" cy="200119"/>
            </a:xfrm>
            <a:prstGeom prst="rect">
              <a:avLst/>
            </a:prstGeom>
          </p:spPr>
        </p:pic>
        <p:grpSp>
          <p:nvGrpSpPr>
            <p:cNvPr id="601" name="object 14">
              <a:extLst>
                <a:ext uri="{FF2B5EF4-FFF2-40B4-BE49-F238E27FC236}">
                  <a16:creationId xmlns:a16="http://schemas.microsoft.com/office/drawing/2014/main" id="{65C6B9FE-E80D-93EB-41FA-45D2BCFB20D7}"/>
                </a:ext>
              </a:extLst>
            </p:cNvPr>
            <p:cNvGrpSpPr/>
            <p:nvPr/>
          </p:nvGrpSpPr>
          <p:grpSpPr>
            <a:xfrm>
              <a:off x="5587326" y="5261534"/>
              <a:ext cx="6985" cy="29845"/>
              <a:chOff x="5605639" y="6091141"/>
              <a:chExt cx="6985" cy="29845"/>
            </a:xfrm>
          </p:grpSpPr>
          <p:sp>
            <p:nvSpPr>
              <p:cNvPr id="602" name="object 15">
                <a:extLst>
                  <a:ext uri="{FF2B5EF4-FFF2-40B4-BE49-F238E27FC236}">
                    <a16:creationId xmlns:a16="http://schemas.microsoft.com/office/drawing/2014/main" id="{A0CECF7B-7564-5E74-E5AC-17C5B1BC097F}"/>
                  </a:ext>
                </a:extLst>
              </p:cNvPr>
              <p:cNvSpPr/>
              <p:nvPr/>
            </p:nvSpPr>
            <p:spPr>
              <a:xfrm>
                <a:off x="5609010" y="6091141"/>
                <a:ext cx="0" cy="29845"/>
              </a:xfrm>
              <a:custGeom>
                <a:avLst/>
                <a:gdLst/>
                <a:ahLst/>
                <a:cxnLst/>
                <a:rect l="l" t="t" r="r" b="b"/>
                <a:pathLst>
                  <a:path h="29845">
                    <a:moveTo>
                      <a:pt x="0" y="0"/>
                    </a:moveTo>
                    <a:lnTo>
                      <a:pt x="0" y="29498"/>
                    </a:lnTo>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03" name="object 16">
                <a:extLst>
                  <a:ext uri="{FF2B5EF4-FFF2-40B4-BE49-F238E27FC236}">
                    <a16:creationId xmlns:a16="http://schemas.microsoft.com/office/drawing/2014/main" id="{48837EC3-0FC1-3ED9-9412-4DA8CAF556D6}"/>
                  </a:ext>
                </a:extLst>
              </p:cNvPr>
              <p:cNvSpPr/>
              <p:nvPr/>
            </p:nvSpPr>
            <p:spPr>
              <a:xfrm>
                <a:off x="5609010" y="6091141"/>
                <a:ext cx="0" cy="29845"/>
              </a:xfrm>
              <a:custGeom>
                <a:avLst/>
                <a:gdLst/>
                <a:ahLst/>
                <a:cxnLst/>
                <a:rect l="l" t="t" r="r" b="b"/>
                <a:pathLst>
                  <a:path h="29845">
                    <a:moveTo>
                      <a:pt x="0" y="0"/>
                    </a:moveTo>
                    <a:lnTo>
                      <a:pt x="0" y="29498"/>
                    </a:lnTo>
                  </a:path>
                </a:pathLst>
              </a:custGeom>
              <a:ln w="6743">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pic>
          <p:nvPicPr>
            <p:cNvPr id="604" name="object 17">
              <a:extLst>
                <a:ext uri="{FF2B5EF4-FFF2-40B4-BE49-F238E27FC236}">
                  <a16:creationId xmlns:a16="http://schemas.microsoft.com/office/drawing/2014/main" id="{7E626115-8CC3-330D-DBBC-44D24DFE402F}"/>
                </a:ext>
              </a:extLst>
            </p:cNvPr>
            <p:cNvPicPr/>
            <p:nvPr/>
          </p:nvPicPr>
          <p:blipFill>
            <a:blip r:embed="rId6" cstate="print"/>
            <a:stretch>
              <a:fillRect/>
            </a:stretch>
          </p:blipFill>
          <p:spPr>
            <a:xfrm>
              <a:off x="5405891" y="5328829"/>
              <a:ext cx="117060" cy="196613"/>
            </a:xfrm>
            <a:prstGeom prst="rect">
              <a:avLst/>
            </a:prstGeom>
          </p:spPr>
        </p:pic>
        <p:sp>
          <p:nvSpPr>
            <p:cNvPr id="605" name="object 18">
              <a:extLst>
                <a:ext uri="{FF2B5EF4-FFF2-40B4-BE49-F238E27FC236}">
                  <a16:creationId xmlns:a16="http://schemas.microsoft.com/office/drawing/2014/main" id="{F0A2FA1D-5574-A83D-56B6-49D5EB90273A}"/>
                </a:ext>
              </a:extLst>
            </p:cNvPr>
            <p:cNvSpPr/>
            <p:nvPr/>
          </p:nvSpPr>
          <p:spPr>
            <a:xfrm>
              <a:off x="5576626" y="5492000"/>
              <a:ext cx="27940" cy="33655"/>
            </a:xfrm>
            <a:custGeom>
              <a:avLst/>
              <a:gdLst/>
              <a:ahLst/>
              <a:cxnLst/>
              <a:rect l="l" t="t" r="r" b="b"/>
              <a:pathLst>
                <a:path w="27939" h="33654">
                  <a:moveTo>
                    <a:pt x="27781" y="0"/>
                  </a:moveTo>
                  <a:lnTo>
                    <a:pt x="0" y="0"/>
                  </a:lnTo>
                  <a:lnTo>
                    <a:pt x="0" y="33443"/>
                  </a:lnTo>
                  <a:lnTo>
                    <a:pt x="27781" y="33443"/>
                  </a:lnTo>
                  <a:lnTo>
                    <a:pt x="27781" y="0"/>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pic>
          <p:nvPicPr>
            <p:cNvPr id="606" name="object 19">
              <a:extLst>
                <a:ext uri="{FF2B5EF4-FFF2-40B4-BE49-F238E27FC236}">
                  <a16:creationId xmlns:a16="http://schemas.microsoft.com/office/drawing/2014/main" id="{763F3803-A8AD-26DE-A4A9-7223CC80E82C}"/>
                </a:ext>
              </a:extLst>
            </p:cNvPr>
            <p:cNvPicPr/>
            <p:nvPr/>
          </p:nvPicPr>
          <p:blipFill>
            <a:blip r:embed="rId7" cstate="print"/>
            <a:stretch>
              <a:fillRect/>
            </a:stretch>
          </p:blipFill>
          <p:spPr>
            <a:xfrm>
              <a:off x="5651340" y="5325323"/>
              <a:ext cx="135939" cy="203625"/>
            </a:xfrm>
            <a:prstGeom prst="rect">
              <a:avLst/>
            </a:prstGeom>
          </p:spPr>
        </p:pic>
        <p:grpSp>
          <p:nvGrpSpPr>
            <p:cNvPr id="607" name="object 20">
              <a:extLst>
                <a:ext uri="{FF2B5EF4-FFF2-40B4-BE49-F238E27FC236}">
                  <a16:creationId xmlns:a16="http://schemas.microsoft.com/office/drawing/2014/main" id="{FE7C9346-FB1D-8B7C-3E9E-50B0D180EA80}"/>
                </a:ext>
              </a:extLst>
            </p:cNvPr>
            <p:cNvGrpSpPr/>
            <p:nvPr/>
          </p:nvGrpSpPr>
          <p:grpSpPr>
            <a:xfrm>
              <a:off x="6545474" y="5261534"/>
              <a:ext cx="6985" cy="29845"/>
              <a:chOff x="6563787" y="6091141"/>
              <a:chExt cx="6985" cy="29845"/>
            </a:xfrm>
          </p:grpSpPr>
          <p:sp>
            <p:nvSpPr>
              <p:cNvPr id="608" name="object 21">
                <a:extLst>
                  <a:ext uri="{FF2B5EF4-FFF2-40B4-BE49-F238E27FC236}">
                    <a16:creationId xmlns:a16="http://schemas.microsoft.com/office/drawing/2014/main" id="{B5514CD7-47C4-1135-E655-84FEEEE26727}"/>
                  </a:ext>
                </a:extLst>
              </p:cNvPr>
              <p:cNvSpPr/>
              <p:nvPr/>
            </p:nvSpPr>
            <p:spPr>
              <a:xfrm>
                <a:off x="6567159" y="6091141"/>
                <a:ext cx="0" cy="29845"/>
              </a:xfrm>
              <a:custGeom>
                <a:avLst/>
                <a:gdLst/>
                <a:ahLst/>
                <a:cxnLst/>
                <a:rect l="l" t="t" r="r" b="b"/>
                <a:pathLst>
                  <a:path h="29845">
                    <a:moveTo>
                      <a:pt x="0" y="0"/>
                    </a:moveTo>
                    <a:lnTo>
                      <a:pt x="0" y="29498"/>
                    </a:lnTo>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09" name="object 22">
                <a:extLst>
                  <a:ext uri="{FF2B5EF4-FFF2-40B4-BE49-F238E27FC236}">
                    <a16:creationId xmlns:a16="http://schemas.microsoft.com/office/drawing/2014/main" id="{8DBD0E9E-870B-64CF-95BA-E1988CA0F167}"/>
                  </a:ext>
                </a:extLst>
              </p:cNvPr>
              <p:cNvSpPr/>
              <p:nvPr/>
            </p:nvSpPr>
            <p:spPr>
              <a:xfrm>
                <a:off x="6567159" y="6091141"/>
                <a:ext cx="0" cy="29845"/>
              </a:xfrm>
              <a:custGeom>
                <a:avLst/>
                <a:gdLst/>
                <a:ahLst/>
                <a:cxnLst/>
                <a:rect l="l" t="t" r="r" b="b"/>
                <a:pathLst>
                  <a:path h="29845">
                    <a:moveTo>
                      <a:pt x="0" y="0"/>
                    </a:moveTo>
                    <a:lnTo>
                      <a:pt x="0" y="29498"/>
                    </a:lnTo>
                  </a:path>
                </a:pathLst>
              </a:custGeom>
              <a:ln w="6743">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pic>
          <p:nvPicPr>
            <p:cNvPr id="610" name="object 23">
              <a:extLst>
                <a:ext uri="{FF2B5EF4-FFF2-40B4-BE49-F238E27FC236}">
                  <a16:creationId xmlns:a16="http://schemas.microsoft.com/office/drawing/2014/main" id="{362884A7-6600-E386-9E0F-A1095A773CDF}"/>
                </a:ext>
              </a:extLst>
            </p:cNvPr>
            <p:cNvPicPr/>
            <p:nvPr/>
          </p:nvPicPr>
          <p:blipFill>
            <a:blip r:embed="rId6" cstate="print"/>
            <a:stretch>
              <a:fillRect/>
            </a:stretch>
          </p:blipFill>
          <p:spPr>
            <a:xfrm>
              <a:off x="6364040" y="5328829"/>
              <a:ext cx="117059" cy="196613"/>
            </a:xfrm>
            <a:prstGeom prst="rect">
              <a:avLst/>
            </a:prstGeom>
          </p:spPr>
        </p:pic>
        <p:sp>
          <p:nvSpPr>
            <p:cNvPr id="611" name="object 24">
              <a:extLst>
                <a:ext uri="{FF2B5EF4-FFF2-40B4-BE49-F238E27FC236}">
                  <a16:creationId xmlns:a16="http://schemas.microsoft.com/office/drawing/2014/main" id="{E52F4019-692C-3BE3-8452-72E289AE51FA}"/>
                </a:ext>
              </a:extLst>
            </p:cNvPr>
            <p:cNvSpPr/>
            <p:nvPr/>
          </p:nvSpPr>
          <p:spPr>
            <a:xfrm>
              <a:off x="6534775" y="5492000"/>
              <a:ext cx="27940" cy="33655"/>
            </a:xfrm>
            <a:custGeom>
              <a:avLst/>
              <a:gdLst/>
              <a:ahLst/>
              <a:cxnLst/>
              <a:rect l="l" t="t" r="r" b="b"/>
              <a:pathLst>
                <a:path w="27940" h="33654">
                  <a:moveTo>
                    <a:pt x="27781" y="0"/>
                  </a:moveTo>
                  <a:lnTo>
                    <a:pt x="0" y="0"/>
                  </a:lnTo>
                  <a:lnTo>
                    <a:pt x="0" y="33443"/>
                  </a:lnTo>
                  <a:lnTo>
                    <a:pt x="27781" y="33443"/>
                  </a:lnTo>
                  <a:lnTo>
                    <a:pt x="27781" y="0"/>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pic>
          <p:nvPicPr>
            <p:cNvPr id="612" name="object 25">
              <a:extLst>
                <a:ext uri="{FF2B5EF4-FFF2-40B4-BE49-F238E27FC236}">
                  <a16:creationId xmlns:a16="http://schemas.microsoft.com/office/drawing/2014/main" id="{9A438D4F-873A-0DB5-8825-A72B6506D512}"/>
                </a:ext>
              </a:extLst>
            </p:cNvPr>
            <p:cNvPicPr/>
            <p:nvPr/>
          </p:nvPicPr>
          <p:blipFill>
            <a:blip r:embed="rId8" cstate="print"/>
            <a:stretch>
              <a:fillRect/>
            </a:stretch>
          </p:blipFill>
          <p:spPr>
            <a:xfrm>
              <a:off x="6612455" y="5328829"/>
              <a:ext cx="127308" cy="200119"/>
            </a:xfrm>
            <a:prstGeom prst="rect">
              <a:avLst/>
            </a:prstGeom>
          </p:spPr>
        </p:pic>
        <p:grpSp>
          <p:nvGrpSpPr>
            <p:cNvPr id="613" name="object 26">
              <a:extLst>
                <a:ext uri="{FF2B5EF4-FFF2-40B4-BE49-F238E27FC236}">
                  <a16:creationId xmlns:a16="http://schemas.microsoft.com/office/drawing/2014/main" id="{66F75788-C93B-22E8-B253-217FBACCEE53}"/>
                </a:ext>
              </a:extLst>
            </p:cNvPr>
            <p:cNvGrpSpPr/>
            <p:nvPr/>
          </p:nvGrpSpPr>
          <p:grpSpPr>
            <a:xfrm>
              <a:off x="7503623" y="5261534"/>
              <a:ext cx="6985" cy="29845"/>
              <a:chOff x="7521936" y="6091141"/>
              <a:chExt cx="6985" cy="29845"/>
            </a:xfrm>
          </p:grpSpPr>
          <p:sp>
            <p:nvSpPr>
              <p:cNvPr id="614" name="object 27">
                <a:extLst>
                  <a:ext uri="{FF2B5EF4-FFF2-40B4-BE49-F238E27FC236}">
                    <a16:creationId xmlns:a16="http://schemas.microsoft.com/office/drawing/2014/main" id="{0A699791-053E-0D24-7A50-6D15C65B27A1}"/>
                  </a:ext>
                </a:extLst>
              </p:cNvPr>
              <p:cNvSpPr/>
              <p:nvPr/>
            </p:nvSpPr>
            <p:spPr>
              <a:xfrm>
                <a:off x="7525307" y="6091141"/>
                <a:ext cx="0" cy="29845"/>
              </a:xfrm>
              <a:custGeom>
                <a:avLst/>
                <a:gdLst/>
                <a:ahLst/>
                <a:cxnLst/>
                <a:rect l="l" t="t" r="r" b="b"/>
                <a:pathLst>
                  <a:path h="29845">
                    <a:moveTo>
                      <a:pt x="0" y="0"/>
                    </a:moveTo>
                    <a:lnTo>
                      <a:pt x="0" y="29498"/>
                    </a:lnTo>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15" name="object 28">
                <a:extLst>
                  <a:ext uri="{FF2B5EF4-FFF2-40B4-BE49-F238E27FC236}">
                    <a16:creationId xmlns:a16="http://schemas.microsoft.com/office/drawing/2014/main" id="{8E9D3E10-93A2-8B4A-E936-9B0E422BDA60}"/>
                  </a:ext>
                </a:extLst>
              </p:cNvPr>
              <p:cNvSpPr/>
              <p:nvPr/>
            </p:nvSpPr>
            <p:spPr>
              <a:xfrm>
                <a:off x="7525307" y="6091141"/>
                <a:ext cx="0" cy="29845"/>
              </a:xfrm>
              <a:custGeom>
                <a:avLst/>
                <a:gdLst/>
                <a:ahLst/>
                <a:cxnLst/>
                <a:rect l="l" t="t" r="r" b="b"/>
                <a:pathLst>
                  <a:path h="29845">
                    <a:moveTo>
                      <a:pt x="0" y="0"/>
                    </a:moveTo>
                    <a:lnTo>
                      <a:pt x="0" y="29498"/>
                    </a:lnTo>
                  </a:path>
                </a:pathLst>
              </a:custGeom>
              <a:ln w="6743">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pic>
          <p:nvPicPr>
            <p:cNvPr id="616" name="object 29">
              <a:extLst>
                <a:ext uri="{FF2B5EF4-FFF2-40B4-BE49-F238E27FC236}">
                  <a16:creationId xmlns:a16="http://schemas.microsoft.com/office/drawing/2014/main" id="{90E4E45F-E8EC-E440-2691-C87073815E6D}"/>
                </a:ext>
              </a:extLst>
            </p:cNvPr>
            <p:cNvPicPr/>
            <p:nvPr/>
          </p:nvPicPr>
          <p:blipFill>
            <a:blip r:embed="rId9" cstate="print"/>
            <a:stretch>
              <a:fillRect/>
            </a:stretch>
          </p:blipFill>
          <p:spPr>
            <a:xfrm>
              <a:off x="7312209" y="5325323"/>
              <a:ext cx="124881" cy="200119"/>
            </a:xfrm>
            <a:prstGeom prst="rect">
              <a:avLst/>
            </a:prstGeom>
          </p:spPr>
        </p:pic>
        <p:sp>
          <p:nvSpPr>
            <p:cNvPr id="617" name="object 30">
              <a:extLst>
                <a:ext uri="{FF2B5EF4-FFF2-40B4-BE49-F238E27FC236}">
                  <a16:creationId xmlns:a16="http://schemas.microsoft.com/office/drawing/2014/main" id="{FA585FD7-B9DB-077A-DF73-886C8C06C3B8}"/>
                </a:ext>
              </a:extLst>
            </p:cNvPr>
            <p:cNvSpPr/>
            <p:nvPr/>
          </p:nvSpPr>
          <p:spPr>
            <a:xfrm>
              <a:off x="7492923" y="5492000"/>
              <a:ext cx="27940" cy="33655"/>
            </a:xfrm>
            <a:custGeom>
              <a:avLst/>
              <a:gdLst/>
              <a:ahLst/>
              <a:cxnLst/>
              <a:rect l="l" t="t" r="r" b="b"/>
              <a:pathLst>
                <a:path w="27940" h="33654">
                  <a:moveTo>
                    <a:pt x="27781" y="0"/>
                  </a:moveTo>
                  <a:lnTo>
                    <a:pt x="0" y="0"/>
                  </a:lnTo>
                  <a:lnTo>
                    <a:pt x="0" y="33443"/>
                  </a:lnTo>
                  <a:lnTo>
                    <a:pt x="27781" y="33443"/>
                  </a:lnTo>
                  <a:lnTo>
                    <a:pt x="27781" y="0"/>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nvGrpSpPr>
            <p:cNvPr id="618" name="object 31">
              <a:extLst>
                <a:ext uri="{FF2B5EF4-FFF2-40B4-BE49-F238E27FC236}">
                  <a16:creationId xmlns:a16="http://schemas.microsoft.com/office/drawing/2014/main" id="{3CD7E38A-FE60-FA97-48A1-F74A6713C674}"/>
                </a:ext>
              </a:extLst>
            </p:cNvPr>
            <p:cNvGrpSpPr/>
            <p:nvPr/>
          </p:nvGrpSpPr>
          <p:grpSpPr>
            <a:xfrm>
              <a:off x="8461771" y="5261534"/>
              <a:ext cx="6985" cy="29845"/>
              <a:chOff x="8480084" y="6091141"/>
              <a:chExt cx="6985" cy="29845"/>
            </a:xfrm>
          </p:grpSpPr>
          <p:sp>
            <p:nvSpPr>
              <p:cNvPr id="619" name="object 32">
                <a:extLst>
                  <a:ext uri="{FF2B5EF4-FFF2-40B4-BE49-F238E27FC236}">
                    <a16:creationId xmlns:a16="http://schemas.microsoft.com/office/drawing/2014/main" id="{3BE6748B-FE60-88D2-71CD-E64FE34F2ED2}"/>
                  </a:ext>
                </a:extLst>
              </p:cNvPr>
              <p:cNvSpPr/>
              <p:nvPr/>
            </p:nvSpPr>
            <p:spPr>
              <a:xfrm>
                <a:off x="8483456" y="6091141"/>
                <a:ext cx="0" cy="29845"/>
              </a:xfrm>
              <a:custGeom>
                <a:avLst/>
                <a:gdLst/>
                <a:ahLst/>
                <a:cxnLst/>
                <a:rect l="l" t="t" r="r" b="b"/>
                <a:pathLst>
                  <a:path h="29845">
                    <a:moveTo>
                      <a:pt x="0" y="0"/>
                    </a:moveTo>
                    <a:lnTo>
                      <a:pt x="0" y="29498"/>
                    </a:lnTo>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20" name="object 33">
                <a:extLst>
                  <a:ext uri="{FF2B5EF4-FFF2-40B4-BE49-F238E27FC236}">
                    <a16:creationId xmlns:a16="http://schemas.microsoft.com/office/drawing/2014/main" id="{9090B30E-6F53-581A-FBA0-FBD2AF0E2933}"/>
                  </a:ext>
                </a:extLst>
              </p:cNvPr>
              <p:cNvSpPr/>
              <p:nvPr/>
            </p:nvSpPr>
            <p:spPr>
              <a:xfrm>
                <a:off x="8483456" y="6091141"/>
                <a:ext cx="0" cy="29845"/>
              </a:xfrm>
              <a:custGeom>
                <a:avLst/>
                <a:gdLst/>
                <a:ahLst/>
                <a:cxnLst/>
                <a:rect l="l" t="t" r="r" b="b"/>
                <a:pathLst>
                  <a:path h="29845">
                    <a:moveTo>
                      <a:pt x="0" y="0"/>
                    </a:moveTo>
                    <a:lnTo>
                      <a:pt x="0" y="29498"/>
                    </a:lnTo>
                  </a:path>
                </a:pathLst>
              </a:custGeom>
              <a:ln w="6743">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pic>
          <p:nvPicPr>
            <p:cNvPr id="621" name="object 34">
              <a:extLst>
                <a:ext uri="{FF2B5EF4-FFF2-40B4-BE49-F238E27FC236}">
                  <a16:creationId xmlns:a16="http://schemas.microsoft.com/office/drawing/2014/main" id="{37FA703F-6848-3B80-3621-CB9B3CCA5CDA}"/>
                </a:ext>
              </a:extLst>
            </p:cNvPr>
            <p:cNvPicPr/>
            <p:nvPr/>
          </p:nvPicPr>
          <p:blipFill>
            <a:blip r:embed="rId10" cstate="print"/>
            <a:stretch>
              <a:fillRect/>
            </a:stretch>
          </p:blipFill>
          <p:spPr>
            <a:xfrm>
              <a:off x="7567637" y="5325323"/>
              <a:ext cx="135940" cy="203625"/>
            </a:xfrm>
            <a:prstGeom prst="rect">
              <a:avLst/>
            </a:prstGeom>
          </p:spPr>
        </p:pic>
        <p:pic>
          <p:nvPicPr>
            <p:cNvPr id="622" name="object 35">
              <a:extLst>
                <a:ext uri="{FF2B5EF4-FFF2-40B4-BE49-F238E27FC236}">
                  <a16:creationId xmlns:a16="http://schemas.microsoft.com/office/drawing/2014/main" id="{D1D8970E-A2D2-41EF-0F52-1F8E4AB0660A}"/>
                </a:ext>
              </a:extLst>
            </p:cNvPr>
            <p:cNvPicPr/>
            <p:nvPr/>
          </p:nvPicPr>
          <p:blipFill>
            <a:blip r:embed="rId11" cstate="print"/>
            <a:stretch>
              <a:fillRect/>
            </a:stretch>
          </p:blipFill>
          <p:spPr>
            <a:xfrm>
              <a:off x="8270357" y="5325323"/>
              <a:ext cx="124881" cy="200119"/>
            </a:xfrm>
            <a:prstGeom prst="rect">
              <a:avLst/>
            </a:prstGeom>
          </p:spPr>
        </p:pic>
        <p:sp>
          <p:nvSpPr>
            <p:cNvPr id="623" name="object 36">
              <a:extLst>
                <a:ext uri="{FF2B5EF4-FFF2-40B4-BE49-F238E27FC236}">
                  <a16:creationId xmlns:a16="http://schemas.microsoft.com/office/drawing/2014/main" id="{53A52D45-0C05-B989-FC61-84D8507B24A4}"/>
                </a:ext>
              </a:extLst>
            </p:cNvPr>
            <p:cNvSpPr/>
            <p:nvPr/>
          </p:nvSpPr>
          <p:spPr>
            <a:xfrm>
              <a:off x="8451071" y="5492000"/>
              <a:ext cx="27940" cy="33655"/>
            </a:xfrm>
            <a:custGeom>
              <a:avLst/>
              <a:gdLst/>
              <a:ahLst/>
              <a:cxnLst/>
              <a:rect l="l" t="t" r="r" b="b"/>
              <a:pathLst>
                <a:path w="27940" h="33654">
                  <a:moveTo>
                    <a:pt x="27781" y="0"/>
                  </a:moveTo>
                  <a:lnTo>
                    <a:pt x="0" y="0"/>
                  </a:lnTo>
                  <a:lnTo>
                    <a:pt x="0" y="33443"/>
                  </a:lnTo>
                  <a:lnTo>
                    <a:pt x="27781" y="33443"/>
                  </a:lnTo>
                  <a:lnTo>
                    <a:pt x="27781" y="0"/>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nvGrpSpPr>
            <p:cNvPr id="624" name="object 37">
              <a:extLst>
                <a:ext uri="{FF2B5EF4-FFF2-40B4-BE49-F238E27FC236}">
                  <a16:creationId xmlns:a16="http://schemas.microsoft.com/office/drawing/2014/main" id="{181E41DA-F110-C7BC-E670-C505F5E422C2}"/>
                </a:ext>
              </a:extLst>
            </p:cNvPr>
            <p:cNvGrpSpPr/>
            <p:nvPr/>
          </p:nvGrpSpPr>
          <p:grpSpPr>
            <a:xfrm>
              <a:off x="9419920" y="5261534"/>
              <a:ext cx="6985" cy="29845"/>
              <a:chOff x="9438233" y="6091141"/>
              <a:chExt cx="6985" cy="29845"/>
            </a:xfrm>
          </p:grpSpPr>
          <p:sp>
            <p:nvSpPr>
              <p:cNvPr id="625" name="object 38">
                <a:extLst>
                  <a:ext uri="{FF2B5EF4-FFF2-40B4-BE49-F238E27FC236}">
                    <a16:creationId xmlns:a16="http://schemas.microsoft.com/office/drawing/2014/main" id="{E56F925C-AA8B-12DE-932C-7314B856994A}"/>
                  </a:ext>
                </a:extLst>
              </p:cNvPr>
              <p:cNvSpPr/>
              <p:nvPr/>
            </p:nvSpPr>
            <p:spPr>
              <a:xfrm>
                <a:off x="9441604" y="6091141"/>
                <a:ext cx="0" cy="29845"/>
              </a:xfrm>
              <a:custGeom>
                <a:avLst/>
                <a:gdLst/>
                <a:ahLst/>
                <a:cxnLst/>
                <a:rect l="l" t="t" r="r" b="b"/>
                <a:pathLst>
                  <a:path h="29845">
                    <a:moveTo>
                      <a:pt x="0" y="0"/>
                    </a:moveTo>
                    <a:lnTo>
                      <a:pt x="0" y="29498"/>
                    </a:lnTo>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26" name="object 39">
                <a:extLst>
                  <a:ext uri="{FF2B5EF4-FFF2-40B4-BE49-F238E27FC236}">
                    <a16:creationId xmlns:a16="http://schemas.microsoft.com/office/drawing/2014/main" id="{5E7639E7-7ED5-4E27-DB39-700622EC44E7}"/>
                  </a:ext>
                </a:extLst>
              </p:cNvPr>
              <p:cNvSpPr/>
              <p:nvPr/>
            </p:nvSpPr>
            <p:spPr>
              <a:xfrm>
                <a:off x="9441604" y="6091141"/>
                <a:ext cx="0" cy="29845"/>
              </a:xfrm>
              <a:custGeom>
                <a:avLst/>
                <a:gdLst/>
                <a:ahLst/>
                <a:cxnLst/>
                <a:rect l="l" t="t" r="r" b="b"/>
                <a:pathLst>
                  <a:path h="29845">
                    <a:moveTo>
                      <a:pt x="0" y="0"/>
                    </a:moveTo>
                    <a:lnTo>
                      <a:pt x="0" y="29498"/>
                    </a:lnTo>
                  </a:path>
                </a:pathLst>
              </a:custGeom>
              <a:ln w="6743">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pic>
          <p:nvPicPr>
            <p:cNvPr id="627" name="object 40">
              <a:extLst>
                <a:ext uri="{FF2B5EF4-FFF2-40B4-BE49-F238E27FC236}">
                  <a16:creationId xmlns:a16="http://schemas.microsoft.com/office/drawing/2014/main" id="{C4365D22-40A6-6122-F13E-6947C946E6EE}"/>
                </a:ext>
              </a:extLst>
            </p:cNvPr>
            <p:cNvPicPr/>
            <p:nvPr/>
          </p:nvPicPr>
          <p:blipFill>
            <a:blip r:embed="rId12" cstate="print"/>
            <a:stretch>
              <a:fillRect/>
            </a:stretch>
          </p:blipFill>
          <p:spPr>
            <a:xfrm>
              <a:off x="8528752" y="5328829"/>
              <a:ext cx="127308" cy="200119"/>
            </a:xfrm>
            <a:prstGeom prst="rect">
              <a:avLst/>
            </a:prstGeom>
          </p:spPr>
        </p:pic>
        <p:pic>
          <p:nvPicPr>
            <p:cNvPr id="628" name="object 41">
              <a:extLst>
                <a:ext uri="{FF2B5EF4-FFF2-40B4-BE49-F238E27FC236}">
                  <a16:creationId xmlns:a16="http://schemas.microsoft.com/office/drawing/2014/main" id="{D28A0F9B-5734-F6AA-C10F-E528B666C39B}"/>
                </a:ext>
              </a:extLst>
            </p:cNvPr>
            <p:cNvPicPr/>
            <p:nvPr/>
          </p:nvPicPr>
          <p:blipFill>
            <a:blip r:embed="rId13" cstate="print"/>
            <a:stretch>
              <a:fillRect/>
            </a:stretch>
          </p:blipFill>
          <p:spPr>
            <a:xfrm>
              <a:off x="9229315" y="5325323"/>
              <a:ext cx="129467" cy="203625"/>
            </a:xfrm>
            <a:prstGeom prst="rect">
              <a:avLst/>
            </a:prstGeom>
          </p:spPr>
        </p:pic>
        <p:sp>
          <p:nvSpPr>
            <p:cNvPr id="629" name="object 42">
              <a:extLst>
                <a:ext uri="{FF2B5EF4-FFF2-40B4-BE49-F238E27FC236}">
                  <a16:creationId xmlns:a16="http://schemas.microsoft.com/office/drawing/2014/main" id="{0673C075-E833-A187-9749-4C22E0A58657}"/>
                </a:ext>
              </a:extLst>
            </p:cNvPr>
            <p:cNvSpPr/>
            <p:nvPr/>
          </p:nvSpPr>
          <p:spPr>
            <a:xfrm>
              <a:off x="9409220" y="5492000"/>
              <a:ext cx="27940" cy="33655"/>
            </a:xfrm>
            <a:custGeom>
              <a:avLst/>
              <a:gdLst/>
              <a:ahLst/>
              <a:cxnLst/>
              <a:rect l="l" t="t" r="r" b="b"/>
              <a:pathLst>
                <a:path w="27940" h="33654">
                  <a:moveTo>
                    <a:pt x="27781" y="0"/>
                  </a:moveTo>
                  <a:lnTo>
                    <a:pt x="0" y="0"/>
                  </a:lnTo>
                  <a:lnTo>
                    <a:pt x="0" y="33443"/>
                  </a:lnTo>
                  <a:lnTo>
                    <a:pt x="27781" y="33443"/>
                  </a:lnTo>
                  <a:lnTo>
                    <a:pt x="27781" y="0"/>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pic>
          <p:nvPicPr>
            <p:cNvPr id="630" name="object 43">
              <a:extLst>
                <a:ext uri="{FF2B5EF4-FFF2-40B4-BE49-F238E27FC236}">
                  <a16:creationId xmlns:a16="http://schemas.microsoft.com/office/drawing/2014/main" id="{9806A5E4-3519-3AFA-6B03-4A8B34ECF9DD}"/>
                </a:ext>
              </a:extLst>
            </p:cNvPr>
            <p:cNvPicPr/>
            <p:nvPr/>
          </p:nvPicPr>
          <p:blipFill>
            <a:blip r:embed="rId3" cstate="print"/>
            <a:stretch>
              <a:fillRect/>
            </a:stretch>
          </p:blipFill>
          <p:spPr>
            <a:xfrm>
              <a:off x="9483933" y="5325323"/>
              <a:ext cx="135940" cy="203625"/>
            </a:xfrm>
            <a:prstGeom prst="rect">
              <a:avLst/>
            </a:prstGeom>
          </p:spPr>
        </p:pic>
        <p:grpSp>
          <p:nvGrpSpPr>
            <p:cNvPr id="631" name="object 44">
              <a:extLst>
                <a:ext uri="{FF2B5EF4-FFF2-40B4-BE49-F238E27FC236}">
                  <a16:creationId xmlns:a16="http://schemas.microsoft.com/office/drawing/2014/main" id="{52476AD4-2695-13F8-49CF-7E5141E967F3}"/>
                </a:ext>
              </a:extLst>
            </p:cNvPr>
            <p:cNvGrpSpPr/>
            <p:nvPr/>
          </p:nvGrpSpPr>
          <p:grpSpPr>
            <a:xfrm>
              <a:off x="10378068" y="5261534"/>
              <a:ext cx="6985" cy="29845"/>
              <a:chOff x="10396381" y="6091141"/>
              <a:chExt cx="6985" cy="29845"/>
            </a:xfrm>
          </p:grpSpPr>
          <p:sp>
            <p:nvSpPr>
              <p:cNvPr id="632" name="object 45">
                <a:extLst>
                  <a:ext uri="{FF2B5EF4-FFF2-40B4-BE49-F238E27FC236}">
                    <a16:creationId xmlns:a16="http://schemas.microsoft.com/office/drawing/2014/main" id="{1EDB7F7D-8FCA-F62F-9E90-828EA16225A3}"/>
                  </a:ext>
                </a:extLst>
              </p:cNvPr>
              <p:cNvSpPr/>
              <p:nvPr/>
            </p:nvSpPr>
            <p:spPr>
              <a:xfrm>
                <a:off x="10399753" y="6091141"/>
                <a:ext cx="0" cy="29845"/>
              </a:xfrm>
              <a:custGeom>
                <a:avLst/>
                <a:gdLst/>
                <a:ahLst/>
                <a:cxnLst/>
                <a:rect l="l" t="t" r="r" b="b"/>
                <a:pathLst>
                  <a:path h="29845">
                    <a:moveTo>
                      <a:pt x="0" y="0"/>
                    </a:moveTo>
                    <a:lnTo>
                      <a:pt x="0" y="29498"/>
                    </a:lnTo>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33" name="object 46">
                <a:extLst>
                  <a:ext uri="{FF2B5EF4-FFF2-40B4-BE49-F238E27FC236}">
                    <a16:creationId xmlns:a16="http://schemas.microsoft.com/office/drawing/2014/main" id="{5817B3BE-F83F-C250-B451-839707E37EEC}"/>
                  </a:ext>
                </a:extLst>
              </p:cNvPr>
              <p:cNvSpPr/>
              <p:nvPr/>
            </p:nvSpPr>
            <p:spPr>
              <a:xfrm>
                <a:off x="10399753" y="6091141"/>
                <a:ext cx="0" cy="29845"/>
              </a:xfrm>
              <a:custGeom>
                <a:avLst/>
                <a:gdLst/>
                <a:ahLst/>
                <a:cxnLst/>
                <a:rect l="l" t="t" r="r" b="b"/>
                <a:pathLst>
                  <a:path h="29845">
                    <a:moveTo>
                      <a:pt x="0" y="0"/>
                    </a:moveTo>
                    <a:lnTo>
                      <a:pt x="0" y="29498"/>
                    </a:lnTo>
                  </a:path>
                </a:pathLst>
              </a:custGeom>
              <a:ln w="6743">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pic>
          <p:nvPicPr>
            <p:cNvPr id="634" name="object 47">
              <a:extLst>
                <a:ext uri="{FF2B5EF4-FFF2-40B4-BE49-F238E27FC236}">
                  <a16:creationId xmlns:a16="http://schemas.microsoft.com/office/drawing/2014/main" id="{02AF7DF4-E882-4E64-CFC6-B97D87B0C46B}"/>
                </a:ext>
              </a:extLst>
            </p:cNvPr>
            <p:cNvPicPr/>
            <p:nvPr/>
          </p:nvPicPr>
          <p:blipFill>
            <a:blip r:embed="rId13" cstate="print"/>
            <a:stretch>
              <a:fillRect/>
            </a:stretch>
          </p:blipFill>
          <p:spPr>
            <a:xfrm>
              <a:off x="10187464" y="5325323"/>
              <a:ext cx="129466" cy="203625"/>
            </a:xfrm>
            <a:prstGeom prst="rect">
              <a:avLst/>
            </a:prstGeom>
          </p:spPr>
        </p:pic>
        <p:sp>
          <p:nvSpPr>
            <p:cNvPr id="635" name="object 48">
              <a:extLst>
                <a:ext uri="{FF2B5EF4-FFF2-40B4-BE49-F238E27FC236}">
                  <a16:creationId xmlns:a16="http://schemas.microsoft.com/office/drawing/2014/main" id="{5782ADB7-6917-3BD8-9B4E-A52DD47F379A}"/>
                </a:ext>
              </a:extLst>
            </p:cNvPr>
            <p:cNvSpPr/>
            <p:nvPr/>
          </p:nvSpPr>
          <p:spPr>
            <a:xfrm>
              <a:off x="10367370" y="5492000"/>
              <a:ext cx="27940" cy="33655"/>
            </a:xfrm>
            <a:custGeom>
              <a:avLst/>
              <a:gdLst/>
              <a:ahLst/>
              <a:cxnLst/>
              <a:rect l="l" t="t" r="r" b="b"/>
              <a:pathLst>
                <a:path w="27940" h="33654">
                  <a:moveTo>
                    <a:pt x="27781" y="0"/>
                  </a:moveTo>
                  <a:lnTo>
                    <a:pt x="0" y="0"/>
                  </a:lnTo>
                  <a:lnTo>
                    <a:pt x="0" y="33443"/>
                  </a:lnTo>
                  <a:lnTo>
                    <a:pt x="27781" y="33443"/>
                  </a:lnTo>
                  <a:lnTo>
                    <a:pt x="27781" y="0"/>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pic>
          <p:nvPicPr>
            <p:cNvPr id="636" name="object 49">
              <a:extLst>
                <a:ext uri="{FF2B5EF4-FFF2-40B4-BE49-F238E27FC236}">
                  <a16:creationId xmlns:a16="http://schemas.microsoft.com/office/drawing/2014/main" id="{2DE06708-630F-ACE2-372E-1236FBA1BD80}"/>
                </a:ext>
              </a:extLst>
            </p:cNvPr>
            <p:cNvPicPr/>
            <p:nvPr/>
          </p:nvPicPr>
          <p:blipFill>
            <a:blip r:embed="rId8" cstate="print"/>
            <a:stretch>
              <a:fillRect/>
            </a:stretch>
          </p:blipFill>
          <p:spPr>
            <a:xfrm>
              <a:off x="10445049" y="5328829"/>
              <a:ext cx="127309" cy="200119"/>
            </a:xfrm>
            <a:prstGeom prst="rect">
              <a:avLst/>
            </a:prstGeom>
          </p:spPr>
        </p:pic>
        <p:grpSp>
          <p:nvGrpSpPr>
            <p:cNvPr id="641" name="object 57">
              <a:extLst>
                <a:ext uri="{FF2B5EF4-FFF2-40B4-BE49-F238E27FC236}">
                  <a16:creationId xmlns:a16="http://schemas.microsoft.com/office/drawing/2014/main" id="{9FC5BB5A-D2D1-B272-30AF-352EB8C7D2AD}"/>
                </a:ext>
              </a:extLst>
            </p:cNvPr>
            <p:cNvGrpSpPr/>
            <p:nvPr/>
          </p:nvGrpSpPr>
          <p:grpSpPr>
            <a:xfrm>
              <a:off x="3644899" y="4888280"/>
              <a:ext cx="29845" cy="6985"/>
              <a:chOff x="3663212" y="5717887"/>
              <a:chExt cx="29845" cy="6985"/>
            </a:xfrm>
          </p:grpSpPr>
          <p:sp>
            <p:nvSpPr>
              <p:cNvPr id="642" name="object 58">
                <a:extLst>
                  <a:ext uri="{FF2B5EF4-FFF2-40B4-BE49-F238E27FC236}">
                    <a16:creationId xmlns:a16="http://schemas.microsoft.com/office/drawing/2014/main" id="{CFBD6385-2C38-0B7B-A8F2-FE5EEA97A992}"/>
                  </a:ext>
                </a:extLst>
              </p:cNvPr>
              <p:cNvSpPr/>
              <p:nvPr/>
            </p:nvSpPr>
            <p:spPr>
              <a:xfrm>
                <a:off x="3663212" y="5721259"/>
                <a:ext cx="29845" cy="0"/>
              </a:xfrm>
              <a:custGeom>
                <a:avLst/>
                <a:gdLst/>
                <a:ahLst/>
                <a:cxnLst/>
                <a:rect l="l" t="t" r="r" b="b"/>
                <a:pathLst>
                  <a:path w="29845">
                    <a:moveTo>
                      <a:pt x="29500" y="0"/>
                    </a:moveTo>
                    <a:lnTo>
                      <a:pt x="0" y="0"/>
                    </a:lnTo>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43" name="object 59">
                <a:extLst>
                  <a:ext uri="{FF2B5EF4-FFF2-40B4-BE49-F238E27FC236}">
                    <a16:creationId xmlns:a16="http://schemas.microsoft.com/office/drawing/2014/main" id="{135DAB16-DA1C-66AC-583E-4E50F99FE734}"/>
                  </a:ext>
                </a:extLst>
              </p:cNvPr>
              <p:cNvSpPr/>
              <p:nvPr/>
            </p:nvSpPr>
            <p:spPr>
              <a:xfrm>
                <a:off x="3663212" y="5721259"/>
                <a:ext cx="29845" cy="0"/>
              </a:xfrm>
              <a:custGeom>
                <a:avLst/>
                <a:gdLst/>
                <a:ahLst/>
                <a:cxnLst/>
                <a:rect l="l" t="t" r="r" b="b"/>
                <a:pathLst>
                  <a:path w="29845">
                    <a:moveTo>
                      <a:pt x="29500" y="0"/>
                    </a:moveTo>
                    <a:lnTo>
                      <a:pt x="0" y="0"/>
                    </a:lnTo>
                  </a:path>
                </a:pathLst>
              </a:custGeom>
              <a:ln w="6742">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grpSp>
          <p:nvGrpSpPr>
            <p:cNvPr id="644" name="object 60">
              <a:extLst>
                <a:ext uri="{FF2B5EF4-FFF2-40B4-BE49-F238E27FC236}">
                  <a16:creationId xmlns:a16="http://schemas.microsoft.com/office/drawing/2014/main" id="{58FE428D-A96F-AB25-E797-59E996FECA0D}"/>
                </a:ext>
              </a:extLst>
            </p:cNvPr>
            <p:cNvGrpSpPr/>
            <p:nvPr/>
          </p:nvGrpSpPr>
          <p:grpSpPr>
            <a:xfrm>
              <a:off x="3246383" y="4797494"/>
              <a:ext cx="354330" cy="196850"/>
              <a:chOff x="3264696" y="5627101"/>
              <a:chExt cx="354330" cy="196850"/>
            </a:xfrm>
          </p:grpSpPr>
          <p:pic>
            <p:nvPicPr>
              <p:cNvPr id="645" name="object 61">
                <a:extLst>
                  <a:ext uri="{FF2B5EF4-FFF2-40B4-BE49-F238E27FC236}">
                    <a16:creationId xmlns:a16="http://schemas.microsoft.com/office/drawing/2014/main" id="{11E98D3B-7A4B-AA73-66EC-54D79DC60292}"/>
                  </a:ext>
                </a:extLst>
              </p:cNvPr>
              <p:cNvPicPr/>
              <p:nvPr/>
            </p:nvPicPr>
            <p:blipFill>
              <a:blip r:embed="rId14" cstate="print"/>
              <a:stretch>
                <a:fillRect/>
              </a:stretch>
            </p:blipFill>
            <p:spPr>
              <a:xfrm>
                <a:off x="3475320" y="5627101"/>
                <a:ext cx="143224" cy="196613"/>
              </a:xfrm>
              <a:prstGeom prst="rect">
                <a:avLst/>
              </a:prstGeom>
            </p:spPr>
          </p:pic>
          <p:sp>
            <p:nvSpPr>
              <p:cNvPr id="646" name="object 62">
                <a:extLst>
                  <a:ext uri="{FF2B5EF4-FFF2-40B4-BE49-F238E27FC236}">
                    <a16:creationId xmlns:a16="http://schemas.microsoft.com/office/drawing/2014/main" id="{8285E0A3-1F6C-FBFC-5104-936BE5090987}"/>
                  </a:ext>
                </a:extLst>
              </p:cNvPr>
              <p:cNvSpPr/>
              <p:nvPr/>
            </p:nvSpPr>
            <p:spPr>
              <a:xfrm>
                <a:off x="3264696" y="5727970"/>
                <a:ext cx="168910" cy="22860"/>
              </a:xfrm>
              <a:custGeom>
                <a:avLst/>
                <a:gdLst/>
                <a:ahLst/>
                <a:cxnLst/>
                <a:rect l="l" t="t" r="r" b="b"/>
                <a:pathLst>
                  <a:path w="168910" h="22860">
                    <a:moveTo>
                      <a:pt x="168846" y="0"/>
                    </a:moveTo>
                    <a:lnTo>
                      <a:pt x="0" y="0"/>
                    </a:lnTo>
                    <a:lnTo>
                      <a:pt x="0" y="22385"/>
                    </a:lnTo>
                    <a:lnTo>
                      <a:pt x="168846" y="22385"/>
                    </a:lnTo>
                    <a:lnTo>
                      <a:pt x="168846" y="0"/>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grpSp>
          <p:nvGrpSpPr>
            <p:cNvPr id="647" name="object 63">
              <a:extLst>
                <a:ext uri="{FF2B5EF4-FFF2-40B4-BE49-F238E27FC236}">
                  <a16:creationId xmlns:a16="http://schemas.microsoft.com/office/drawing/2014/main" id="{A08F03A8-ABB4-CEFC-DC89-4D59016F4997}"/>
                </a:ext>
              </a:extLst>
            </p:cNvPr>
            <p:cNvGrpSpPr/>
            <p:nvPr/>
          </p:nvGrpSpPr>
          <p:grpSpPr>
            <a:xfrm>
              <a:off x="3644899" y="4272905"/>
              <a:ext cx="29845" cy="6985"/>
              <a:chOff x="3663212" y="5102512"/>
              <a:chExt cx="29845" cy="6985"/>
            </a:xfrm>
          </p:grpSpPr>
          <p:sp>
            <p:nvSpPr>
              <p:cNvPr id="648" name="object 64">
                <a:extLst>
                  <a:ext uri="{FF2B5EF4-FFF2-40B4-BE49-F238E27FC236}">
                    <a16:creationId xmlns:a16="http://schemas.microsoft.com/office/drawing/2014/main" id="{A658C0F9-4039-3AB7-38C7-A4CF570CDB3A}"/>
                  </a:ext>
                </a:extLst>
              </p:cNvPr>
              <p:cNvSpPr/>
              <p:nvPr/>
            </p:nvSpPr>
            <p:spPr>
              <a:xfrm>
                <a:off x="3663212" y="5105883"/>
                <a:ext cx="29845" cy="0"/>
              </a:xfrm>
              <a:custGeom>
                <a:avLst/>
                <a:gdLst/>
                <a:ahLst/>
                <a:cxnLst/>
                <a:rect l="l" t="t" r="r" b="b"/>
                <a:pathLst>
                  <a:path w="29845">
                    <a:moveTo>
                      <a:pt x="29500" y="0"/>
                    </a:moveTo>
                    <a:lnTo>
                      <a:pt x="0" y="0"/>
                    </a:lnTo>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49" name="object 65">
                <a:extLst>
                  <a:ext uri="{FF2B5EF4-FFF2-40B4-BE49-F238E27FC236}">
                    <a16:creationId xmlns:a16="http://schemas.microsoft.com/office/drawing/2014/main" id="{37D59D5C-E308-D320-2F2B-AA8A14EC130C}"/>
                  </a:ext>
                </a:extLst>
              </p:cNvPr>
              <p:cNvSpPr/>
              <p:nvPr/>
            </p:nvSpPr>
            <p:spPr>
              <a:xfrm>
                <a:off x="3663212" y="5105883"/>
                <a:ext cx="29845" cy="0"/>
              </a:xfrm>
              <a:custGeom>
                <a:avLst/>
                <a:gdLst/>
                <a:ahLst/>
                <a:cxnLst/>
                <a:rect l="l" t="t" r="r" b="b"/>
                <a:pathLst>
                  <a:path w="29845">
                    <a:moveTo>
                      <a:pt x="29500" y="0"/>
                    </a:moveTo>
                    <a:lnTo>
                      <a:pt x="0" y="0"/>
                    </a:lnTo>
                  </a:path>
                </a:pathLst>
              </a:custGeom>
              <a:ln w="6742">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pic>
          <p:nvPicPr>
            <p:cNvPr id="650" name="object 66">
              <a:extLst>
                <a:ext uri="{FF2B5EF4-FFF2-40B4-BE49-F238E27FC236}">
                  <a16:creationId xmlns:a16="http://schemas.microsoft.com/office/drawing/2014/main" id="{76D4A3AA-ABB5-E1A5-06F8-AB3AB77BF4D5}"/>
                </a:ext>
              </a:extLst>
            </p:cNvPr>
            <p:cNvPicPr/>
            <p:nvPr/>
          </p:nvPicPr>
          <p:blipFill>
            <a:blip r:embed="rId15" cstate="print"/>
            <a:stretch>
              <a:fillRect/>
            </a:stretch>
          </p:blipFill>
          <p:spPr>
            <a:xfrm>
              <a:off x="3463482" y="4178612"/>
              <a:ext cx="124881" cy="200118"/>
            </a:xfrm>
            <a:prstGeom prst="rect">
              <a:avLst/>
            </a:prstGeom>
          </p:spPr>
        </p:pic>
        <p:sp>
          <p:nvSpPr>
            <p:cNvPr id="651" name="object 67">
              <a:extLst>
                <a:ext uri="{FF2B5EF4-FFF2-40B4-BE49-F238E27FC236}">
                  <a16:creationId xmlns:a16="http://schemas.microsoft.com/office/drawing/2014/main" id="{8F1B145D-4A11-C276-FDFB-9B070C1A041F}"/>
                </a:ext>
              </a:extLst>
            </p:cNvPr>
            <p:cNvSpPr/>
            <p:nvPr/>
          </p:nvSpPr>
          <p:spPr>
            <a:xfrm>
              <a:off x="3246383" y="4282987"/>
              <a:ext cx="168910" cy="22860"/>
            </a:xfrm>
            <a:custGeom>
              <a:avLst/>
              <a:gdLst/>
              <a:ahLst/>
              <a:cxnLst/>
              <a:rect l="l" t="t" r="r" b="b"/>
              <a:pathLst>
                <a:path w="168910" h="22860">
                  <a:moveTo>
                    <a:pt x="168846" y="0"/>
                  </a:moveTo>
                  <a:lnTo>
                    <a:pt x="0" y="0"/>
                  </a:lnTo>
                  <a:lnTo>
                    <a:pt x="0" y="22385"/>
                  </a:lnTo>
                  <a:lnTo>
                    <a:pt x="168846" y="22385"/>
                  </a:lnTo>
                  <a:lnTo>
                    <a:pt x="168846" y="0"/>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nvGrpSpPr>
            <p:cNvPr id="652" name="object 68">
              <a:extLst>
                <a:ext uri="{FF2B5EF4-FFF2-40B4-BE49-F238E27FC236}">
                  <a16:creationId xmlns:a16="http://schemas.microsoft.com/office/drawing/2014/main" id="{97D1604F-85E7-7958-6F81-C1B91C4FC339}"/>
                </a:ext>
              </a:extLst>
            </p:cNvPr>
            <p:cNvGrpSpPr/>
            <p:nvPr/>
          </p:nvGrpSpPr>
          <p:grpSpPr>
            <a:xfrm>
              <a:off x="3644899" y="3657529"/>
              <a:ext cx="29845" cy="6985"/>
              <a:chOff x="3663212" y="4487136"/>
              <a:chExt cx="29845" cy="6985"/>
            </a:xfrm>
          </p:grpSpPr>
          <p:sp>
            <p:nvSpPr>
              <p:cNvPr id="653" name="object 69">
                <a:extLst>
                  <a:ext uri="{FF2B5EF4-FFF2-40B4-BE49-F238E27FC236}">
                    <a16:creationId xmlns:a16="http://schemas.microsoft.com/office/drawing/2014/main" id="{A16DDBFE-E790-43B5-B2EB-8AB0BAE75B8C}"/>
                  </a:ext>
                </a:extLst>
              </p:cNvPr>
              <p:cNvSpPr/>
              <p:nvPr/>
            </p:nvSpPr>
            <p:spPr>
              <a:xfrm>
                <a:off x="3663212" y="4490507"/>
                <a:ext cx="29845" cy="0"/>
              </a:xfrm>
              <a:custGeom>
                <a:avLst/>
                <a:gdLst/>
                <a:ahLst/>
                <a:cxnLst/>
                <a:rect l="l" t="t" r="r" b="b"/>
                <a:pathLst>
                  <a:path w="29845">
                    <a:moveTo>
                      <a:pt x="29500" y="0"/>
                    </a:moveTo>
                    <a:lnTo>
                      <a:pt x="0" y="0"/>
                    </a:lnTo>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54" name="object 70">
                <a:extLst>
                  <a:ext uri="{FF2B5EF4-FFF2-40B4-BE49-F238E27FC236}">
                    <a16:creationId xmlns:a16="http://schemas.microsoft.com/office/drawing/2014/main" id="{D600D439-08E3-A857-BCDB-42BE2E32C132}"/>
                  </a:ext>
                </a:extLst>
              </p:cNvPr>
              <p:cNvSpPr/>
              <p:nvPr/>
            </p:nvSpPr>
            <p:spPr>
              <a:xfrm>
                <a:off x="3663212" y="4490507"/>
                <a:ext cx="29845" cy="0"/>
              </a:xfrm>
              <a:custGeom>
                <a:avLst/>
                <a:gdLst/>
                <a:ahLst/>
                <a:cxnLst/>
                <a:rect l="l" t="t" r="r" b="b"/>
                <a:pathLst>
                  <a:path w="29845">
                    <a:moveTo>
                      <a:pt x="29500" y="0"/>
                    </a:moveTo>
                    <a:lnTo>
                      <a:pt x="0" y="0"/>
                    </a:lnTo>
                  </a:path>
                </a:pathLst>
              </a:custGeom>
              <a:ln w="6742">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pic>
          <p:nvPicPr>
            <p:cNvPr id="655" name="object 71">
              <a:extLst>
                <a:ext uri="{FF2B5EF4-FFF2-40B4-BE49-F238E27FC236}">
                  <a16:creationId xmlns:a16="http://schemas.microsoft.com/office/drawing/2014/main" id="{1BE10C2B-3F5A-52DD-995B-B3BE60592561}"/>
                </a:ext>
              </a:extLst>
            </p:cNvPr>
            <p:cNvPicPr/>
            <p:nvPr/>
          </p:nvPicPr>
          <p:blipFill>
            <a:blip r:embed="rId10" cstate="print"/>
            <a:stretch>
              <a:fillRect/>
            </a:stretch>
          </p:blipFill>
          <p:spPr>
            <a:xfrm>
              <a:off x="3461593" y="3563236"/>
              <a:ext cx="135940" cy="203625"/>
            </a:xfrm>
            <a:prstGeom prst="rect">
              <a:avLst/>
            </a:prstGeom>
          </p:spPr>
        </p:pic>
        <p:grpSp>
          <p:nvGrpSpPr>
            <p:cNvPr id="656" name="object 72">
              <a:extLst>
                <a:ext uri="{FF2B5EF4-FFF2-40B4-BE49-F238E27FC236}">
                  <a16:creationId xmlns:a16="http://schemas.microsoft.com/office/drawing/2014/main" id="{89233216-E843-0964-B973-43A26D1F0B20}"/>
                </a:ext>
              </a:extLst>
            </p:cNvPr>
            <p:cNvGrpSpPr/>
            <p:nvPr/>
          </p:nvGrpSpPr>
          <p:grpSpPr>
            <a:xfrm>
              <a:off x="3644899" y="3042153"/>
              <a:ext cx="29845" cy="6985"/>
              <a:chOff x="3663212" y="3871760"/>
              <a:chExt cx="29845" cy="6985"/>
            </a:xfrm>
          </p:grpSpPr>
          <p:sp>
            <p:nvSpPr>
              <p:cNvPr id="657" name="object 73">
                <a:extLst>
                  <a:ext uri="{FF2B5EF4-FFF2-40B4-BE49-F238E27FC236}">
                    <a16:creationId xmlns:a16="http://schemas.microsoft.com/office/drawing/2014/main" id="{F797684F-83F0-E3C2-B197-E46AC28F20E4}"/>
                  </a:ext>
                </a:extLst>
              </p:cNvPr>
              <p:cNvSpPr/>
              <p:nvPr/>
            </p:nvSpPr>
            <p:spPr>
              <a:xfrm>
                <a:off x="3663212" y="3875131"/>
                <a:ext cx="29845" cy="0"/>
              </a:xfrm>
              <a:custGeom>
                <a:avLst/>
                <a:gdLst/>
                <a:ahLst/>
                <a:cxnLst/>
                <a:rect l="l" t="t" r="r" b="b"/>
                <a:pathLst>
                  <a:path w="29845">
                    <a:moveTo>
                      <a:pt x="29500" y="0"/>
                    </a:moveTo>
                    <a:lnTo>
                      <a:pt x="0" y="0"/>
                    </a:lnTo>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58" name="object 74">
                <a:extLst>
                  <a:ext uri="{FF2B5EF4-FFF2-40B4-BE49-F238E27FC236}">
                    <a16:creationId xmlns:a16="http://schemas.microsoft.com/office/drawing/2014/main" id="{B7CCE176-67C3-AE48-A75B-DAC474556703}"/>
                  </a:ext>
                </a:extLst>
              </p:cNvPr>
              <p:cNvSpPr/>
              <p:nvPr/>
            </p:nvSpPr>
            <p:spPr>
              <a:xfrm>
                <a:off x="3663212" y="3875131"/>
                <a:ext cx="29845" cy="0"/>
              </a:xfrm>
              <a:custGeom>
                <a:avLst/>
                <a:gdLst/>
                <a:ahLst/>
                <a:cxnLst/>
                <a:rect l="l" t="t" r="r" b="b"/>
                <a:pathLst>
                  <a:path w="29845">
                    <a:moveTo>
                      <a:pt x="29500" y="0"/>
                    </a:moveTo>
                    <a:lnTo>
                      <a:pt x="0" y="0"/>
                    </a:lnTo>
                  </a:path>
                </a:pathLst>
              </a:custGeom>
              <a:ln w="6742">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pic>
          <p:nvPicPr>
            <p:cNvPr id="659" name="object 75">
              <a:extLst>
                <a:ext uri="{FF2B5EF4-FFF2-40B4-BE49-F238E27FC236}">
                  <a16:creationId xmlns:a16="http://schemas.microsoft.com/office/drawing/2014/main" id="{C08860F6-94F9-CE2B-41F5-D2183DF85730}"/>
                </a:ext>
              </a:extLst>
            </p:cNvPr>
            <p:cNvPicPr/>
            <p:nvPr/>
          </p:nvPicPr>
          <p:blipFill>
            <a:blip r:embed="rId9" cstate="print"/>
            <a:stretch>
              <a:fillRect/>
            </a:stretch>
          </p:blipFill>
          <p:spPr>
            <a:xfrm>
              <a:off x="3463482" y="2947860"/>
              <a:ext cx="124881" cy="200120"/>
            </a:xfrm>
            <a:prstGeom prst="rect">
              <a:avLst/>
            </a:prstGeom>
          </p:spPr>
        </p:pic>
        <p:grpSp>
          <p:nvGrpSpPr>
            <p:cNvPr id="660" name="object 76">
              <a:extLst>
                <a:ext uri="{FF2B5EF4-FFF2-40B4-BE49-F238E27FC236}">
                  <a16:creationId xmlns:a16="http://schemas.microsoft.com/office/drawing/2014/main" id="{192594BB-CBB9-C579-16D2-542ABB3E5429}"/>
                </a:ext>
              </a:extLst>
            </p:cNvPr>
            <p:cNvGrpSpPr/>
            <p:nvPr/>
          </p:nvGrpSpPr>
          <p:grpSpPr>
            <a:xfrm>
              <a:off x="3644899" y="2426777"/>
              <a:ext cx="29845" cy="6985"/>
              <a:chOff x="3663212" y="3256384"/>
              <a:chExt cx="29845" cy="6985"/>
            </a:xfrm>
          </p:grpSpPr>
          <p:sp>
            <p:nvSpPr>
              <p:cNvPr id="661" name="object 77">
                <a:extLst>
                  <a:ext uri="{FF2B5EF4-FFF2-40B4-BE49-F238E27FC236}">
                    <a16:creationId xmlns:a16="http://schemas.microsoft.com/office/drawing/2014/main" id="{697D653F-97BB-88BF-6F26-8916F31F2E95}"/>
                  </a:ext>
                </a:extLst>
              </p:cNvPr>
              <p:cNvSpPr/>
              <p:nvPr/>
            </p:nvSpPr>
            <p:spPr>
              <a:xfrm>
                <a:off x="3663212" y="3259756"/>
                <a:ext cx="29845" cy="0"/>
              </a:xfrm>
              <a:custGeom>
                <a:avLst/>
                <a:gdLst/>
                <a:ahLst/>
                <a:cxnLst/>
                <a:rect l="l" t="t" r="r" b="b"/>
                <a:pathLst>
                  <a:path w="29845">
                    <a:moveTo>
                      <a:pt x="29500" y="0"/>
                    </a:moveTo>
                    <a:lnTo>
                      <a:pt x="0" y="0"/>
                    </a:lnTo>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62" name="object 78">
                <a:extLst>
                  <a:ext uri="{FF2B5EF4-FFF2-40B4-BE49-F238E27FC236}">
                    <a16:creationId xmlns:a16="http://schemas.microsoft.com/office/drawing/2014/main" id="{8AD859F7-DB40-2143-AC09-F237A1FA7E2C}"/>
                  </a:ext>
                </a:extLst>
              </p:cNvPr>
              <p:cNvSpPr/>
              <p:nvPr/>
            </p:nvSpPr>
            <p:spPr>
              <a:xfrm>
                <a:off x="3663212" y="3259756"/>
                <a:ext cx="29845" cy="0"/>
              </a:xfrm>
              <a:custGeom>
                <a:avLst/>
                <a:gdLst/>
                <a:ahLst/>
                <a:cxnLst/>
                <a:rect l="l" t="t" r="r" b="b"/>
                <a:pathLst>
                  <a:path w="29845">
                    <a:moveTo>
                      <a:pt x="29500" y="0"/>
                    </a:moveTo>
                    <a:lnTo>
                      <a:pt x="0" y="0"/>
                    </a:lnTo>
                  </a:path>
                </a:pathLst>
              </a:custGeom>
              <a:ln w="6742">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pic>
          <p:nvPicPr>
            <p:cNvPr id="663" name="object 79">
              <a:extLst>
                <a:ext uri="{FF2B5EF4-FFF2-40B4-BE49-F238E27FC236}">
                  <a16:creationId xmlns:a16="http://schemas.microsoft.com/office/drawing/2014/main" id="{FF29AEC3-815F-F8A1-C24C-F7A186CEE6A1}"/>
                </a:ext>
              </a:extLst>
            </p:cNvPr>
            <p:cNvPicPr/>
            <p:nvPr/>
          </p:nvPicPr>
          <p:blipFill>
            <a:blip r:embed="rId14" cstate="print"/>
            <a:stretch>
              <a:fillRect/>
            </a:stretch>
          </p:blipFill>
          <p:spPr>
            <a:xfrm>
              <a:off x="3457007" y="2335991"/>
              <a:ext cx="143224" cy="196613"/>
            </a:xfrm>
            <a:prstGeom prst="rect">
              <a:avLst/>
            </a:prstGeom>
          </p:spPr>
        </p:pic>
        <p:grpSp>
          <p:nvGrpSpPr>
            <p:cNvPr id="664" name="object 80">
              <a:extLst>
                <a:ext uri="{FF2B5EF4-FFF2-40B4-BE49-F238E27FC236}">
                  <a16:creationId xmlns:a16="http://schemas.microsoft.com/office/drawing/2014/main" id="{3B23D447-64ED-9FC9-9453-BB1A1F45D9D6}"/>
                </a:ext>
              </a:extLst>
            </p:cNvPr>
            <p:cNvGrpSpPr/>
            <p:nvPr/>
          </p:nvGrpSpPr>
          <p:grpSpPr>
            <a:xfrm>
              <a:off x="3644899" y="1811402"/>
              <a:ext cx="29845" cy="6985"/>
              <a:chOff x="3663212" y="2641009"/>
              <a:chExt cx="29845" cy="6985"/>
            </a:xfrm>
          </p:grpSpPr>
          <p:sp>
            <p:nvSpPr>
              <p:cNvPr id="665" name="object 81">
                <a:extLst>
                  <a:ext uri="{FF2B5EF4-FFF2-40B4-BE49-F238E27FC236}">
                    <a16:creationId xmlns:a16="http://schemas.microsoft.com/office/drawing/2014/main" id="{AB27666E-D965-EDA4-8E66-34BC9220E285}"/>
                  </a:ext>
                </a:extLst>
              </p:cNvPr>
              <p:cNvSpPr/>
              <p:nvPr/>
            </p:nvSpPr>
            <p:spPr>
              <a:xfrm>
                <a:off x="3663212" y="2644380"/>
                <a:ext cx="29845" cy="0"/>
              </a:xfrm>
              <a:custGeom>
                <a:avLst/>
                <a:gdLst/>
                <a:ahLst/>
                <a:cxnLst/>
                <a:rect l="l" t="t" r="r" b="b"/>
                <a:pathLst>
                  <a:path w="29845">
                    <a:moveTo>
                      <a:pt x="29500" y="0"/>
                    </a:moveTo>
                    <a:lnTo>
                      <a:pt x="0" y="0"/>
                    </a:lnTo>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66" name="object 82">
                <a:extLst>
                  <a:ext uri="{FF2B5EF4-FFF2-40B4-BE49-F238E27FC236}">
                    <a16:creationId xmlns:a16="http://schemas.microsoft.com/office/drawing/2014/main" id="{F4318C29-A3ED-9434-D69A-520793FF7D3D}"/>
                  </a:ext>
                </a:extLst>
              </p:cNvPr>
              <p:cNvSpPr/>
              <p:nvPr/>
            </p:nvSpPr>
            <p:spPr>
              <a:xfrm>
                <a:off x="3663212" y="2644380"/>
                <a:ext cx="29845" cy="0"/>
              </a:xfrm>
              <a:custGeom>
                <a:avLst/>
                <a:gdLst/>
                <a:ahLst/>
                <a:cxnLst/>
                <a:rect l="l" t="t" r="r" b="b"/>
                <a:pathLst>
                  <a:path w="29845">
                    <a:moveTo>
                      <a:pt x="29500" y="0"/>
                    </a:moveTo>
                    <a:lnTo>
                      <a:pt x="0" y="0"/>
                    </a:lnTo>
                  </a:path>
                </a:pathLst>
              </a:custGeom>
              <a:ln w="6742">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pic>
          <p:nvPicPr>
            <p:cNvPr id="667" name="object 83">
              <a:extLst>
                <a:ext uri="{FF2B5EF4-FFF2-40B4-BE49-F238E27FC236}">
                  <a16:creationId xmlns:a16="http://schemas.microsoft.com/office/drawing/2014/main" id="{E321504E-E958-310D-4EF1-963D204059C2}"/>
                </a:ext>
              </a:extLst>
            </p:cNvPr>
            <p:cNvPicPr/>
            <p:nvPr/>
          </p:nvPicPr>
          <p:blipFill>
            <a:blip r:embed="rId16" cstate="print"/>
            <a:stretch>
              <a:fillRect/>
            </a:stretch>
          </p:blipFill>
          <p:spPr>
            <a:xfrm>
              <a:off x="3462671" y="1717110"/>
              <a:ext cx="135671" cy="203625"/>
            </a:xfrm>
            <a:prstGeom prst="rect">
              <a:avLst/>
            </a:prstGeom>
          </p:spPr>
        </p:pic>
        <p:grpSp>
          <p:nvGrpSpPr>
            <p:cNvPr id="668" name="object 84">
              <a:extLst>
                <a:ext uri="{FF2B5EF4-FFF2-40B4-BE49-F238E27FC236}">
                  <a16:creationId xmlns:a16="http://schemas.microsoft.com/office/drawing/2014/main" id="{05580BFF-63D5-E6DA-4D7B-0AA884CD5892}"/>
                </a:ext>
              </a:extLst>
            </p:cNvPr>
            <p:cNvGrpSpPr/>
            <p:nvPr/>
          </p:nvGrpSpPr>
          <p:grpSpPr>
            <a:xfrm>
              <a:off x="2922982" y="3397417"/>
              <a:ext cx="260985" cy="1249680"/>
              <a:chOff x="2941295" y="4227024"/>
              <a:chExt cx="260985" cy="1249680"/>
            </a:xfrm>
          </p:grpSpPr>
          <p:pic>
            <p:nvPicPr>
              <p:cNvPr id="669" name="object 85">
                <a:extLst>
                  <a:ext uri="{FF2B5EF4-FFF2-40B4-BE49-F238E27FC236}">
                    <a16:creationId xmlns:a16="http://schemas.microsoft.com/office/drawing/2014/main" id="{37D718C0-6B78-C758-213C-7FA637431F94}"/>
                  </a:ext>
                </a:extLst>
              </p:cNvPr>
              <p:cNvPicPr/>
              <p:nvPr/>
            </p:nvPicPr>
            <p:blipFill>
              <a:blip r:embed="rId17" cstate="print"/>
              <a:stretch>
                <a:fillRect/>
              </a:stretch>
            </p:blipFill>
            <p:spPr>
              <a:xfrm>
                <a:off x="2946151" y="5294510"/>
                <a:ext cx="203641" cy="182049"/>
              </a:xfrm>
              <a:prstGeom prst="rect">
                <a:avLst/>
              </a:prstGeom>
            </p:spPr>
          </p:pic>
          <p:pic>
            <p:nvPicPr>
              <p:cNvPr id="670" name="object 86">
                <a:extLst>
                  <a:ext uri="{FF2B5EF4-FFF2-40B4-BE49-F238E27FC236}">
                    <a16:creationId xmlns:a16="http://schemas.microsoft.com/office/drawing/2014/main" id="{A925E9C4-05CE-6151-2D8A-5432F39C658F}"/>
                  </a:ext>
                </a:extLst>
              </p:cNvPr>
              <p:cNvPicPr/>
              <p:nvPr/>
            </p:nvPicPr>
            <p:blipFill>
              <a:blip r:embed="rId18" cstate="print"/>
              <a:stretch>
                <a:fillRect/>
              </a:stretch>
            </p:blipFill>
            <p:spPr>
              <a:xfrm>
                <a:off x="2941295" y="5122979"/>
                <a:ext cx="208497" cy="131884"/>
              </a:xfrm>
              <a:prstGeom prst="rect">
                <a:avLst/>
              </a:prstGeom>
            </p:spPr>
          </p:pic>
          <p:sp>
            <p:nvSpPr>
              <p:cNvPr id="671" name="object 87">
                <a:extLst>
                  <a:ext uri="{FF2B5EF4-FFF2-40B4-BE49-F238E27FC236}">
                    <a16:creationId xmlns:a16="http://schemas.microsoft.com/office/drawing/2014/main" id="{77C7BAA1-099D-688F-646D-9661219179A2}"/>
                  </a:ext>
                </a:extLst>
              </p:cNvPr>
              <p:cNvSpPr/>
              <p:nvPr/>
            </p:nvSpPr>
            <p:spPr>
              <a:xfrm>
                <a:off x="2941295" y="5058520"/>
                <a:ext cx="260985" cy="54610"/>
              </a:xfrm>
              <a:custGeom>
                <a:avLst/>
                <a:gdLst/>
                <a:ahLst/>
                <a:cxnLst/>
                <a:rect l="l" t="t" r="r" b="b"/>
                <a:pathLst>
                  <a:path w="260985" h="54610">
                    <a:moveTo>
                      <a:pt x="207417" y="0"/>
                    </a:moveTo>
                    <a:lnTo>
                      <a:pt x="57452" y="0"/>
                    </a:lnTo>
                    <a:lnTo>
                      <a:pt x="57452" y="24273"/>
                    </a:lnTo>
                    <a:lnTo>
                      <a:pt x="207417" y="24273"/>
                    </a:lnTo>
                    <a:lnTo>
                      <a:pt x="216516" y="24618"/>
                    </a:lnTo>
                    <a:lnTo>
                      <a:pt x="240324" y="38836"/>
                    </a:lnTo>
                    <a:lnTo>
                      <a:pt x="240324" y="54209"/>
                    </a:lnTo>
                    <a:lnTo>
                      <a:pt x="260822" y="54209"/>
                    </a:lnTo>
                    <a:lnTo>
                      <a:pt x="260822" y="45309"/>
                    </a:lnTo>
                    <a:lnTo>
                      <a:pt x="260017" y="34340"/>
                    </a:lnTo>
                    <a:lnTo>
                      <a:pt x="231524" y="2764"/>
                    </a:lnTo>
                    <a:lnTo>
                      <a:pt x="220418" y="699"/>
                    </a:lnTo>
                    <a:lnTo>
                      <a:pt x="207417" y="0"/>
                    </a:lnTo>
                    <a:close/>
                  </a:path>
                  <a:path w="260985" h="54610">
                    <a:moveTo>
                      <a:pt x="30749" y="0"/>
                    </a:moveTo>
                    <a:lnTo>
                      <a:pt x="0" y="0"/>
                    </a:lnTo>
                    <a:lnTo>
                      <a:pt x="0" y="24273"/>
                    </a:lnTo>
                    <a:lnTo>
                      <a:pt x="30749" y="24273"/>
                    </a:lnTo>
                    <a:lnTo>
                      <a:pt x="30749" y="0"/>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pic>
            <p:nvPicPr>
              <p:cNvPr id="672" name="object 88">
                <a:extLst>
                  <a:ext uri="{FF2B5EF4-FFF2-40B4-BE49-F238E27FC236}">
                    <a16:creationId xmlns:a16="http://schemas.microsoft.com/office/drawing/2014/main" id="{71E95D94-92D6-1801-CFF9-06D938D8C3CE}"/>
                  </a:ext>
                </a:extLst>
              </p:cNvPr>
              <p:cNvPicPr/>
              <p:nvPr/>
            </p:nvPicPr>
            <p:blipFill>
              <a:blip r:embed="rId19" cstate="print"/>
              <a:stretch>
                <a:fillRect/>
              </a:stretch>
            </p:blipFill>
            <p:spPr>
              <a:xfrm>
                <a:off x="2995241" y="4881595"/>
                <a:ext cx="154551" cy="136738"/>
              </a:xfrm>
              <a:prstGeom prst="rect">
                <a:avLst/>
              </a:prstGeom>
            </p:spPr>
          </p:pic>
          <p:pic>
            <p:nvPicPr>
              <p:cNvPr id="673" name="object 89">
                <a:extLst>
                  <a:ext uri="{FF2B5EF4-FFF2-40B4-BE49-F238E27FC236}">
                    <a16:creationId xmlns:a16="http://schemas.microsoft.com/office/drawing/2014/main" id="{84D293AF-CD01-2657-7AB1-7C0DCAA9006B}"/>
                  </a:ext>
                </a:extLst>
              </p:cNvPr>
              <p:cNvPicPr/>
              <p:nvPr/>
            </p:nvPicPr>
            <p:blipFill>
              <a:blip r:embed="rId20" cstate="print"/>
              <a:stretch>
                <a:fillRect/>
              </a:stretch>
            </p:blipFill>
            <p:spPr>
              <a:xfrm>
                <a:off x="2995241" y="4735685"/>
                <a:ext cx="154551" cy="116781"/>
              </a:xfrm>
              <a:prstGeom prst="rect">
                <a:avLst/>
              </a:prstGeom>
            </p:spPr>
          </p:pic>
          <p:pic>
            <p:nvPicPr>
              <p:cNvPr id="674" name="object 90">
                <a:extLst>
                  <a:ext uri="{FF2B5EF4-FFF2-40B4-BE49-F238E27FC236}">
                    <a16:creationId xmlns:a16="http://schemas.microsoft.com/office/drawing/2014/main" id="{5F6516AE-0F71-0D00-87AD-B044228D5F3F}"/>
                  </a:ext>
                </a:extLst>
              </p:cNvPr>
              <p:cNvPicPr/>
              <p:nvPr/>
            </p:nvPicPr>
            <p:blipFill>
              <a:blip r:embed="rId21" cstate="print"/>
              <a:stretch>
                <a:fillRect/>
              </a:stretch>
            </p:blipFill>
            <p:spPr>
              <a:xfrm>
                <a:off x="2956940" y="4619712"/>
                <a:ext cx="189345" cy="91969"/>
              </a:xfrm>
              <a:prstGeom prst="rect">
                <a:avLst/>
              </a:prstGeom>
            </p:spPr>
          </p:pic>
          <p:sp>
            <p:nvSpPr>
              <p:cNvPr id="675" name="object 91">
                <a:extLst>
                  <a:ext uri="{FF2B5EF4-FFF2-40B4-BE49-F238E27FC236}">
                    <a16:creationId xmlns:a16="http://schemas.microsoft.com/office/drawing/2014/main" id="{66DA6C9C-4895-DBB2-9F01-80FADF0E0493}"/>
                  </a:ext>
                </a:extLst>
              </p:cNvPr>
              <p:cNvSpPr/>
              <p:nvPr/>
            </p:nvSpPr>
            <p:spPr>
              <a:xfrm>
                <a:off x="2941294" y="4563618"/>
                <a:ext cx="205104" cy="24765"/>
              </a:xfrm>
              <a:custGeom>
                <a:avLst/>
                <a:gdLst/>
                <a:ahLst/>
                <a:cxnLst/>
                <a:rect l="l" t="t" r="r" b="b"/>
                <a:pathLst>
                  <a:path w="205105" h="24764">
                    <a:moveTo>
                      <a:pt x="30746" y="0"/>
                    </a:moveTo>
                    <a:lnTo>
                      <a:pt x="0" y="0"/>
                    </a:lnTo>
                    <a:lnTo>
                      <a:pt x="0" y="24269"/>
                    </a:lnTo>
                    <a:lnTo>
                      <a:pt x="30746" y="24269"/>
                    </a:lnTo>
                    <a:lnTo>
                      <a:pt x="30746" y="0"/>
                    </a:lnTo>
                    <a:close/>
                  </a:path>
                  <a:path w="205105" h="24764">
                    <a:moveTo>
                      <a:pt x="204990" y="0"/>
                    </a:moveTo>
                    <a:lnTo>
                      <a:pt x="57442" y="0"/>
                    </a:lnTo>
                    <a:lnTo>
                      <a:pt x="57442" y="24269"/>
                    </a:lnTo>
                    <a:lnTo>
                      <a:pt x="204990" y="24269"/>
                    </a:lnTo>
                    <a:lnTo>
                      <a:pt x="204990" y="0"/>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pic>
            <p:nvPicPr>
              <p:cNvPr id="676" name="object 92">
                <a:extLst>
                  <a:ext uri="{FF2B5EF4-FFF2-40B4-BE49-F238E27FC236}">
                    <a16:creationId xmlns:a16="http://schemas.microsoft.com/office/drawing/2014/main" id="{888155B6-5B1E-4545-1FE1-3BB9A89AC212}"/>
                  </a:ext>
                </a:extLst>
              </p:cNvPr>
              <p:cNvPicPr/>
              <p:nvPr/>
            </p:nvPicPr>
            <p:blipFill>
              <a:blip r:embed="rId22" cstate="print"/>
              <a:stretch>
                <a:fillRect/>
              </a:stretch>
            </p:blipFill>
            <p:spPr>
              <a:xfrm>
                <a:off x="2998748" y="4386689"/>
                <a:ext cx="147538" cy="143482"/>
              </a:xfrm>
              <a:prstGeom prst="rect">
                <a:avLst/>
              </a:prstGeom>
            </p:spPr>
          </p:pic>
          <p:pic>
            <p:nvPicPr>
              <p:cNvPr id="677" name="object 93">
                <a:extLst>
                  <a:ext uri="{FF2B5EF4-FFF2-40B4-BE49-F238E27FC236}">
                    <a16:creationId xmlns:a16="http://schemas.microsoft.com/office/drawing/2014/main" id="{E061042F-00BA-9938-2287-5273129BEB34}"/>
                  </a:ext>
                </a:extLst>
              </p:cNvPr>
              <p:cNvPicPr/>
              <p:nvPr/>
            </p:nvPicPr>
            <p:blipFill>
              <a:blip r:embed="rId23" cstate="print"/>
              <a:stretch>
                <a:fillRect/>
              </a:stretch>
            </p:blipFill>
            <p:spPr>
              <a:xfrm>
                <a:off x="2995241" y="4227024"/>
                <a:ext cx="154551" cy="136739"/>
              </a:xfrm>
              <a:prstGeom prst="rect">
                <a:avLst/>
              </a:prstGeom>
            </p:spPr>
          </p:pic>
        </p:grpSp>
        <p:pic>
          <p:nvPicPr>
            <p:cNvPr id="678" name="object 94">
              <a:extLst>
                <a:ext uri="{FF2B5EF4-FFF2-40B4-BE49-F238E27FC236}">
                  <a16:creationId xmlns:a16="http://schemas.microsoft.com/office/drawing/2014/main" id="{F29B0BE2-EB37-05A1-9A34-9F01A4393490}"/>
                </a:ext>
              </a:extLst>
            </p:cNvPr>
            <p:cNvPicPr/>
            <p:nvPr/>
          </p:nvPicPr>
          <p:blipFill>
            <a:blip r:embed="rId24" cstate="print"/>
            <a:stretch>
              <a:fillRect/>
            </a:stretch>
          </p:blipFill>
          <p:spPr>
            <a:xfrm>
              <a:off x="2922982" y="3055974"/>
              <a:ext cx="208497" cy="235181"/>
            </a:xfrm>
            <a:prstGeom prst="rect">
              <a:avLst/>
            </a:prstGeom>
          </p:spPr>
        </p:pic>
        <p:grpSp>
          <p:nvGrpSpPr>
            <p:cNvPr id="679" name="object 95">
              <a:extLst>
                <a:ext uri="{FF2B5EF4-FFF2-40B4-BE49-F238E27FC236}">
                  <a16:creationId xmlns:a16="http://schemas.microsoft.com/office/drawing/2014/main" id="{D4C16158-CA2E-1BA1-3745-530F86B0D0B5}"/>
                </a:ext>
              </a:extLst>
            </p:cNvPr>
            <p:cNvGrpSpPr/>
            <p:nvPr/>
          </p:nvGrpSpPr>
          <p:grpSpPr>
            <a:xfrm>
              <a:off x="2922982" y="2218276"/>
              <a:ext cx="208915" cy="788670"/>
              <a:chOff x="2941295" y="3047883"/>
              <a:chExt cx="208915" cy="788670"/>
            </a:xfrm>
          </p:grpSpPr>
          <p:pic>
            <p:nvPicPr>
              <p:cNvPr id="680" name="object 96">
                <a:extLst>
                  <a:ext uri="{FF2B5EF4-FFF2-40B4-BE49-F238E27FC236}">
                    <a16:creationId xmlns:a16="http://schemas.microsoft.com/office/drawing/2014/main" id="{B187A6CD-661F-BC03-AC8D-123AA82D098E}"/>
                  </a:ext>
                </a:extLst>
              </p:cNvPr>
              <p:cNvPicPr/>
              <p:nvPr/>
            </p:nvPicPr>
            <p:blipFill>
              <a:blip r:embed="rId25" cstate="print"/>
              <a:stretch>
                <a:fillRect/>
              </a:stretch>
            </p:blipFill>
            <p:spPr>
              <a:xfrm>
                <a:off x="2995241" y="3558430"/>
                <a:ext cx="154551" cy="116781"/>
              </a:xfrm>
              <a:prstGeom prst="rect">
                <a:avLst/>
              </a:prstGeom>
            </p:spPr>
          </p:pic>
          <p:pic>
            <p:nvPicPr>
              <p:cNvPr id="681" name="object 97">
                <a:extLst>
                  <a:ext uri="{FF2B5EF4-FFF2-40B4-BE49-F238E27FC236}">
                    <a16:creationId xmlns:a16="http://schemas.microsoft.com/office/drawing/2014/main" id="{2DE2F6F5-9C51-D0D1-3AC9-FD916FECEB7E}"/>
                  </a:ext>
                </a:extLst>
              </p:cNvPr>
              <p:cNvPicPr/>
              <p:nvPr/>
            </p:nvPicPr>
            <p:blipFill>
              <a:blip r:embed="rId26" cstate="print"/>
              <a:stretch>
                <a:fillRect/>
              </a:stretch>
            </p:blipFill>
            <p:spPr>
              <a:xfrm>
                <a:off x="2995241" y="3712970"/>
                <a:ext cx="151044" cy="123524"/>
              </a:xfrm>
              <a:prstGeom prst="rect">
                <a:avLst/>
              </a:prstGeom>
            </p:spPr>
          </p:pic>
          <p:pic>
            <p:nvPicPr>
              <p:cNvPr id="682" name="object 98">
                <a:extLst>
                  <a:ext uri="{FF2B5EF4-FFF2-40B4-BE49-F238E27FC236}">
                    <a16:creationId xmlns:a16="http://schemas.microsoft.com/office/drawing/2014/main" id="{5CD482AE-7EC1-9338-679A-A8AF82C505F4}"/>
                  </a:ext>
                </a:extLst>
              </p:cNvPr>
              <p:cNvPicPr/>
              <p:nvPr/>
            </p:nvPicPr>
            <p:blipFill>
              <a:blip r:embed="rId21" cstate="print"/>
              <a:stretch>
                <a:fillRect/>
              </a:stretch>
            </p:blipFill>
            <p:spPr>
              <a:xfrm>
                <a:off x="2956940" y="3442459"/>
                <a:ext cx="189345" cy="91968"/>
              </a:xfrm>
              <a:prstGeom prst="rect">
                <a:avLst/>
              </a:prstGeom>
            </p:spPr>
          </p:pic>
          <p:sp>
            <p:nvSpPr>
              <p:cNvPr id="683" name="object 99">
                <a:extLst>
                  <a:ext uri="{FF2B5EF4-FFF2-40B4-BE49-F238E27FC236}">
                    <a16:creationId xmlns:a16="http://schemas.microsoft.com/office/drawing/2014/main" id="{9F2B3277-2B0E-6725-6405-1538361F0DF9}"/>
                  </a:ext>
                </a:extLst>
              </p:cNvPr>
              <p:cNvSpPr/>
              <p:nvPr/>
            </p:nvSpPr>
            <p:spPr>
              <a:xfrm>
                <a:off x="2941294" y="3386365"/>
                <a:ext cx="205104" cy="24765"/>
              </a:xfrm>
              <a:custGeom>
                <a:avLst/>
                <a:gdLst/>
                <a:ahLst/>
                <a:cxnLst/>
                <a:rect l="l" t="t" r="r" b="b"/>
                <a:pathLst>
                  <a:path w="205105" h="24764">
                    <a:moveTo>
                      <a:pt x="30746" y="0"/>
                    </a:moveTo>
                    <a:lnTo>
                      <a:pt x="0" y="0"/>
                    </a:lnTo>
                    <a:lnTo>
                      <a:pt x="0" y="24269"/>
                    </a:lnTo>
                    <a:lnTo>
                      <a:pt x="30746" y="24269"/>
                    </a:lnTo>
                    <a:lnTo>
                      <a:pt x="30746" y="0"/>
                    </a:lnTo>
                    <a:close/>
                  </a:path>
                  <a:path w="205105" h="24764">
                    <a:moveTo>
                      <a:pt x="204990" y="0"/>
                    </a:moveTo>
                    <a:lnTo>
                      <a:pt x="57442" y="0"/>
                    </a:lnTo>
                    <a:lnTo>
                      <a:pt x="57442" y="24269"/>
                    </a:lnTo>
                    <a:lnTo>
                      <a:pt x="204990" y="24269"/>
                    </a:lnTo>
                    <a:lnTo>
                      <a:pt x="204990" y="0"/>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pic>
            <p:nvPicPr>
              <p:cNvPr id="684" name="object 100">
                <a:extLst>
                  <a:ext uri="{FF2B5EF4-FFF2-40B4-BE49-F238E27FC236}">
                    <a16:creationId xmlns:a16="http://schemas.microsoft.com/office/drawing/2014/main" id="{794A87C2-B483-4CBA-C137-6FE8C04D1992}"/>
                  </a:ext>
                </a:extLst>
              </p:cNvPr>
              <p:cNvPicPr/>
              <p:nvPr/>
            </p:nvPicPr>
            <p:blipFill>
              <a:blip r:embed="rId27" cstate="print"/>
              <a:stretch>
                <a:fillRect/>
              </a:stretch>
            </p:blipFill>
            <p:spPr>
              <a:xfrm>
                <a:off x="2995241" y="3210783"/>
                <a:ext cx="154551" cy="135390"/>
              </a:xfrm>
              <a:prstGeom prst="rect">
                <a:avLst/>
              </a:prstGeom>
            </p:spPr>
          </p:pic>
          <p:pic>
            <p:nvPicPr>
              <p:cNvPr id="685" name="object 101">
                <a:extLst>
                  <a:ext uri="{FF2B5EF4-FFF2-40B4-BE49-F238E27FC236}">
                    <a16:creationId xmlns:a16="http://schemas.microsoft.com/office/drawing/2014/main" id="{197222FC-246A-9842-0710-A294BB12F2FA}"/>
                  </a:ext>
                </a:extLst>
              </p:cNvPr>
              <p:cNvPicPr/>
              <p:nvPr/>
            </p:nvPicPr>
            <p:blipFill>
              <a:blip r:embed="rId26" cstate="print"/>
              <a:stretch>
                <a:fillRect/>
              </a:stretch>
            </p:blipFill>
            <p:spPr>
              <a:xfrm>
                <a:off x="2995241" y="3047883"/>
                <a:ext cx="151044" cy="123524"/>
              </a:xfrm>
              <a:prstGeom prst="rect">
                <a:avLst/>
              </a:prstGeom>
            </p:spPr>
          </p:pic>
        </p:grpSp>
        <p:grpSp>
          <p:nvGrpSpPr>
            <p:cNvPr id="686" name="object 102">
              <a:extLst>
                <a:ext uri="{FF2B5EF4-FFF2-40B4-BE49-F238E27FC236}">
                  <a16:creationId xmlns:a16="http://schemas.microsoft.com/office/drawing/2014/main" id="{562C2C97-B925-D256-C386-5A99CE136270}"/>
                </a:ext>
              </a:extLst>
            </p:cNvPr>
            <p:cNvGrpSpPr/>
            <p:nvPr/>
          </p:nvGrpSpPr>
          <p:grpSpPr>
            <a:xfrm>
              <a:off x="3657544" y="1592898"/>
              <a:ext cx="7559040" cy="3672204"/>
              <a:chOff x="3675857" y="2422505"/>
              <a:chExt cx="7559040" cy="3672204"/>
            </a:xfrm>
          </p:grpSpPr>
          <p:sp>
            <p:nvSpPr>
              <p:cNvPr id="687" name="object 103">
                <a:extLst>
                  <a:ext uri="{FF2B5EF4-FFF2-40B4-BE49-F238E27FC236}">
                    <a16:creationId xmlns:a16="http://schemas.microsoft.com/office/drawing/2014/main" id="{4858900C-27FD-356F-5C35-EF67EEA9686B}"/>
                  </a:ext>
                </a:extLst>
              </p:cNvPr>
              <p:cNvSpPr/>
              <p:nvPr/>
            </p:nvSpPr>
            <p:spPr>
              <a:xfrm>
                <a:off x="3692713" y="2830057"/>
                <a:ext cx="7525384" cy="3094990"/>
              </a:xfrm>
              <a:custGeom>
                <a:avLst/>
                <a:gdLst/>
                <a:ahLst/>
                <a:cxnLst/>
                <a:rect l="l" t="t" r="r" b="b"/>
                <a:pathLst>
                  <a:path w="7525384" h="3094990">
                    <a:moveTo>
                      <a:pt x="0" y="1660450"/>
                    </a:moveTo>
                    <a:lnTo>
                      <a:pt x="196640" y="306244"/>
                    </a:lnTo>
                    <a:lnTo>
                      <a:pt x="393280" y="68032"/>
                    </a:lnTo>
                    <a:lnTo>
                      <a:pt x="589921" y="819309"/>
                    </a:lnTo>
                    <a:lnTo>
                      <a:pt x="786561" y="1435850"/>
                    </a:lnTo>
                    <a:lnTo>
                      <a:pt x="983202" y="1178419"/>
                    </a:lnTo>
                    <a:lnTo>
                      <a:pt x="1179843" y="503778"/>
                    </a:lnTo>
                    <a:lnTo>
                      <a:pt x="1376484" y="381482"/>
                    </a:lnTo>
                    <a:lnTo>
                      <a:pt x="1573124" y="1063657"/>
                    </a:lnTo>
                    <a:lnTo>
                      <a:pt x="1769765" y="1838889"/>
                    </a:lnTo>
                    <a:lnTo>
                      <a:pt x="1966405" y="1963424"/>
                    </a:lnTo>
                    <a:lnTo>
                      <a:pt x="2163045" y="1509905"/>
                    </a:lnTo>
                    <a:lnTo>
                      <a:pt x="2359686" y="1124919"/>
                    </a:lnTo>
                    <a:lnTo>
                      <a:pt x="2556326" y="1163628"/>
                    </a:lnTo>
                    <a:lnTo>
                      <a:pt x="2752967" y="1375781"/>
                    </a:lnTo>
                    <a:lnTo>
                      <a:pt x="2949607" y="1428282"/>
                    </a:lnTo>
                    <a:lnTo>
                      <a:pt x="3146248" y="1400440"/>
                    </a:lnTo>
                    <a:lnTo>
                      <a:pt x="3342888" y="1548077"/>
                    </a:lnTo>
                    <a:lnTo>
                      <a:pt x="3539529" y="1774250"/>
                    </a:lnTo>
                    <a:lnTo>
                      <a:pt x="3736169" y="1688584"/>
                    </a:lnTo>
                    <a:lnTo>
                      <a:pt x="3932810" y="1241608"/>
                    </a:lnTo>
                    <a:lnTo>
                      <a:pt x="4129450" y="984185"/>
                    </a:lnTo>
                    <a:lnTo>
                      <a:pt x="4326091" y="1432781"/>
                    </a:lnTo>
                    <a:lnTo>
                      <a:pt x="4522731" y="2306448"/>
                    </a:lnTo>
                    <a:lnTo>
                      <a:pt x="4719372" y="2734401"/>
                    </a:lnTo>
                    <a:lnTo>
                      <a:pt x="4916012" y="2313967"/>
                    </a:lnTo>
                    <a:lnTo>
                      <a:pt x="5112653" y="1684619"/>
                    </a:lnTo>
                    <a:lnTo>
                      <a:pt x="5309293" y="1777689"/>
                    </a:lnTo>
                    <a:lnTo>
                      <a:pt x="5505934" y="2597072"/>
                    </a:lnTo>
                    <a:lnTo>
                      <a:pt x="5702575" y="3094481"/>
                    </a:lnTo>
                    <a:lnTo>
                      <a:pt x="5899215" y="2399431"/>
                    </a:lnTo>
                    <a:lnTo>
                      <a:pt x="6095856" y="932506"/>
                    </a:lnTo>
                    <a:lnTo>
                      <a:pt x="6292496" y="0"/>
                    </a:lnTo>
                    <a:lnTo>
                      <a:pt x="6489137" y="320203"/>
                    </a:lnTo>
                    <a:lnTo>
                      <a:pt x="6685777" y="1255988"/>
                    </a:lnTo>
                    <a:lnTo>
                      <a:pt x="6882418" y="1652465"/>
                    </a:lnTo>
                    <a:lnTo>
                      <a:pt x="7079058" y="1209323"/>
                    </a:lnTo>
                    <a:lnTo>
                      <a:pt x="7275699" y="722910"/>
                    </a:lnTo>
                    <a:lnTo>
                      <a:pt x="7472339" y="1001014"/>
                    </a:lnTo>
                    <a:lnTo>
                      <a:pt x="7525280" y="1235551"/>
                    </a:lnTo>
                  </a:path>
                </a:pathLst>
              </a:custGeom>
              <a:ln w="33713">
                <a:solidFill>
                  <a:srgbClr val="FF45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88" name="object 104">
                <a:extLst>
                  <a:ext uri="{FF2B5EF4-FFF2-40B4-BE49-F238E27FC236}">
                    <a16:creationId xmlns:a16="http://schemas.microsoft.com/office/drawing/2014/main" id="{71B1BA39-9DE2-4E9A-B884-BADBAC598FCE}"/>
                  </a:ext>
                </a:extLst>
              </p:cNvPr>
              <p:cNvSpPr/>
              <p:nvPr/>
            </p:nvSpPr>
            <p:spPr>
              <a:xfrm>
                <a:off x="3692713" y="2425876"/>
                <a:ext cx="7525384" cy="3665854"/>
              </a:xfrm>
              <a:custGeom>
                <a:avLst/>
                <a:gdLst/>
                <a:ahLst/>
                <a:cxnLst/>
                <a:rect l="l" t="t" r="r" b="b"/>
                <a:pathLst>
                  <a:path w="7525384" h="3665854">
                    <a:moveTo>
                      <a:pt x="0" y="3665265"/>
                    </a:moveTo>
                    <a:lnTo>
                      <a:pt x="0" y="0"/>
                    </a:lnTo>
                  </a:path>
                  <a:path w="7525384" h="3665854">
                    <a:moveTo>
                      <a:pt x="7525280" y="3665265"/>
                    </a:moveTo>
                    <a:lnTo>
                      <a:pt x="7525280" y="0"/>
                    </a:lnTo>
                  </a:path>
                  <a:path w="7525384" h="3665854">
                    <a:moveTo>
                      <a:pt x="0" y="3665265"/>
                    </a:moveTo>
                    <a:lnTo>
                      <a:pt x="7525280" y="3665265"/>
                    </a:lnTo>
                  </a:path>
                  <a:path w="7525384" h="3665854">
                    <a:moveTo>
                      <a:pt x="0" y="0"/>
                    </a:moveTo>
                    <a:lnTo>
                      <a:pt x="7525280" y="0"/>
                    </a:lnTo>
                  </a:path>
                </a:pathLst>
              </a:custGeom>
              <a:ln w="6742">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89" name="object 105">
                <a:extLst>
                  <a:ext uri="{FF2B5EF4-FFF2-40B4-BE49-F238E27FC236}">
                    <a16:creationId xmlns:a16="http://schemas.microsoft.com/office/drawing/2014/main" id="{EEF068D5-D965-EDBA-C786-065AABABFE00}"/>
                  </a:ext>
                </a:extLst>
              </p:cNvPr>
              <p:cNvSpPr/>
              <p:nvPr/>
            </p:nvSpPr>
            <p:spPr>
              <a:xfrm>
                <a:off x="3703899" y="2438400"/>
                <a:ext cx="7503159" cy="3609975"/>
              </a:xfrm>
              <a:custGeom>
                <a:avLst/>
                <a:gdLst/>
                <a:ahLst/>
                <a:cxnLst/>
                <a:rect l="l" t="t" r="r" b="b"/>
                <a:pathLst>
                  <a:path w="7503159" h="3609975">
                    <a:moveTo>
                      <a:pt x="7502580" y="0"/>
                    </a:moveTo>
                    <a:lnTo>
                      <a:pt x="0" y="0"/>
                    </a:lnTo>
                    <a:lnTo>
                      <a:pt x="0" y="3609371"/>
                    </a:lnTo>
                    <a:lnTo>
                      <a:pt x="7502580" y="3609371"/>
                    </a:lnTo>
                    <a:lnTo>
                      <a:pt x="7502580" y="0"/>
                    </a:lnTo>
                    <a:close/>
                  </a:path>
                </a:pathLst>
              </a:custGeom>
              <a:solidFill>
                <a:srgbClr val="FFFFF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pic>
            <p:nvPicPr>
              <p:cNvPr id="690" name="object 106">
                <a:extLst>
                  <a:ext uri="{FF2B5EF4-FFF2-40B4-BE49-F238E27FC236}">
                    <a16:creationId xmlns:a16="http://schemas.microsoft.com/office/drawing/2014/main" id="{17CD0C96-CFC0-E8BA-8FC8-CD284A9F3950}"/>
                  </a:ext>
                </a:extLst>
              </p:cNvPr>
              <p:cNvPicPr/>
              <p:nvPr/>
            </p:nvPicPr>
            <p:blipFill>
              <a:blip r:embed="rId28" cstate="print"/>
              <a:stretch>
                <a:fillRect/>
              </a:stretch>
            </p:blipFill>
            <p:spPr>
              <a:xfrm>
                <a:off x="5128646" y="3610926"/>
                <a:ext cx="195580" cy="195580"/>
              </a:xfrm>
              <a:prstGeom prst="rect">
                <a:avLst/>
              </a:prstGeom>
            </p:spPr>
          </p:pic>
          <p:pic>
            <p:nvPicPr>
              <p:cNvPr id="691" name="object 107">
                <a:extLst>
                  <a:ext uri="{FF2B5EF4-FFF2-40B4-BE49-F238E27FC236}">
                    <a16:creationId xmlns:a16="http://schemas.microsoft.com/office/drawing/2014/main" id="{6ACA7B6F-0503-6C49-3BF0-69524919601F}"/>
                  </a:ext>
                </a:extLst>
              </p:cNvPr>
              <p:cNvPicPr/>
              <p:nvPr/>
            </p:nvPicPr>
            <p:blipFill>
              <a:blip r:embed="rId28" cstate="print"/>
              <a:stretch>
                <a:fillRect/>
              </a:stretch>
            </p:blipFill>
            <p:spPr>
              <a:xfrm>
                <a:off x="6544866" y="4132634"/>
                <a:ext cx="195580" cy="195580"/>
              </a:xfrm>
              <a:prstGeom prst="rect">
                <a:avLst/>
              </a:prstGeom>
            </p:spPr>
          </p:pic>
          <p:pic>
            <p:nvPicPr>
              <p:cNvPr id="692" name="object 108">
                <a:extLst>
                  <a:ext uri="{FF2B5EF4-FFF2-40B4-BE49-F238E27FC236}">
                    <a16:creationId xmlns:a16="http://schemas.microsoft.com/office/drawing/2014/main" id="{D27D1927-FC2D-DA7C-1D45-908E21A294AE}"/>
                  </a:ext>
                </a:extLst>
              </p:cNvPr>
              <p:cNvPicPr/>
              <p:nvPr/>
            </p:nvPicPr>
            <p:blipFill>
              <a:blip r:embed="rId28" cstate="print"/>
              <a:stretch>
                <a:fillRect/>
              </a:stretch>
            </p:blipFill>
            <p:spPr>
              <a:xfrm>
                <a:off x="8004218" y="4559526"/>
                <a:ext cx="195580" cy="195580"/>
              </a:xfrm>
              <a:prstGeom prst="rect">
                <a:avLst/>
              </a:prstGeom>
            </p:spPr>
          </p:pic>
          <p:pic>
            <p:nvPicPr>
              <p:cNvPr id="693" name="object 109">
                <a:extLst>
                  <a:ext uri="{FF2B5EF4-FFF2-40B4-BE49-F238E27FC236}">
                    <a16:creationId xmlns:a16="http://schemas.microsoft.com/office/drawing/2014/main" id="{760DB55D-C6B0-E112-26E6-AF807F773956}"/>
                  </a:ext>
                </a:extLst>
              </p:cNvPr>
              <p:cNvPicPr/>
              <p:nvPr/>
            </p:nvPicPr>
            <p:blipFill>
              <a:blip r:embed="rId29" cstate="print"/>
              <a:stretch>
                <a:fillRect/>
              </a:stretch>
            </p:blipFill>
            <p:spPr>
              <a:xfrm>
                <a:off x="9539018" y="4777329"/>
                <a:ext cx="240030" cy="240030"/>
              </a:xfrm>
              <a:prstGeom prst="rect">
                <a:avLst/>
              </a:prstGeom>
            </p:spPr>
          </p:pic>
          <p:pic>
            <p:nvPicPr>
              <p:cNvPr id="694" name="object 110">
                <a:extLst>
                  <a:ext uri="{FF2B5EF4-FFF2-40B4-BE49-F238E27FC236}">
                    <a16:creationId xmlns:a16="http://schemas.microsoft.com/office/drawing/2014/main" id="{D591A0D4-D065-8FA6-ADFB-E67F941EC8BA}"/>
                  </a:ext>
                </a:extLst>
              </p:cNvPr>
              <p:cNvPicPr/>
              <p:nvPr/>
            </p:nvPicPr>
            <p:blipFill>
              <a:blip r:embed="rId28" cstate="print"/>
              <a:stretch>
                <a:fillRect/>
              </a:stretch>
            </p:blipFill>
            <p:spPr>
              <a:xfrm>
                <a:off x="3839522" y="2987108"/>
                <a:ext cx="195580" cy="195580"/>
              </a:xfrm>
              <a:prstGeom prst="rect">
                <a:avLst/>
              </a:prstGeom>
            </p:spPr>
          </p:pic>
          <p:pic>
            <p:nvPicPr>
              <p:cNvPr id="695" name="object 111">
                <a:extLst>
                  <a:ext uri="{FF2B5EF4-FFF2-40B4-BE49-F238E27FC236}">
                    <a16:creationId xmlns:a16="http://schemas.microsoft.com/office/drawing/2014/main" id="{81081F68-951C-FBC0-1F6F-B3A5459552B1}"/>
                  </a:ext>
                </a:extLst>
              </p:cNvPr>
              <p:cNvPicPr/>
              <p:nvPr/>
            </p:nvPicPr>
            <p:blipFill>
              <a:blip r:embed="rId28" cstate="print"/>
              <a:stretch>
                <a:fillRect/>
              </a:stretch>
            </p:blipFill>
            <p:spPr>
              <a:xfrm>
                <a:off x="10463841" y="4345419"/>
                <a:ext cx="195580" cy="195580"/>
              </a:xfrm>
              <a:prstGeom prst="rect">
                <a:avLst/>
              </a:prstGeom>
            </p:spPr>
          </p:pic>
          <p:sp>
            <p:nvSpPr>
              <p:cNvPr id="696" name="object 112">
                <a:extLst>
                  <a:ext uri="{FF2B5EF4-FFF2-40B4-BE49-F238E27FC236}">
                    <a16:creationId xmlns:a16="http://schemas.microsoft.com/office/drawing/2014/main" id="{74068208-8584-05C1-EF16-C1661FE77906}"/>
                  </a:ext>
                </a:extLst>
              </p:cNvPr>
              <p:cNvSpPr/>
              <p:nvPr/>
            </p:nvSpPr>
            <p:spPr>
              <a:xfrm>
                <a:off x="10004990" y="4667476"/>
                <a:ext cx="365760" cy="365760"/>
              </a:xfrm>
              <a:custGeom>
                <a:avLst/>
                <a:gdLst/>
                <a:ahLst/>
                <a:cxnLst/>
                <a:rect l="l" t="t" r="r" b="b"/>
                <a:pathLst>
                  <a:path w="365759" h="365760">
                    <a:moveTo>
                      <a:pt x="182879" y="0"/>
                    </a:moveTo>
                    <a:lnTo>
                      <a:pt x="139708" y="139707"/>
                    </a:lnTo>
                    <a:lnTo>
                      <a:pt x="0" y="139707"/>
                    </a:lnTo>
                    <a:lnTo>
                      <a:pt x="113027" y="226051"/>
                    </a:lnTo>
                    <a:lnTo>
                      <a:pt x="69853" y="365758"/>
                    </a:lnTo>
                    <a:lnTo>
                      <a:pt x="182879" y="279413"/>
                    </a:lnTo>
                    <a:lnTo>
                      <a:pt x="295906" y="365758"/>
                    </a:lnTo>
                    <a:lnTo>
                      <a:pt x="252732" y="226051"/>
                    </a:lnTo>
                    <a:lnTo>
                      <a:pt x="365758" y="139707"/>
                    </a:lnTo>
                    <a:lnTo>
                      <a:pt x="226051" y="139707"/>
                    </a:lnTo>
                    <a:lnTo>
                      <a:pt x="182879" y="0"/>
                    </a:lnTo>
                    <a:close/>
                  </a:path>
                </a:pathLst>
              </a:custGeom>
              <a:solidFill>
                <a:srgbClr val="E8A8E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97" name="object 113">
                <a:extLst>
                  <a:ext uri="{FF2B5EF4-FFF2-40B4-BE49-F238E27FC236}">
                    <a16:creationId xmlns:a16="http://schemas.microsoft.com/office/drawing/2014/main" id="{5ADCDFE2-E4B3-9288-4057-2B368897CA52}"/>
                  </a:ext>
                </a:extLst>
              </p:cNvPr>
              <p:cNvSpPr/>
              <p:nvPr/>
            </p:nvSpPr>
            <p:spPr>
              <a:xfrm>
                <a:off x="10004990" y="4667476"/>
                <a:ext cx="365760" cy="365760"/>
              </a:xfrm>
              <a:custGeom>
                <a:avLst/>
                <a:gdLst/>
                <a:ahLst/>
                <a:cxnLst/>
                <a:rect l="l" t="t" r="r" b="b"/>
                <a:pathLst>
                  <a:path w="365759" h="365760">
                    <a:moveTo>
                      <a:pt x="0" y="139707"/>
                    </a:moveTo>
                    <a:lnTo>
                      <a:pt x="139708" y="139708"/>
                    </a:lnTo>
                    <a:lnTo>
                      <a:pt x="182879" y="0"/>
                    </a:lnTo>
                    <a:lnTo>
                      <a:pt x="226050" y="139708"/>
                    </a:lnTo>
                    <a:lnTo>
                      <a:pt x="365759" y="139707"/>
                    </a:lnTo>
                    <a:lnTo>
                      <a:pt x="252732" y="226051"/>
                    </a:lnTo>
                    <a:lnTo>
                      <a:pt x="295905" y="365759"/>
                    </a:lnTo>
                    <a:lnTo>
                      <a:pt x="182879" y="279414"/>
                    </a:lnTo>
                    <a:lnTo>
                      <a:pt x="69853" y="365759"/>
                    </a:lnTo>
                    <a:lnTo>
                      <a:pt x="113026" y="226051"/>
                    </a:lnTo>
                    <a:lnTo>
                      <a:pt x="0" y="139707"/>
                    </a:lnTo>
                    <a:close/>
                  </a:path>
                </a:pathLst>
              </a:custGeom>
              <a:ln w="12700">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grpSp>
          <p:nvGrpSpPr>
            <p:cNvPr id="698" name="object 115">
              <a:extLst>
                <a:ext uri="{FF2B5EF4-FFF2-40B4-BE49-F238E27FC236}">
                  <a16:creationId xmlns:a16="http://schemas.microsoft.com/office/drawing/2014/main" id="{04644CD8-DC72-7CC6-30C1-B2376D4F95C4}"/>
                </a:ext>
              </a:extLst>
            </p:cNvPr>
            <p:cNvGrpSpPr/>
            <p:nvPr/>
          </p:nvGrpSpPr>
          <p:grpSpPr>
            <a:xfrm>
              <a:off x="82062" y="1980609"/>
              <a:ext cx="2629535" cy="2733675"/>
              <a:chOff x="100375" y="2810216"/>
              <a:chExt cx="2629535" cy="2733675"/>
            </a:xfrm>
          </p:grpSpPr>
          <p:pic>
            <p:nvPicPr>
              <p:cNvPr id="699" name="object 116">
                <a:extLst>
                  <a:ext uri="{FF2B5EF4-FFF2-40B4-BE49-F238E27FC236}">
                    <a16:creationId xmlns:a16="http://schemas.microsoft.com/office/drawing/2014/main" id="{F39564ED-14C6-2C6E-47D7-A76DC858F5A8}"/>
                  </a:ext>
                </a:extLst>
              </p:cNvPr>
              <p:cNvPicPr/>
              <p:nvPr/>
            </p:nvPicPr>
            <p:blipFill>
              <a:blip r:embed="rId30" cstate="print"/>
              <a:stretch>
                <a:fillRect/>
              </a:stretch>
            </p:blipFill>
            <p:spPr>
              <a:xfrm>
                <a:off x="100375" y="3632824"/>
                <a:ext cx="2629047" cy="1752295"/>
              </a:xfrm>
              <a:prstGeom prst="rect">
                <a:avLst/>
              </a:prstGeom>
            </p:spPr>
          </p:pic>
          <p:pic>
            <p:nvPicPr>
              <p:cNvPr id="700" name="object 117">
                <a:extLst>
                  <a:ext uri="{FF2B5EF4-FFF2-40B4-BE49-F238E27FC236}">
                    <a16:creationId xmlns:a16="http://schemas.microsoft.com/office/drawing/2014/main" id="{A63A2C5F-9B12-8404-4C42-41C574B6A0AF}"/>
                  </a:ext>
                </a:extLst>
              </p:cNvPr>
              <p:cNvPicPr/>
              <p:nvPr/>
            </p:nvPicPr>
            <p:blipFill>
              <a:blip r:embed="rId31" cstate="print"/>
              <a:stretch>
                <a:fillRect/>
              </a:stretch>
            </p:blipFill>
            <p:spPr>
              <a:xfrm>
                <a:off x="502249" y="3521798"/>
                <a:ext cx="727979" cy="2021768"/>
              </a:xfrm>
              <a:prstGeom prst="rect">
                <a:avLst/>
              </a:prstGeom>
            </p:spPr>
          </p:pic>
          <p:pic>
            <p:nvPicPr>
              <p:cNvPr id="701" name="object 118">
                <a:extLst>
                  <a:ext uri="{FF2B5EF4-FFF2-40B4-BE49-F238E27FC236}">
                    <a16:creationId xmlns:a16="http://schemas.microsoft.com/office/drawing/2014/main" id="{37CF6F1B-1A8F-28F5-D973-DAAE5F26ADEE}"/>
                  </a:ext>
                </a:extLst>
              </p:cNvPr>
              <p:cNvPicPr/>
              <p:nvPr/>
            </p:nvPicPr>
            <p:blipFill>
              <a:blip r:embed="rId32" cstate="print"/>
              <a:stretch>
                <a:fillRect/>
              </a:stretch>
            </p:blipFill>
            <p:spPr>
              <a:xfrm>
                <a:off x="816509" y="2810216"/>
                <a:ext cx="1101699" cy="1101699"/>
              </a:xfrm>
              <a:prstGeom prst="rect">
                <a:avLst/>
              </a:prstGeom>
            </p:spPr>
          </p:pic>
        </p:grpSp>
        <p:sp>
          <p:nvSpPr>
            <p:cNvPr id="702" name="object 119">
              <a:extLst>
                <a:ext uri="{FF2B5EF4-FFF2-40B4-BE49-F238E27FC236}">
                  <a16:creationId xmlns:a16="http://schemas.microsoft.com/office/drawing/2014/main" id="{20680186-95E3-0E99-B7BF-435EF0282BBC}"/>
                </a:ext>
              </a:extLst>
            </p:cNvPr>
            <p:cNvSpPr txBox="1"/>
            <p:nvPr/>
          </p:nvSpPr>
          <p:spPr>
            <a:xfrm>
              <a:off x="9812107" y="3868885"/>
              <a:ext cx="152400" cy="330200"/>
            </a:xfrm>
            <a:prstGeom prst="rect">
              <a:avLst/>
            </a:prstGeom>
          </p:spPr>
          <p:txBody>
            <a:bodyPr vert="horz" wrap="square" lIns="0" tIns="12700" rIns="0" bIns="0" rtlCol="0">
              <a:spAutoFit/>
            </a:bodyPr>
            <a:lstStyle/>
            <a:p>
              <a:pPr marL="12700">
                <a:spcBef>
                  <a:spcPts val="100"/>
                </a:spcBef>
              </a:pPr>
              <a:r>
                <a:rPr sz="2000" b="1" kern="0" spc="-50" dirty="0">
                  <a:solidFill>
                    <a:sysClr val="windowText" lastClr="000000"/>
                  </a:solidFill>
                  <a:cs typeface="Calibri"/>
                </a:rPr>
                <a:t>=</a:t>
              </a:r>
              <a:endParaRPr sz="2000" kern="0" dirty="0">
                <a:solidFill>
                  <a:sysClr val="windowText" lastClr="000000"/>
                </a:solidFill>
                <a:cs typeface="Calibri"/>
              </a:endParaRPr>
            </a:p>
          </p:txBody>
        </p:sp>
        <p:sp>
          <p:nvSpPr>
            <p:cNvPr id="703" name="object 120">
              <a:extLst>
                <a:ext uri="{FF2B5EF4-FFF2-40B4-BE49-F238E27FC236}">
                  <a16:creationId xmlns:a16="http://schemas.microsoft.com/office/drawing/2014/main" id="{B571E304-CB0B-0336-EE93-04E7012C156C}"/>
                </a:ext>
              </a:extLst>
            </p:cNvPr>
            <p:cNvSpPr txBox="1"/>
            <p:nvPr/>
          </p:nvSpPr>
          <p:spPr>
            <a:xfrm>
              <a:off x="189374" y="4762964"/>
              <a:ext cx="2145665" cy="299720"/>
            </a:xfrm>
            <a:prstGeom prst="rect">
              <a:avLst/>
            </a:prstGeom>
          </p:spPr>
          <p:txBody>
            <a:bodyPr vert="horz" wrap="square" lIns="0" tIns="12700" rIns="0" bIns="0" rtlCol="0">
              <a:spAutoFit/>
            </a:bodyPr>
            <a:lstStyle/>
            <a:p>
              <a:pPr marL="12700">
                <a:spcBef>
                  <a:spcPts val="100"/>
                </a:spcBef>
              </a:pPr>
              <a:r>
                <a:rPr b="1" kern="0" spc="-10" dirty="0">
                  <a:solidFill>
                    <a:sysClr val="windowText" lastClr="000000"/>
                  </a:solidFill>
                  <a:cs typeface="Calibri"/>
                </a:rPr>
                <a:t>Bayesian</a:t>
              </a:r>
              <a:r>
                <a:rPr b="1" kern="0" spc="-25" dirty="0">
                  <a:solidFill>
                    <a:sysClr val="windowText" lastClr="000000"/>
                  </a:solidFill>
                  <a:cs typeface="Calibri"/>
                </a:rPr>
                <a:t> </a:t>
              </a:r>
              <a:r>
                <a:rPr b="1" kern="0" spc="-10" dirty="0">
                  <a:solidFill>
                    <a:sysClr val="windowText" lastClr="000000"/>
                  </a:solidFill>
                  <a:cs typeface="Calibri"/>
                </a:rPr>
                <a:t>Optimization</a:t>
              </a:r>
              <a:endParaRPr kern="0">
                <a:solidFill>
                  <a:sysClr val="windowText" lastClr="000000"/>
                </a:solidFill>
                <a:cs typeface="Calibri"/>
              </a:endParaRPr>
            </a:p>
          </p:txBody>
        </p:sp>
        <p:sp>
          <p:nvSpPr>
            <p:cNvPr id="704" name="Frame 703">
              <a:extLst>
                <a:ext uri="{FF2B5EF4-FFF2-40B4-BE49-F238E27FC236}">
                  <a16:creationId xmlns:a16="http://schemas.microsoft.com/office/drawing/2014/main" id="{96832890-8A51-6F6D-5214-79BE7946140A}"/>
                </a:ext>
              </a:extLst>
            </p:cNvPr>
            <p:cNvSpPr/>
            <p:nvPr/>
          </p:nvSpPr>
          <p:spPr>
            <a:xfrm>
              <a:off x="3677794" y="1566621"/>
              <a:ext cx="7549985" cy="3702321"/>
            </a:xfrm>
            <a:prstGeom prst="frame">
              <a:avLst>
                <a:gd name="adj1" fmla="val 645"/>
              </a:avLst>
            </a:prstGeom>
            <a:solidFill>
              <a:schemeClr val="bg2">
                <a:lumMod val="50000"/>
              </a:schemeClr>
            </a:solidFill>
            <a:ln>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715" name="TextBox 714">
              <a:extLst>
                <a:ext uri="{FF2B5EF4-FFF2-40B4-BE49-F238E27FC236}">
                  <a16:creationId xmlns:a16="http://schemas.microsoft.com/office/drawing/2014/main" id="{2A289AC8-C9E6-1F10-7EDD-EDBC28286FE0}"/>
                </a:ext>
              </a:extLst>
            </p:cNvPr>
            <p:cNvSpPr txBox="1"/>
            <p:nvPr/>
          </p:nvSpPr>
          <p:spPr>
            <a:xfrm>
              <a:off x="6136879" y="5524486"/>
              <a:ext cx="2391873" cy="461665"/>
            </a:xfrm>
            <a:prstGeom prst="rect">
              <a:avLst/>
            </a:prstGeom>
            <a:noFill/>
          </p:spPr>
          <p:txBody>
            <a:bodyPr wrap="none" rtlCol="0">
              <a:spAutoFit/>
            </a:bodyPr>
            <a:lstStyle/>
            <a:p>
              <a:r>
                <a:rPr lang="en-US" sz="2400" dirty="0">
                  <a:solidFill>
                    <a:schemeClr val="bg2">
                      <a:lumMod val="50000"/>
                    </a:schemeClr>
                  </a:solidFill>
                </a:rPr>
                <a:t>Tuning Parameter</a:t>
              </a:r>
            </a:p>
          </p:txBody>
        </p:sp>
      </p:grpSp>
      <p:grpSp>
        <p:nvGrpSpPr>
          <p:cNvPr id="830" name="Group 829">
            <a:extLst>
              <a:ext uri="{FF2B5EF4-FFF2-40B4-BE49-F238E27FC236}">
                <a16:creationId xmlns:a16="http://schemas.microsoft.com/office/drawing/2014/main" id="{87031C43-7AF9-254F-C2AF-AF94B0B637CE}"/>
              </a:ext>
            </a:extLst>
          </p:cNvPr>
          <p:cNvGrpSpPr/>
          <p:nvPr/>
        </p:nvGrpSpPr>
        <p:grpSpPr>
          <a:xfrm>
            <a:off x="230135" y="1460439"/>
            <a:ext cx="11000105" cy="4437849"/>
            <a:chOff x="268828" y="2267902"/>
            <a:chExt cx="11000105" cy="4437849"/>
          </a:xfrm>
        </p:grpSpPr>
        <p:grpSp>
          <p:nvGrpSpPr>
            <p:cNvPr id="716" name="object 2">
              <a:extLst>
                <a:ext uri="{FF2B5EF4-FFF2-40B4-BE49-F238E27FC236}">
                  <a16:creationId xmlns:a16="http://schemas.microsoft.com/office/drawing/2014/main" id="{97F44E5B-5FC9-1585-D321-D8988B9C9FBF}"/>
                </a:ext>
              </a:extLst>
            </p:cNvPr>
            <p:cNvGrpSpPr/>
            <p:nvPr/>
          </p:nvGrpSpPr>
          <p:grpSpPr>
            <a:xfrm>
              <a:off x="3689343" y="6091142"/>
              <a:ext cx="6985" cy="29845"/>
              <a:chOff x="3689343" y="6091142"/>
              <a:chExt cx="6985" cy="29845"/>
            </a:xfrm>
          </p:grpSpPr>
          <p:sp>
            <p:nvSpPr>
              <p:cNvPr id="717" name="object 3">
                <a:extLst>
                  <a:ext uri="{FF2B5EF4-FFF2-40B4-BE49-F238E27FC236}">
                    <a16:creationId xmlns:a16="http://schemas.microsoft.com/office/drawing/2014/main" id="{A2E02FDC-ACEA-933E-CC63-5966705D04DF}"/>
                  </a:ext>
                </a:extLst>
              </p:cNvPr>
              <p:cNvSpPr/>
              <p:nvPr/>
            </p:nvSpPr>
            <p:spPr>
              <a:xfrm>
                <a:off x="3692714" y="6091142"/>
                <a:ext cx="0" cy="29845"/>
              </a:xfrm>
              <a:custGeom>
                <a:avLst/>
                <a:gdLst/>
                <a:ahLst/>
                <a:cxnLst/>
                <a:rect l="l" t="t" r="r" b="b"/>
                <a:pathLst>
                  <a:path h="29845">
                    <a:moveTo>
                      <a:pt x="0" y="0"/>
                    </a:moveTo>
                    <a:lnTo>
                      <a:pt x="0" y="29498"/>
                    </a:lnTo>
                  </a:path>
                </a:pathLst>
              </a:custGeom>
              <a:solidFill>
                <a:srgbClr val="000000"/>
              </a:solidFill>
            </p:spPr>
            <p:txBody>
              <a:bodyPr wrap="square" lIns="0" tIns="0" rIns="0" bIns="0" rtlCol="0"/>
              <a:lstStyle/>
              <a:p>
                <a:endParaRPr/>
              </a:p>
            </p:txBody>
          </p:sp>
          <p:sp>
            <p:nvSpPr>
              <p:cNvPr id="718" name="object 4">
                <a:extLst>
                  <a:ext uri="{FF2B5EF4-FFF2-40B4-BE49-F238E27FC236}">
                    <a16:creationId xmlns:a16="http://schemas.microsoft.com/office/drawing/2014/main" id="{676D4378-C7CF-FFC7-CA84-D83A53FDCA4D}"/>
                  </a:ext>
                </a:extLst>
              </p:cNvPr>
              <p:cNvSpPr/>
              <p:nvPr/>
            </p:nvSpPr>
            <p:spPr>
              <a:xfrm>
                <a:off x="3692714" y="6091142"/>
                <a:ext cx="0" cy="29845"/>
              </a:xfrm>
              <a:custGeom>
                <a:avLst/>
                <a:gdLst/>
                <a:ahLst/>
                <a:cxnLst/>
                <a:rect l="l" t="t" r="r" b="b"/>
                <a:pathLst>
                  <a:path h="29845">
                    <a:moveTo>
                      <a:pt x="0" y="0"/>
                    </a:moveTo>
                    <a:lnTo>
                      <a:pt x="0" y="29498"/>
                    </a:lnTo>
                  </a:path>
                </a:pathLst>
              </a:custGeom>
              <a:ln w="6743">
                <a:solidFill>
                  <a:srgbClr val="000000"/>
                </a:solidFill>
              </a:ln>
            </p:spPr>
            <p:txBody>
              <a:bodyPr wrap="square" lIns="0" tIns="0" rIns="0" bIns="0" rtlCol="0"/>
              <a:lstStyle/>
              <a:p>
                <a:endParaRPr/>
              </a:p>
            </p:txBody>
          </p:sp>
        </p:grpSp>
        <p:pic>
          <p:nvPicPr>
            <p:cNvPr id="719" name="object 5">
              <a:extLst>
                <a:ext uri="{FF2B5EF4-FFF2-40B4-BE49-F238E27FC236}">
                  <a16:creationId xmlns:a16="http://schemas.microsoft.com/office/drawing/2014/main" id="{0A3B13E8-7CD3-6B3D-8A5C-D8D4B3532FC1}"/>
                </a:ext>
              </a:extLst>
            </p:cNvPr>
            <p:cNvPicPr/>
            <p:nvPr/>
          </p:nvPicPr>
          <p:blipFill>
            <a:blip r:embed="rId4" cstate="print"/>
            <a:stretch>
              <a:fillRect/>
            </a:stretch>
          </p:blipFill>
          <p:spPr>
            <a:xfrm>
              <a:off x="3496042" y="6154931"/>
              <a:ext cx="135940" cy="203625"/>
            </a:xfrm>
            <a:prstGeom prst="rect">
              <a:avLst/>
            </a:prstGeom>
          </p:spPr>
        </p:pic>
        <p:sp>
          <p:nvSpPr>
            <p:cNvPr id="720" name="object 6">
              <a:extLst>
                <a:ext uri="{FF2B5EF4-FFF2-40B4-BE49-F238E27FC236}">
                  <a16:creationId xmlns:a16="http://schemas.microsoft.com/office/drawing/2014/main" id="{C3F2159A-FA58-88D5-166E-DDB519D55214}"/>
                </a:ext>
              </a:extLst>
            </p:cNvPr>
            <p:cNvSpPr/>
            <p:nvPr/>
          </p:nvSpPr>
          <p:spPr>
            <a:xfrm>
              <a:off x="3678644" y="6321607"/>
              <a:ext cx="27940" cy="33655"/>
            </a:xfrm>
            <a:custGeom>
              <a:avLst/>
              <a:gdLst/>
              <a:ahLst/>
              <a:cxnLst/>
              <a:rect l="l" t="t" r="r" b="b"/>
              <a:pathLst>
                <a:path w="27939" h="33654">
                  <a:moveTo>
                    <a:pt x="27781" y="0"/>
                  </a:moveTo>
                  <a:lnTo>
                    <a:pt x="0" y="0"/>
                  </a:lnTo>
                  <a:lnTo>
                    <a:pt x="0" y="33443"/>
                  </a:lnTo>
                  <a:lnTo>
                    <a:pt x="27781" y="33443"/>
                  </a:lnTo>
                  <a:lnTo>
                    <a:pt x="27781" y="0"/>
                  </a:lnTo>
                  <a:close/>
                </a:path>
              </a:pathLst>
            </a:custGeom>
            <a:solidFill>
              <a:srgbClr val="000000"/>
            </a:solidFill>
          </p:spPr>
          <p:txBody>
            <a:bodyPr wrap="square" lIns="0" tIns="0" rIns="0" bIns="0" rtlCol="0"/>
            <a:lstStyle/>
            <a:p>
              <a:endParaRPr/>
            </a:p>
          </p:txBody>
        </p:sp>
        <p:pic>
          <p:nvPicPr>
            <p:cNvPr id="721" name="object 7">
              <a:extLst>
                <a:ext uri="{FF2B5EF4-FFF2-40B4-BE49-F238E27FC236}">
                  <a16:creationId xmlns:a16="http://schemas.microsoft.com/office/drawing/2014/main" id="{6A7026C6-22D4-59F0-B18E-497F426E7C17}"/>
                </a:ext>
              </a:extLst>
            </p:cNvPr>
            <p:cNvPicPr/>
            <p:nvPr/>
          </p:nvPicPr>
          <p:blipFill>
            <a:blip r:embed="rId4" cstate="print"/>
            <a:stretch>
              <a:fillRect/>
            </a:stretch>
          </p:blipFill>
          <p:spPr>
            <a:xfrm>
              <a:off x="3753358" y="6154931"/>
              <a:ext cx="135940" cy="203625"/>
            </a:xfrm>
            <a:prstGeom prst="rect">
              <a:avLst/>
            </a:prstGeom>
          </p:spPr>
        </p:pic>
        <p:grpSp>
          <p:nvGrpSpPr>
            <p:cNvPr id="722" name="object 8">
              <a:extLst>
                <a:ext uri="{FF2B5EF4-FFF2-40B4-BE49-F238E27FC236}">
                  <a16:creationId xmlns:a16="http://schemas.microsoft.com/office/drawing/2014/main" id="{18E42668-4CE0-0283-C3BF-A7350E45F9C0}"/>
                </a:ext>
              </a:extLst>
            </p:cNvPr>
            <p:cNvGrpSpPr/>
            <p:nvPr/>
          </p:nvGrpSpPr>
          <p:grpSpPr>
            <a:xfrm>
              <a:off x="4647491" y="6091142"/>
              <a:ext cx="6985" cy="29845"/>
              <a:chOff x="4647491" y="6091142"/>
              <a:chExt cx="6985" cy="29845"/>
            </a:xfrm>
          </p:grpSpPr>
          <p:sp>
            <p:nvSpPr>
              <p:cNvPr id="723" name="object 9">
                <a:extLst>
                  <a:ext uri="{FF2B5EF4-FFF2-40B4-BE49-F238E27FC236}">
                    <a16:creationId xmlns:a16="http://schemas.microsoft.com/office/drawing/2014/main" id="{453251BB-E2C2-DFAB-0DFD-8E3D1B2382E7}"/>
                  </a:ext>
                </a:extLst>
              </p:cNvPr>
              <p:cNvSpPr/>
              <p:nvPr/>
            </p:nvSpPr>
            <p:spPr>
              <a:xfrm>
                <a:off x="4650863" y="6091142"/>
                <a:ext cx="0" cy="29845"/>
              </a:xfrm>
              <a:custGeom>
                <a:avLst/>
                <a:gdLst/>
                <a:ahLst/>
                <a:cxnLst/>
                <a:rect l="l" t="t" r="r" b="b"/>
                <a:pathLst>
                  <a:path h="29845">
                    <a:moveTo>
                      <a:pt x="0" y="0"/>
                    </a:moveTo>
                    <a:lnTo>
                      <a:pt x="0" y="29498"/>
                    </a:lnTo>
                  </a:path>
                </a:pathLst>
              </a:custGeom>
              <a:solidFill>
                <a:srgbClr val="000000"/>
              </a:solidFill>
            </p:spPr>
            <p:txBody>
              <a:bodyPr wrap="square" lIns="0" tIns="0" rIns="0" bIns="0" rtlCol="0"/>
              <a:lstStyle/>
              <a:p>
                <a:endParaRPr/>
              </a:p>
            </p:txBody>
          </p:sp>
          <p:sp>
            <p:nvSpPr>
              <p:cNvPr id="724" name="object 10">
                <a:extLst>
                  <a:ext uri="{FF2B5EF4-FFF2-40B4-BE49-F238E27FC236}">
                    <a16:creationId xmlns:a16="http://schemas.microsoft.com/office/drawing/2014/main" id="{B168D826-276A-F5AB-455F-FB5336D14E35}"/>
                  </a:ext>
                </a:extLst>
              </p:cNvPr>
              <p:cNvSpPr/>
              <p:nvPr/>
            </p:nvSpPr>
            <p:spPr>
              <a:xfrm>
                <a:off x="4650863" y="6091142"/>
                <a:ext cx="0" cy="29845"/>
              </a:xfrm>
              <a:custGeom>
                <a:avLst/>
                <a:gdLst/>
                <a:ahLst/>
                <a:cxnLst/>
                <a:rect l="l" t="t" r="r" b="b"/>
                <a:pathLst>
                  <a:path h="29845">
                    <a:moveTo>
                      <a:pt x="0" y="0"/>
                    </a:moveTo>
                    <a:lnTo>
                      <a:pt x="0" y="29498"/>
                    </a:lnTo>
                  </a:path>
                </a:pathLst>
              </a:custGeom>
              <a:ln w="6743">
                <a:solidFill>
                  <a:srgbClr val="000000"/>
                </a:solidFill>
              </a:ln>
            </p:spPr>
            <p:txBody>
              <a:bodyPr wrap="square" lIns="0" tIns="0" rIns="0" bIns="0" rtlCol="0"/>
              <a:lstStyle/>
              <a:p>
                <a:endParaRPr/>
              </a:p>
            </p:txBody>
          </p:sp>
        </p:grpSp>
        <p:pic>
          <p:nvPicPr>
            <p:cNvPr id="725" name="object 11">
              <a:extLst>
                <a:ext uri="{FF2B5EF4-FFF2-40B4-BE49-F238E27FC236}">
                  <a16:creationId xmlns:a16="http://schemas.microsoft.com/office/drawing/2014/main" id="{464D0681-8882-E95A-56AE-F20D81A17106}"/>
                </a:ext>
              </a:extLst>
            </p:cNvPr>
            <p:cNvPicPr/>
            <p:nvPr/>
          </p:nvPicPr>
          <p:blipFill>
            <a:blip r:embed="rId3" cstate="print"/>
            <a:stretch>
              <a:fillRect/>
            </a:stretch>
          </p:blipFill>
          <p:spPr>
            <a:xfrm>
              <a:off x="4454189" y="6154931"/>
              <a:ext cx="135940" cy="203625"/>
            </a:xfrm>
            <a:prstGeom prst="rect">
              <a:avLst/>
            </a:prstGeom>
          </p:spPr>
        </p:pic>
        <p:sp>
          <p:nvSpPr>
            <p:cNvPr id="726" name="object 12">
              <a:extLst>
                <a:ext uri="{FF2B5EF4-FFF2-40B4-BE49-F238E27FC236}">
                  <a16:creationId xmlns:a16="http://schemas.microsoft.com/office/drawing/2014/main" id="{F13195AB-5537-0398-3807-D721D40C7D7B}"/>
                </a:ext>
              </a:extLst>
            </p:cNvPr>
            <p:cNvSpPr/>
            <p:nvPr/>
          </p:nvSpPr>
          <p:spPr>
            <a:xfrm>
              <a:off x="4636792" y="6321607"/>
              <a:ext cx="27940" cy="33655"/>
            </a:xfrm>
            <a:custGeom>
              <a:avLst/>
              <a:gdLst/>
              <a:ahLst/>
              <a:cxnLst/>
              <a:rect l="l" t="t" r="r" b="b"/>
              <a:pathLst>
                <a:path w="27939" h="33654">
                  <a:moveTo>
                    <a:pt x="27781" y="0"/>
                  </a:moveTo>
                  <a:lnTo>
                    <a:pt x="0" y="0"/>
                  </a:lnTo>
                  <a:lnTo>
                    <a:pt x="0" y="33443"/>
                  </a:lnTo>
                  <a:lnTo>
                    <a:pt x="27781" y="33443"/>
                  </a:lnTo>
                  <a:lnTo>
                    <a:pt x="27781" y="0"/>
                  </a:lnTo>
                  <a:close/>
                </a:path>
              </a:pathLst>
            </a:custGeom>
            <a:solidFill>
              <a:srgbClr val="000000"/>
            </a:solidFill>
          </p:spPr>
          <p:txBody>
            <a:bodyPr wrap="square" lIns="0" tIns="0" rIns="0" bIns="0" rtlCol="0"/>
            <a:lstStyle/>
            <a:p>
              <a:endParaRPr/>
            </a:p>
          </p:txBody>
        </p:sp>
        <p:pic>
          <p:nvPicPr>
            <p:cNvPr id="727" name="object 13">
              <a:extLst>
                <a:ext uri="{FF2B5EF4-FFF2-40B4-BE49-F238E27FC236}">
                  <a16:creationId xmlns:a16="http://schemas.microsoft.com/office/drawing/2014/main" id="{9AC37C6B-7543-3820-70BF-6446CB43D10B}"/>
                </a:ext>
              </a:extLst>
            </p:cNvPr>
            <p:cNvPicPr/>
            <p:nvPr/>
          </p:nvPicPr>
          <p:blipFill>
            <a:blip r:embed="rId5" cstate="print"/>
            <a:stretch>
              <a:fillRect/>
            </a:stretch>
          </p:blipFill>
          <p:spPr>
            <a:xfrm>
              <a:off x="4714472" y="6158437"/>
              <a:ext cx="127309" cy="200119"/>
            </a:xfrm>
            <a:prstGeom prst="rect">
              <a:avLst/>
            </a:prstGeom>
          </p:spPr>
        </p:pic>
        <p:grpSp>
          <p:nvGrpSpPr>
            <p:cNvPr id="728" name="object 14">
              <a:extLst>
                <a:ext uri="{FF2B5EF4-FFF2-40B4-BE49-F238E27FC236}">
                  <a16:creationId xmlns:a16="http://schemas.microsoft.com/office/drawing/2014/main" id="{6859785D-22BC-1FFA-B4E7-5417F1CF75E1}"/>
                </a:ext>
              </a:extLst>
            </p:cNvPr>
            <p:cNvGrpSpPr/>
            <p:nvPr/>
          </p:nvGrpSpPr>
          <p:grpSpPr>
            <a:xfrm>
              <a:off x="5605639" y="6091142"/>
              <a:ext cx="6985" cy="29845"/>
              <a:chOff x="5605639" y="6091142"/>
              <a:chExt cx="6985" cy="29845"/>
            </a:xfrm>
          </p:grpSpPr>
          <p:sp>
            <p:nvSpPr>
              <p:cNvPr id="729" name="object 15">
                <a:extLst>
                  <a:ext uri="{FF2B5EF4-FFF2-40B4-BE49-F238E27FC236}">
                    <a16:creationId xmlns:a16="http://schemas.microsoft.com/office/drawing/2014/main" id="{4762264B-9008-10DA-7333-0BE9EC380F7F}"/>
                  </a:ext>
                </a:extLst>
              </p:cNvPr>
              <p:cNvSpPr/>
              <p:nvPr/>
            </p:nvSpPr>
            <p:spPr>
              <a:xfrm>
                <a:off x="5609011" y="6091142"/>
                <a:ext cx="0" cy="29845"/>
              </a:xfrm>
              <a:custGeom>
                <a:avLst/>
                <a:gdLst/>
                <a:ahLst/>
                <a:cxnLst/>
                <a:rect l="l" t="t" r="r" b="b"/>
                <a:pathLst>
                  <a:path h="29845">
                    <a:moveTo>
                      <a:pt x="0" y="0"/>
                    </a:moveTo>
                    <a:lnTo>
                      <a:pt x="0" y="29498"/>
                    </a:lnTo>
                  </a:path>
                </a:pathLst>
              </a:custGeom>
              <a:solidFill>
                <a:srgbClr val="000000"/>
              </a:solidFill>
            </p:spPr>
            <p:txBody>
              <a:bodyPr wrap="square" lIns="0" tIns="0" rIns="0" bIns="0" rtlCol="0"/>
              <a:lstStyle/>
              <a:p>
                <a:endParaRPr/>
              </a:p>
            </p:txBody>
          </p:sp>
          <p:sp>
            <p:nvSpPr>
              <p:cNvPr id="730" name="object 16">
                <a:extLst>
                  <a:ext uri="{FF2B5EF4-FFF2-40B4-BE49-F238E27FC236}">
                    <a16:creationId xmlns:a16="http://schemas.microsoft.com/office/drawing/2014/main" id="{6C959782-1F5C-4781-CDBB-06B808B5416A}"/>
                  </a:ext>
                </a:extLst>
              </p:cNvPr>
              <p:cNvSpPr/>
              <p:nvPr/>
            </p:nvSpPr>
            <p:spPr>
              <a:xfrm>
                <a:off x="5609011" y="6091142"/>
                <a:ext cx="0" cy="29845"/>
              </a:xfrm>
              <a:custGeom>
                <a:avLst/>
                <a:gdLst/>
                <a:ahLst/>
                <a:cxnLst/>
                <a:rect l="l" t="t" r="r" b="b"/>
                <a:pathLst>
                  <a:path h="29845">
                    <a:moveTo>
                      <a:pt x="0" y="0"/>
                    </a:moveTo>
                    <a:lnTo>
                      <a:pt x="0" y="29498"/>
                    </a:lnTo>
                  </a:path>
                </a:pathLst>
              </a:custGeom>
              <a:ln w="6743">
                <a:solidFill>
                  <a:srgbClr val="000000"/>
                </a:solidFill>
              </a:ln>
            </p:spPr>
            <p:txBody>
              <a:bodyPr wrap="square" lIns="0" tIns="0" rIns="0" bIns="0" rtlCol="0"/>
              <a:lstStyle/>
              <a:p>
                <a:endParaRPr/>
              </a:p>
            </p:txBody>
          </p:sp>
        </p:grpSp>
        <p:pic>
          <p:nvPicPr>
            <p:cNvPr id="731" name="object 17">
              <a:extLst>
                <a:ext uri="{FF2B5EF4-FFF2-40B4-BE49-F238E27FC236}">
                  <a16:creationId xmlns:a16="http://schemas.microsoft.com/office/drawing/2014/main" id="{4676AB9A-4C54-1776-B7F6-813157716C3D}"/>
                </a:ext>
              </a:extLst>
            </p:cNvPr>
            <p:cNvPicPr/>
            <p:nvPr/>
          </p:nvPicPr>
          <p:blipFill>
            <a:blip r:embed="rId6" cstate="print"/>
            <a:stretch>
              <a:fillRect/>
            </a:stretch>
          </p:blipFill>
          <p:spPr>
            <a:xfrm>
              <a:off x="5424205" y="6158437"/>
              <a:ext cx="117060" cy="196613"/>
            </a:xfrm>
            <a:prstGeom prst="rect">
              <a:avLst/>
            </a:prstGeom>
          </p:spPr>
        </p:pic>
        <p:sp>
          <p:nvSpPr>
            <p:cNvPr id="732" name="object 18">
              <a:extLst>
                <a:ext uri="{FF2B5EF4-FFF2-40B4-BE49-F238E27FC236}">
                  <a16:creationId xmlns:a16="http://schemas.microsoft.com/office/drawing/2014/main" id="{1DDA5196-FFFE-10FF-E99E-A7A9C9062EAD}"/>
                </a:ext>
              </a:extLst>
            </p:cNvPr>
            <p:cNvSpPr/>
            <p:nvPr/>
          </p:nvSpPr>
          <p:spPr>
            <a:xfrm>
              <a:off x="5594940" y="6321607"/>
              <a:ext cx="27940" cy="33655"/>
            </a:xfrm>
            <a:custGeom>
              <a:avLst/>
              <a:gdLst/>
              <a:ahLst/>
              <a:cxnLst/>
              <a:rect l="l" t="t" r="r" b="b"/>
              <a:pathLst>
                <a:path w="27939" h="33654">
                  <a:moveTo>
                    <a:pt x="27781" y="0"/>
                  </a:moveTo>
                  <a:lnTo>
                    <a:pt x="0" y="0"/>
                  </a:lnTo>
                  <a:lnTo>
                    <a:pt x="0" y="33443"/>
                  </a:lnTo>
                  <a:lnTo>
                    <a:pt x="27781" y="33443"/>
                  </a:lnTo>
                  <a:lnTo>
                    <a:pt x="27781" y="0"/>
                  </a:lnTo>
                  <a:close/>
                </a:path>
              </a:pathLst>
            </a:custGeom>
            <a:solidFill>
              <a:srgbClr val="000000"/>
            </a:solidFill>
          </p:spPr>
          <p:txBody>
            <a:bodyPr wrap="square" lIns="0" tIns="0" rIns="0" bIns="0" rtlCol="0"/>
            <a:lstStyle/>
            <a:p>
              <a:endParaRPr/>
            </a:p>
          </p:txBody>
        </p:sp>
        <p:pic>
          <p:nvPicPr>
            <p:cNvPr id="733" name="object 19">
              <a:extLst>
                <a:ext uri="{FF2B5EF4-FFF2-40B4-BE49-F238E27FC236}">
                  <a16:creationId xmlns:a16="http://schemas.microsoft.com/office/drawing/2014/main" id="{F3E6345F-231C-3B7E-CC96-E41FD4952BC1}"/>
                </a:ext>
              </a:extLst>
            </p:cNvPr>
            <p:cNvPicPr/>
            <p:nvPr/>
          </p:nvPicPr>
          <p:blipFill>
            <a:blip r:embed="rId4" cstate="print"/>
            <a:stretch>
              <a:fillRect/>
            </a:stretch>
          </p:blipFill>
          <p:spPr>
            <a:xfrm>
              <a:off x="5669654" y="6154931"/>
              <a:ext cx="135940" cy="203625"/>
            </a:xfrm>
            <a:prstGeom prst="rect">
              <a:avLst/>
            </a:prstGeom>
          </p:spPr>
        </p:pic>
        <p:grpSp>
          <p:nvGrpSpPr>
            <p:cNvPr id="734" name="object 20">
              <a:extLst>
                <a:ext uri="{FF2B5EF4-FFF2-40B4-BE49-F238E27FC236}">
                  <a16:creationId xmlns:a16="http://schemas.microsoft.com/office/drawing/2014/main" id="{9BC88425-E7C3-828E-5178-F33DC8A2C63D}"/>
                </a:ext>
              </a:extLst>
            </p:cNvPr>
            <p:cNvGrpSpPr/>
            <p:nvPr/>
          </p:nvGrpSpPr>
          <p:grpSpPr>
            <a:xfrm>
              <a:off x="6563787" y="6091142"/>
              <a:ext cx="6985" cy="29845"/>
              <a:chOff x="6563787" y="6091142"/>
              <a:chExt cx="6985" cy="29845"/>
            </a:xfrm>
          </p:grpSpPr>
          <p:sp>
            <p:nvSpPr>
              <p:cNvPr id="735" name="object 21">
                <a:extLst>
                  <a:ext uri="{FF2B5EF4-FFF2-40B4-BE49-F238E27FC236}">
                    <a16:creationId xmlns:a16="http://schemas.microsoft.com/office/drawing/2014/main" id="{5246E82F-BB3B-9919-DDFA-4B0EA82A6D0C}"/>
                  </a:ext>
                </a:extLst>
              </p:cNvPr>
              <p:cNvSpPr/>
              <p:nvPr/>
            </p:nvSpPr>
            <p:spPr>
              <a:xfrm>
                <a:off x="6567159" y="6091142"/>
                <a:ext cx="0" cy="29845"/>
              </a:xfrm>
              <a:custGeom>
                <a:avLst/>
                <a:gdLst/>
                <a:ahLst/>
                <a:cxnLst/>
                <a:rect l="l" t="t" r="r" b="b"/>
                <a:pathLst>
                  <a:path h="29845">
                    <a:moveTo>
                      <a:pt x="0" y="0"/>
                    </a:moveTo>
                    <a:lnTo>
                      <a:pt x="0" y="29498"/>
                    </a:lnTo>
                  </a:path>
                </a:pathLst>
              </a:custGeom>
              <a:solidFill>
                <a:srgbClr val="000000"/>
              </a:solidFill>
            </p:spPr>
            <p:txBody>
              <a:bodyPr wrap="square" lIns="0" tIns="0" rIns="0" bIns="0" rtlCol="0"/>
              <a:lstStyle/>
              <a:p>
                <a:endParaRPr/>
              </a:p>
            </p:txBody>
          </p:sp>
          <p:sp>
            <p:nvSpPr>
              <p:cNvPr id="736" name="object 22">
                <a:extLst>
                  <a:ext uri="{FF2B5EF4-FFF2-40B4-BE49-F238E27FC236}">
                    <a16:creationId xmlns:a16="http://schemas.microsoft.com/office/drawing/2014/main" id="{A2C77405-0DF5-AE9D-FC44-AF3373206CFA}"/>
                  </a:ext>
                </a:extLst>
              </p:cNvPr>
              <p:cNvSpPr/>
              <p:nvPr/>
            </p:nvSpPr>
            <p:spPr>
              <a:xfrm>
                <a:off x="6567159" y="6091142"/>
                <a:ext cx="0" cy="29845"/>
              </a:xfrm>
              <a:custGeom>
                <a:avLst/>
                <a:gdLst/>
                <a:ahLst/>
                <a:cxnLst/>
                <a:rect l="l" t="t" r="r" b="b"/>
                <a:pathLst>
                  <a:path h="29845">
                    <a:moveTo>
                      <a:pt x="0" y="0"/>
                    </a:moveTo>
                    <a:lnTo>
                      <a:pt x="0" y="29498"/>
                    </a:lnTo>
                  </a:path>
                </a:pathLst>
              </a:custGeom>
              <a:ln w="6743">
                <a:solidFill>
                  <a:srgbClr val="000000"/>
                </a:solidFill>
              </a:ln>
            </p:spPr>
            <p:txBody>
              <a:bodyPr wrap="square" lIns="0" tIns="0" rIns="0" bIns="0" rtlCol="0"/>
              <a:lstStyle/>
              <a:p>
                <a:endParaRPr/>
              </a:p>
            </p:txBody>
          </p:sp>
        </p:grpSp>
        <p:pic>
          <p:nvPicPr>
            <p:cNvPr id="737" name="object 23">
              <a:extLst>
                <a:ext uri="{FF2B5EF4-FFF2-40B4-BE49-F238E27FC236}">
                  <a16:creationId xmlns:a16="http://schemas.microsoft.com/office/drawing/2014/main" id="{A363D0E2-34CA-590F-59ED-484E04F0A5F0}"/>
                </a:ext>
              </a:extLst>
            </p:cNvPr>
            <p:cNvPicPr/>
            <p:nvPr/>
          </p:nvPicPr>
          <p:blipFill>
            <a:blip r:embed="rId6" cstate="print"/>
            <a:stretch>
              <a:fillRect/>
            </a:stretch>
          </p:blipFill>
          <p:spPr>
            <a:xfrm>
              <a:off x="6382354" y="6158437"/>
              <a:ext cx="117059" cy="196613"/>
            </a:xfrm>
            <a:prstGeom prst="rect">
              <a:avLst/>
            </a:prstGeom>
          </p:spPr>
        </p:pic>
        <p:sp>
          <p:nvSpPr>
            <p:cNvPr id="738" name="object 24">
              <a:extLst>
                <a:ext uri="{FF2B5EF4-FFF2-40B4-BE49-F238E27FC236}">
                  <a16:creationId xmlns:a16="http://schemas.microsoft.com/office/drawing/2014/main" id="{FFBFCA01-F4E9-4F64-9F52-5053DFCB8BD8}"/>
                </a:ext>
              </a:extLst>
            </p:cNvPr>
            <p:cNvSpPr/>
            <p:nvPr/>
          </p:nvSpPr>
          <p:spPr>
            <a:xfrm>
              <a:off x="6553089" y="6321607"/>
              <a:ext cx="27940" cy="33655"/>
            </a:xfrm>
            <a:custGeom>
              <a:avLst/>
              <a:gdLst/>
              <a:ahLst/>
              <a:cxnLst/>
              <a:rect l="l" t="t" r="r" b="b"/>
              <a:pathLst>
                <a:path w="27940" h="33654">
                  <a:moveTo>
                    <a:pt x="27781" y="0"/>
                  </a:moveTo>
                  <a:lnTo>
                    <a:pt x="0" y="0"/>
                  </a:lnTo>
                  <a:lnTo>
                    <a:pt x="0" y="33443"/>
                  </a:lnTo>
                  <a:lnTo>
                    <a:pt x="27781" y="33443"/>
                  </a:lnTo>
                  <a:lnTo>
                    <a:pt x="27781" y="0"/>
                  </a:lnTo>
                  <a:close/>
                </a:path>
              </a:pathLst>
            </a:custGeom>
            <a:solidFill>
              <a:srgbClr val="000000"/>
            </a:solidFill>
          </p:spPr>
          <p:txBody>
            <a:bodyPr wrap="square" lIns="0" tIns="0" rIns="0" bIns="0" rtlCol="0"/>
            <a:lstStyle/>
            <a:p>
              <a:endParaRPr/>
            </a:p>
          </p:txBody>
        </p:sp>
        <p:pic>
          <p:nvPicPr>
            <p:cNvPr id="739" name="object 25">
              <a:extLst>
                <a:ext uri="{FF2B5EF4-FFF2-40B4-BE49-F238E27FC236}">
                  <a16:creationId xmlns:a16="http://schemas.microsoft.com/office/drawing/2014/main" id="{2CA5A256-92C8-8799-1F89-41097505D37F}"/>
                </a:ext>
              </a:extLst>
            </p:cNvPr>
            <p:cNvPicPr/>
            <p:nvPr/>
          </p:nvPicPr>
          <p:blipFill>
            <a:blip r:embed="rId5" cstate="print"/>
            <a:stretch>
              <a:fillRect/>
            </a:stretch>
          </p:blipFill>
          <p:spPr>
            <a:xfrm>
              <a:off x="6630768" y="6158437"/>
              <a:ext cx="127309" cy="200119"/>
            </a:xfrm>
            <a:prstGeom prst="rect">
              <a:avLst/>
            </a:prstGeom>
          </p:spPr>
        </p:pic>
        <p:grpSp>
          <p:nvGrpSpPr>
            <p:cNvPr id="740" name="object 26">
              <a:extLst>
                <a:ext uri="{FF2B5EF4-FFF2-40B4-BE49-F238E27FC236}">
                  <a16:creationId xmlns:a16="http://schemas.microsoft.com/office/drawing/2014/main" id="{48FBD146-16A8-B62C-8D11-098FF778347C}"/>
                </a:ext>
              </a:extLst>
            </p:cNvPr>
            <p:cNvGrpSpPr/>
            <p:nvPr/>
          </p:nvGrpSpPr>
          <p:grpSpPr>
            <a:xfrm>
              <a:off x="7521935" y="6091142"/>
              <a:ext cx="6985" cy="29845"/>
              <a:chOff x="7521935" y="6091142"/>
              <a:chExt cx="6985" cy="29845"/>
            </a:xfrm>
          </p:grpSpPr>
          <p:sp>
            <p:nvSpPr>
              <p:cNvPr id="741" name="object 27">
                <a:extLst>
                  <a:ext uri="{FF2B5EF4-FFF2-40B4-BE49-F238E27FC236}">
                    <a16:creationId xmlns:a16="http://schemas.microsoft.com/office/drawing/2014/main" id="{AB6D700A-764A-4103-F6D0-F210980DA955}"/>
                  </a:ext>
                </a:extLst>
              </p:cNvPr>
              <p:cNvSpPr/>
              <p:nvPr/>
            </p:nvSpPr>
            <p:spPr>
              <a:xfrm>
                <a:off x="7525306" y="6091142"/>
                <a:ext cx="0" cy="29845"/>
              </a:xfrm>
              <a:custGeom>
                <a:avLst/>
                <a:gdLst/>
                <a:ahLst/>
                <a:cxnLst/>
                <a:rect l="l" t="t" r="r" b="b"/>
                <a:pathLst>
                  <a:path h="29845">
                    <a:moveTo>
                      <a:pt x="0" y="0"/>
                    </a:moveTo>
                    <a:lnTo>
                      <a:pt x="0" y="29498"/>
                    </a:lnTo>
                  </a:path>
                </a:pathLst>
              </a:custGeom>
              <a:solidFill>
                <a:srgbClr val="000000"/>
              </a:solidFill>
            </p:spPr>
            <p:txBody>
              <a:bodyPr wrap="square" lIns="0" tIns="0" rIns="0" bIns="0" rtlCol="0"/>
              <a:lstStyle/>
              <a:p>
                <a:endParaRPr/>
              </a:p>
            </p:txBody>
          </p:sp>
          <p:sp>
            <p:nvSpPr>
              <p:cNvPr id="742" name="object 28">
                <a:extLst>
                  <a:ext uri="{FF2B5EF4-FFF2-40B4-BE49-F238E27FC236}">
                    <a16:creationId xmlns:a16="http://schemas.microsoft.com/office/drawing/2014/main" id="{E6B948FA-DF60-DF75-177B-9FD96D5D2146}"/>
                  </a:ext>
                </a:extLst>
              </p:cNvPr>
              <p:cNvSpPr/>
              <p:nvPr/>
            </p:nvSpPr>
            <p:spPr>
              <a:xfrm>
                <a:off x="7525306" y="6091142"/>
                <a:ext cx="0" cy="29845"/>
              </a:xfrm>
              <a:custGeom>
                <a:avLst/>
                <a:gdLst/>
                <a:ahLst/>
                <a:cxnLst/>
                <a:rect l="l" t="t" r="r" b="b"/>
                <a:pathLst>
                  <a:path h="29845">
                    <a:moveTo>
                      <a:pt x="0" y="0"/>
                    </a:moveTo>
                    <a:lnTo>
                      <a:pt x="0" y="29498"/>
                    </a:lnTo>
                  </a:path>
                </a:pathLst>
              </a:custGeom>
              <a:ln w="6743">
                <a:solidFill>
                  <a:srgbClr val="000000"/>
                </a:solidFill>
              </a:ln>
            </p:spPr>
            <p:txBody>
              <a:bodyPr wrap="square" lIns="0" tIns="0" rIns="0" bIns="0" rtlCol="0"/>
              <a:lstStyle/>
              <a:p>
                <a:endParaRPr/>
              </a:p>
            </p:txBody>
          </p:sp>
        </p:grpSp>
        <p:pic>
          <p:nvPicPr>
            <p:cNvPr id="743" name="object 29">
              <a:extLst>
                <a:ext uri="{FF2B5EF4-FFF2-40B4-BE49-F238E27FC236}">
                  <a16:creationId xmlns:a16="http://schemas.microsoft.com/office/drawing/2014/main" id="{DCA62798-20EE-31A8-9634-230F582F3BF6}"/>
                </a:ext>
              </a:extLst>
            </p:cNvPr>
            <p:cNvPicPr/>
            <p:nvPr/>
          </p:nvPicPr>
          <p:blipFill>
            <a:blip r:embed="rId33" cstate="print"/>
            <a:stretch>
              <a:fillRect/>
            </a:stretch>
          </p:blipFill>
          <p:spPr>
            <a:xfrm>
              <a:off x="7330522" y="6154931"/>
              <a:ext cx="124881" cy="200119"/>
            </a:xfrm>
            <a:prstGeom prst="rect">
              <a:avLst/>
            </a:prstGeom>
          </p:spPr>
        </p:pic>
        <p:sp>
          <p:nvSpPr>
            <p:cNvPr id="744" name="object 30">
              <a:extLst>
                <a:ext uri="{FF2B5EF4-FFF2-40B4-BE49-F238E27FC236}">
                  <a16:creationId xmlns:a16="http://schemas.microsoft.com/office/drawing/2014/main" id="{0D7007C9-48F8-B816-577C-CC2314B7E679}"/>
                </a:ext>
              </a:extLst>
            </p:cNvPr>
            <p:cNvSpPr/>
            <p:nvPr/>
          </p:nvSpPr>
          <p:spPr>
            <a:xfrm>
              <a:off x="7511236" y="6321607"/>
              <a:ext cx="27940" cy="33655"/>
            </a:xfrm>
            <a:custGeom>
              <a:avLst/>
              <a:gdLst/>
              <a:ahLst/>
              <a:cxnLst/>
              <a:rect l="l" t="t" r="r" b="b"/>
              <a:pathLst>
                <a:path w="27940" h="33654">
                  <a:moveTo>
                    <a:pt x="27781" y="0"/>
                  </a:moveTo>
                  <a:lnTo>
                    <a:pt x="0" y="0"/>
                  </a:lnTo>
                  <a:lnTo>
                    <a:pt x="0" y="33443"/>
                  </a:lnTo>
                  <a:lnTo>
                    <a:pt x="27781" y="33443"/>
                  </a:lnTo>
                  <a:lnTo>
                    <a:pt x="27781" y="0"/>
                  </a:lnTo>
                  <a:close/>
                </a:path>
              </a:pathLst>
            </a:custGeom>
            <a:solidFill>
              <a:srgbClr val="000000"/>
            </a:solidFill>
          </p:spPr>
          <p:txBody>
            <a:bodyPr wrap="square" lIns="0" tIns="0" rIns="0" bIns="0" rtlCol="0"/>
            <a:lstStyle/>
            <a:p>
              <a:endParaRPr/>
            </a:p>
          </p:txBody>
        </p:sp>
        <p:pic>
          <p:nvPicPr>
            <p:cNvPr id="745" name="object 31">
              <a:extLst>
                <a:ext uri="{FF2B5EF4-FFF2-40B4-BE49-F238E27FC236}">
                  <a16:creationId xmlns:a16="http://schemas.microsoft.com/office/drawing/2014/main" id="{4212B6F9-8897-F8F3-C2CC-9DEC8E0E75A6}"/>
                </a:ext>
              </a:extLst>
            </p:cNvPr>
            <p:cNvPicPr/>
            <p:nvPr/>
          </p:nvPicPr>
          <p:blipFill>
            <a:blip r:embed="rId10" cstate="print"/>
            <a:stretch>
              <a:fillRect/>
            </a:stretch>
          </p:blipFill>
          <p:spPr>
            <a:xfrm>
              <a:off x="7585950" y="6154931"/>
              <a:ext cx="135939" cy="203625"/>
            </a:xfrm>
            <a:prstGeom prst="rect">
              <a:avLst/>
            </a:prstGeom>
          </p:spPr>
        </p:pic>
        <p:grpSp>
          <p:nvGrpSpPr>
            <p:cNvPr id="746" name="object 32">
              <a:extLst>
                <a:ext uri="{FF2B5EF4-FFF2-40B4-BE49-F238E27FC236}">
                  <a16:creationId xmlns:a16="http://schemas.microsoft.com/office/drawing/2014/main" id="{F2A58220-C4BC-FF24-D3FC-954A9F618436}"/>
                </a:ext>
              </a:extLst>
            </p:cNvPr>
            <p:cNvGrpSpPr/>
            <p:nvPr/>
          </p:nvGrpSpPr>
          <p:grpSpPr>
            <a:xfrm>
              <a:off x="8480084" y="6091142"/>
              <a:ext cx="6985" cy="29845"/>
              <a:chOff x="8480084" y="6091142"/>
              <a:chExt cx="6985" cy="29845"/>
            </a:xfrm>
          </p:grpSpPr>
          <p:sp>
            <p:nvSpPr>
              <p:cNvPr id="747" name="object 33">
                <a:extLst>
                  <a:ext uri="{FF2B5EF4-FFF2-40B4-BE49-F238E27FC236}">
                    <a16:creationId xmlns:a16="http://schemas.microsoft.com/office/drawing/2014/main" id="{FE84876F-1854-FF57-A303-89474F7D70A0}"/>
                  </a:ext>
                </a:extLst>
              </p:cNvPr>
              <p:cNvSpPr/>
              <p:nvPr/>
            </p:nvSpPr>
            <p:spPr>
              <a:xfrm>
                <a:off x="8483456" y="6091142"/>
                <a:ext cx="0" cy="29845"/>
              </a:xfrm>
              <a:custGeom>
                <a:avLst/>
                <a:gdLst/>
                <a:ahLst/>
                <a:cxnLst/>
                <a:rect l="l" t="t" r="r" b="b"/>
                <a:pathLst>
                  <a:path h="29845">
                    <a:moveTo>
                      <a:pt x="0" y="0"/>
                    </a:moveTo>
                    <a:lnTo>
                      <a:pt x="0" y="29498"/>
                    </a:lnTo>
                  </a:path>
                </a:pathLst>
              </a:custGeom>
              <a:solidFill>
                <a:srgbClr val="000000"/>
              </a:solidFill>
            </p:spPr>
            <p:txBody>
              <a:bodyPr wrap="square" lIns="0" tIns="0" rIns="0" bIns="0" rtlCol="0"/>
              <a:lstStyle/>
              <a:p>
                <a:endParaRPr/>
              </a:p>
            </p:txBody>
          </p:sp>
          <p:sp>
            <p:nvSpPr>
              <p:cNvPr id="748" name="object 34">
                <a:extLst>
                  <a:ext uri="{FF2B5EF4-FFF2-40B4-BE49-F238E27FC236}">
                    <a16:creationId xmlns:a16="http://schemas.microsoft.com/office/drawing/2014/main" id="{22978C84-4069-B494-9294-BE54E000D92C}"/>
                  </a:ext>
                </a:extLst>
              </p:cNvPr>
              <p:cNvSpPr/>
              <p:nvPr/>
            </p:nvSpPr>
            <p:spPr>
              <a:xfrm>
                <a:off x="8483456" y="6091142"/>
                <a:ext cx="0" cy="29845"/>
              </a:xfrm>
              <a:custGeom>
                <a:avLst/>
                <a:gdLst/>
                <a:ahLst/>
                <a:cxnLst/>
                <a:rect l="l" t="t" r="r" b="b"/>
                <a:pathLst>
                  <a:path h="29845">
                    <a:moveTo>
                      <a:pt x="0" y="0"/>
                    </a:moveTo>
                    <a:lnTo>
                      <a:pt x="0" y="29498"/>
                    </a:lnTo>
                  </a:path>
                </a:pathLst>
              </a:custGeom>
              <a:ln w="6743">
                <a:solidFill>
                  <a:srgbClr val="000000"/>
                </a:solidFill>
              </a:ln>
            </p:spPr>
            <p:txBody>
              <a:bodyPr wrap="square" lIns="0" tIns="0" rIns="0" bIns="0" rtlCol="0"/>
              <a:lstStyle/>
              <a:p>
                <a:endParaRPr/>
              </a:p>
            </p:txBody>
          </p:sp>
        </p:grpSp>
        <p:pic>
          <p:nvPicPr>
            <p:cNvPr id="749" name="object 35">
              <a:extLst>
                <a:ext uri="{FF2B5EF4-FFF2-40B4-BE49-F238E27FC236}">
                  <a16:creationId xmlns:a16="http://schemas.microsoft.com/office/drawing/2014/main" id="{156CBE17-655E-903E-0B3A-8E3F60972F8C}"/>
                </a:ext>
              </a:extLst>
            </p:cNvPr>
            <p:cNvPicPr/>
            <p:nvPr/>
          </p:nvPicPr>
          <p:blipFill>
            <a:blip r:embed="rId11" cstate="print"/>
            <a:stretch>
              <a:fillRect/>
            </a:stretch>
          </p:blipFill>
          <p:spPr>
            <a:xfrm>
              <a:off x="8288671" y="6154931"/>
              <a:ext cx="124881" cy="200119"/>
            </a:xfrm>
            <a:prstGeom prst="rect">
              <a:avLst/>
            </a:prstGeom>
          </p:spPr>
        </p:pic>
        <p:sp>
          <p:nvSpPr>
            <p:cNvPr id="750" name="object 36">
              <a:extLst>
                <a:ext uri="{FF2B5EF4-FFF2-40B4-BE49-F238E27FC236}">
                  <a16:creationId xmlns:a16="http://schemas.microsoft.com/office/drawing/2014/main" id="{170A119C-38F8-B883-C62B-E8DAE3B93A90}"/>
                </a:ext>
              </a:extLst>
            </p:cNvPr>
            <p:cNvSpPr/>
            <p:nvPr/>
          </p:nvSpPr>
          <p:spPr>
            <a:xfrm>
              <a:off x="8469386" y="6321607"/>
              <a:ext cx="27940" cy="33655"/>
            </a:xfrm>
            <a:custGeom>
              <a:avLst/>
              <a:gdLst/>
              <a:ahLst/>
              <a:cxnLst/>
              <a:rect l="l" t="t" r="r" b="b"/>
              <a:pathLst>
                <a:path w="27940" h="33654">
                  <a:moveTo>
                    <a:pt x="27781" y="0"/>
                  </a:moveTo>
                  <a:lnTo>
                    <a:pt x="0" y="0"/>
                  </a:lnTo>
                  <a:lnTo>
                    <a:pt x="0" y="33443"/>
                  </a:lnTo>
                  <a:lnTo>
                    <a:pt x="27781" y="33443"/>
                  </a:lnTo>
                  <a:lnTo>
                    <a:pt x="27781" y="0"/>
                  </a:lnTo>
                  <a:close/>
                </a:path>
              </a:pathLst>
            </a:custGeom>
            <a:solidFill>
              <a:srgbClr val="000000"/>
            </a:solidFill>
          </p:spPr>
          <p:txBody>
            <a:bodyPr wrap="square" lIns="0" tIns="0" rIns="0" bIns="0" rtlCol="0"/>
            <a:lstStyle/>
            <a:p>
              <a:endParaRPr/>
            </a:p>
          </p:txBody>
        </p:sp>
        <p:pic>
          <p:nvPicPr>
            <p:cNvPr id="751" name="object 37">
              <a:extLst>
                <a:ext uri="{FF2B5EF4-FFF2-40B4-BE49-F238E27FC236}">
                  <a16:creationId xmlns:a16="http://schemas.microsoft.com/office/drawing/2014/main" id="{E4C911C9-6EB7-BF85-72E2-D6C363FAAEAC}"/>
                </a:ext>
              </a:extLst>
            </p:cNvPr>
            <p:cNvPicPr/>
            <p:nvPr/>
          </p:nvPicPr>
          <p:blipFill>
            <a:blip r:embed="rId34" cstate="print"/>
            <a:stretch>
              <a:fillRect/>
            </a:stretch>
          </p:blipFill>
          <p:spPr>
            <a:xfrm>
              <a:off x="8547065" y="6158437"/>
              <a:ext cx="127309" cy="200119"/>
            </a:xfrm>
            <a:prstGeom prst="rect">
              <a:avLst/>
            </a:prstGeom>
          </p:spPr>
        </p:pic>
        <p:grpSp>
          <p:nvGrpSpPr>
            <p:cNvPr id="752" name="object 38">
              <a:extLst>
                <a:ext uri="{FF2B5EF4-FFF2-40B4-BE49-F238E27FC236}">
                  <a16:creationId xmlns:a16="http://schemas.microsoft.com/office/drawing/2014/main" id="{94A257A3-A119-7A37-83C2-127D50ACBE07}"/>
                </a:ext>
              </a:extLst>
            </p:cNvPr>
            <p:cNvGrpSpPr/>
            <p:nvPr/>
          </p:nvGrpSpPr>
          <p:grpSpPr>
            <a:xfrm>
              <a:off x="9438232" y="6091142"/>
              <a:ext cx="6985" cy="29845"/>
              <a:chOff x="9438232" y="6091142"/>
              <a:chExt cx="6985" cy="29845"/>
            </a:xfrm>
          </p:grpSpPr>
          <p:sp>
            <p:nvSpPr>
              <p:cNvPr id="753" name="object 39">
                <a:extLst>
                  <a:ext uri="{FF2B5EF4-FFF2-40B4-BE49-F238E27FC236}">
                    <a16:creationId xmlns:a16="http://schemas.microsoft.com/office/drawing/2014/main" id="{23DB2910-C2AE-1E31-7C89-C0E1BC0F3D84}"/>
                  </a:ext>
                </a:extLst>
              </p:cNvPr>
              <p:cNvSpPr/>
              <p:nvPr/>
            </p:nvSpPr>
            <p:spPr>
              <a:xfrm>
                <a:off x="9441603" y="6091142"/>
                <a:ext cx="0" cy="29845"/>
              </a:xfrm>
              <a:custGeom>
                <a:avLst/>
                <a:gdLst/>
                <a:ahLst/>
                <a:cxnLst/>
                <a:rect l="l" t="t" r="r" b="b"/>
                <a:pathLst>
                  <a:path h="29845">
                    <a:moveTo>
                      <a:pt x="0" y="0"/>
                    </a:moveTo>
                    <a:lnTo>
                      <a:pt x="0" y="29498"/>
                    </a:lnTo>
                  </a:path>
                </a:pathLst>
              </a:custGeom>
              <a:solidFill>
                <a:srgbClr val="000000"/>
              </a:solidFill>
            </p:spPr>
            <p:txBody>
              <a:bodyPr wrap="square" lIns="0" tIns="0" rIns="0" bIns="0" rtlCol="0"/>
              <a:lstStyle/>
              <a:p>
                <a:endParaRPr/>
              </a:p>
            </p:txBody>
          </p:sp>
          <p:sp>
            <p:nvSpPr>
              <p:cNvPr id="754" name="object 40">
                <a:extLst>
                  <a:ext uri="{FF2B5EF4-FFF2-40B4-BE49-F238E27FC236}">
                    <a16:creationId xmlns:a16="http://schemas.microsoft.com/office/drawing/2014/main" id="{A96AA42B-7E54-45B5-46FE-A0ACABBAE455}"/>
                  </a:ext>
                </a:extLst>
              </p:cNvPr>
              <p:cNvSpPr/>
              <p:nvPr/>
            </p:nvSpPr>
            <p:spPr>
              <a:xfrm>
                <a:off x="9441603" y="6091142"/>
                <a:ext cx="0" cy="29845"/>
              </a:xfrm>
              <a:custGeom>
                <a:avLst/>
                <a:gdLst/>
                <a:ahLst/>
                <a:cxnLst/>
                <a:rect l="l" t="t" r="r" b="b"/>
                <a:pathLst>
                  <a:path h="29845">
                    <a:moveTo>
                      <a:pt x="0" y="0"/>
                    </a:moveTo>
                    <a:lnTo>
                      <a:pt x="0" y="29498"/>
                    </a:lnTo>
                  </a:path>
                </a:pathLst>
              </a:custGeom>
              <a:ln w="6743">
                <a:solidFill>
                  <a:srgbClr val="000000"/>
                </a:solidFill>
              </a:ln>
            </p:spPr>
            <p:txBody>
              <a:bodyPr wrap="square" lIns="0" tIns="0" rIns="0" bIns="0" rtlCol="0"/>
              <a:lstStyle/>
              <a:p>
                <a:endParaRPr/>
              </a:p>
            </p:txBody>
          </p:sp>
        </p:grpSp>
        <p:pic>
          <p:nvPicPr>
            <p:cNvPr id="755" name="object 41">
              <a:extLst>
                <a:ext uri="{FF2B5EF4-FFF2-40B4-BE49-F238E27FC236}">
                  <a16:creationId xmlns:a16="http://schemas.microsoft.com/office/drawing/2014/main" id="{3B03AF84-1391-3ED5-DF54-6F3E2BD4F826}"/>
                </a:ext>
              </a:extLst>
            </p:cNvPr>
            <p:cNvPicPr/>
            <p:nvPr/>
          </p:nvPicPr>
          <p:blipFill>
            <a:blip r:embed="rId35" cstate="print"/>
            <a:stretch>
              <a:fillRect/>
            </a:stretch>
          </p:blipFill>
          <p:spPr>
            <a:xfrm>
              <a:off x="9247628" y="6154931"/>
              <a:ext cx="129467" cy="203625"/>
            </a:xfrm>
            <a:prstGeom prst="rect">
              <a:avLst/>
            </a:prstGeom>
          </p:spPr>
        </p:pic>
        <p:sp>
          <p:nvSpPr>
            <p:cNvPr id="756" name="object 42">
              <a:extLst>
                <a:ext uri="{FF2B5EF4-FFF2-40B4-BE49-F238E27FC236}">
                  <a16:creationId xmlns:a16="http://schemas.microsoft.com/office/drawing/2014/main" id="{F967E35D-0BB9-52F7-6E89-BE3CEC4231DE}"/>
                </a:ext>
              </a:extLst>
            </p:cNvPr>
            <p:cNvSpPr/>
            <p:nvPr/>
          </p:nvSpPr>
          <p:spPr>
            <a:xfrm>
              <a:off x="9427533" y="6321607"/>
              <a:ext cx="27940" cy="33655"/>
            </a:xfrm>
            <a:custGeom>
              <a:avLst/>
              <a:gdLst/>
              <a:ahLst/>
              <a:cxnLst/>
              <a:rect l="l" t="t" r="r" b="b"/>
              <a:pathLst>
                <a:path w="27940" h="33654">
                  <a:moveTo>
                    <a:pt x="27781" y="0"/>
                  </a:moveTo>
                  <a:lnTo>
                    <a:pt x="0" y="0"/>
                  </a:lnTo>
                  <a:lnTo>
                    <a:pt x="0" y="33443"/>
                  </a:lnTo>
                  <a:lnTo>
                    <a:pt x="27781" y="33443"/>
                  </a:lnTo>
                  <a:lnTo>
                    <a:pt x="27781" y="0"/>
                  </a:lnTo>
                  <a:close/>
                </a:path>
              </a:pathLst>
            </a:custGeom>
            <a:solidFill>
              <a:srgbClr val="000000"/>
            </a:solidFill>
          </p:spPr>
          <p:txBody>
            <a:bodyPr wrap="square" lIns="0" tIns="0" rIns="0" bIns="0" rtlCol="0"/>
            <a:lstStyle/>
            <a:p>
              <a:endParaRPr/>
            </a:p>
          </p:txBody>
        </p:sp>
        <p:pic>
          <p:nvPicPr>
            <p:cNvPr id="757" name="object 43">
              <a:extLst>
                <a:ext uri="{FF2B5EF4-FFF2-40B4-BE49-F238E27FC236}">
                  <a16:creationId xmlns:a16="http://schemas.microsoft.com/office/drawing/2014/main" id="{D4DB7AE3-A7E9-FC1D-A500-8BE99E371085}"/>
                </a:ext>
              </a:extLst>
            </p:cNvPr>
            <p:cNvPicPr/>
            <p:nvPr/>
          </p:nvPicPr>
          <p:blipFill>
            <a:blip r:embed="rId7" cstate="print"/>
            <a:stretch>
              <a:fillRect/>
            </a:stretch>
          </p:blipFill>
          <p:spPr>
            <a:xfrm>
              <a:off x="9502247" y="6154931"/>
              <a:ext cx="135939" cy="203625"/>
            </a:xfrm>
            <a:prstGeom prst="rect">
              <a:avLst/>
            </a:prstGeom>
          </p:spPr>
        </p:pic>
        <p:grpSp>
          <p:nvGrpSpPr>
            <p:cNvPr id="758" name="object 44">
              <a:extLst>
                <a:ext uri="{FF2B5EF4-FFF2-40B4-BE49-F238E27FC236}">
                  <a16:creationId xmlns:a16="http://schemas.microsoft.com/office/drawing/2014/main" id="{5954BE69-36EF-277F-928A-BEFC054CECB8}"/>
                </a:ext>
              </a:extLst>
            </p:cNvPr>
            <p:cNvGrpSpPr/>
            <p:nvPr/>
          </p:nvGrpSpPr>
          <p:grpSpPr>
            <a:xfrm>
              <a:off x="10396380" y="6091142"/>
              <a:ext cx="6985" cy="29845"/>
              <a:chOff x="10396380" y="6091142"/>
              <a:chExt cx="6985" cy="29845"/>
            </a:xfrm>
          </p:grpSpPr>
          <p:sp>
            <p:nvSpPr>
              <p:cNvPr id="759" name="object 45">
                <a:extLst>
                  <a:ext uri="{FF2B5EF4-FFF2-40B4-BE49-F238E27FC236}">
                    <a16:creationId xmlns:a16="http://schemas.microsoft.com/office/drawing/2014/main" id="{7FFFC9DE-A0A4-6C9B-15F6-7FF8D68DFB7E}"/>
                  </a:ext>
                </a:extLst>
              </p:cNvPr>
              <p:cNvSpPr/>
              <p:nvPr/>
            </p:nvSpPr>
            <p:spPr>
              <a:xfrm>
                <a:off x="10399751" y="6091142"/>
                <a:ext cx="0" cy="29845"/>
              </a:xfrm>
              <a:custGeom>
                <a:avLst/>
                <a:gdLst/>
                <a:ahLst/>
                <a:cxnLst/>
                <a:rect l="l" t="t" r="r" b="b"/>
                <a:pathLst>
                  <a:path h="29845">
                    <a:moveTo>
                      <a:pt x="0" y="0"/>
                    </a:moveTo>
                    <a:lnTo>
                      <a:pt x="0" y="29498"/>
                    </a:lnTo>
                  </a:path>
                </a:pathLst>
              </a:custGeom>
              <a:solidFill>
                <a:srgbClr val="000000"/>
              </a:solidFill>
            </p:spPr>
            <p:txBody>
              <a:bodyPr wrap="square" lIns="0" tIns="0" rIns="0" bIns="0" rtlCol="0"/>
              <a:lstStyle/>
              <a:p>
                <a:endParaRPr/>
              </a:p>
            </p:txBody>
          </p:sp>
          <p:sp>
            <p:nvSpPr>
              <p:cNvPr id="760" name="object 46">
                <a:extLst>
                  <a:ext uri="{FF2B5EF4-FFF2-40B4-BE49-F238E27FC236}">
                    <a16:creationId xmlns:a16="http://schemas.microsoft.com/office/drawing/2014/main" id="{FF4F1483-52B0-DA35-E2C8-3CD1BED1D93C}"/>
                  </a:ext>
                </a:extLst>
              </p:cNvPr>
              <p:cNvSpPr/>
              <p:nvPr/>
            </p:nvSpPr>
            <p:spPr>
              <a:xfrm>
                <a:off x="10399751" y="6091142"/>
                <a:ext cx="0" cy="29845"/>
              </a:xfrm>
              <a:custGeom>
                <a:avLst/>
                <a:gdLst/>
                <a:ahLst/>
                <a:cxnLst/>
                <a:rect l="l" t="t" r="r" b="b"/>
                <a:pathLst>
                  <a:path h="29845">
                    <a:moveTo>
                      <a:pt x="0" y="0"/>
                    </a:moveTo>
                    <a:lnTo>
                      <a:pt x="0" y="29498"/>
                    </a:lnTo>
                  </a:path>
                </a:pathLst>
              </a:custGeom>
              <a:ln w="6743">
                <a:solidFill>
                  <a:srgbClr val="000000"/>
                </a:solidFill>
              </a:ln>
            </p:spPr>
            <p:txBody>
              <a:bodyPr wrap="square" lIns="0" tIns="0" rIns="0" bIns="0" rtlCol="0"/>
              <a:lstStyle/>
              <a:p>
                <a:endParaRPr/>
              </a:p>
            </p:txBody>
          </p:sp>
        </p:grpSp>
        <p:pic>
          <p:nvPicPr>
            <p:cNvPr id="761" name="object 47">
              <a:extLst>
                <a:ext uri="{FF2B5EF4-FFF2-40B4-BE49-F238E27FC236}">
                  <a16:creationId xmlns:a16="http://schemas.microsoft.com/office/drawing/2014/main" id="{1E4D030D-B3E9-4FB5-A9BA-E58C4F7E8516}"/>
                </a:ext>
              </a:extLst>
            </p:cNvPr>
            <p:cNvPicPr/>
            <p:nvPr/>
          </p:nvPicPr>
          <p:blipFill>
            <a:blip r:embed="rId35" cstate="print"/>
            <a:stretch>
              <a:fillRect/>
            </a:stretch>
          </p:blipFill>
          <p:spPr>
            <a:xfrm>
              <a:off x="10205777" y="6154931"/>
              <a:ext cx="129466" cy="203625"/>
            </a:xfrm>
            <a:prstGeom prst="rect">
              <a:avLst/>
            </a:prstGeom>
          </p:spPr>
        </p:pic>
        <p:sp>
          <p:nvSpPr>
            <p:cNvPr id="762" name="object 48">
              <a:extLst>
                <a:ext uri="{FF2B5EF4-FFF2-40B4-BE49-F238E27FC236}">
                  <a16:creationId xmlns:a16="http://schemas.microsoft.com/office/drawing/2014/main" id="{A63D5CFE-4021-E0FF-C87E-6AF30FC362AE}"/>
                </a:ext>
              </a:extLst>
            </p:cNvPr>
            <p:cNvSpPr/>
            <p:nvPr/>
          </p:nvSpPr>
          <p:spPr>
            <a:xfrm>
              <a:off x="10385683" y="6321607"/>
              <a:ext cx="27940" cy="33655"/>
            </a:xfrm>
            <a:custGeom>
              <a:avLst/>
              <a:gdLst/>
              <a:ahLst/>
              <a:cxnLst/>
              <a:rect l="l" t="t" r="r" b="b"/>
              <a:pathLst>
                <a:path w="27940" h="33654">
                  <a:moveTo>
                    <a:pt x="27781" y="0"/>
                  </a:moveTo>
                  <a:lnTo>
                    <a:pt x="0" y="0"/>
                  </a:lnTo>
                  <a:lnTo>
                    <a:pt x="0" y="33443"/>
                  </a:lnTo>
                  <a:lnTo>
                    <a:pt x="27781" y="33443"/>
                  </a:lnTo>
                  <a:lnTo>
                    <a:pt x="27781" y="0"/>
                  </a:lnTo>
                  <a:close/>
                </a:path>
              </a:pathLst>
            </a:custGeom>
            <a:solidFill>
              <a:srgbClr val="000000"/>
            </a:solidFill>
          </p:spPr>
          <p:txBody>
            <a:bodyPr wrap="square" lIns="0" tIns="0" rIns="0" bIns="0" rtlCol="0"/>
            <a:lstStyle/>
            <a:p>
              <a:endParaRPr/>
            </a:p>
          </p:txBody>
        </p:sp>
        <p:pic>
          <p:nvPicPr>
            <p:cNvPr id="763" name="object 49">
              <a:extLst>
                <a:ext uri="{FF2B5EF4-FFF2-40B4-BE49-F238E27FC236}">
                  <a16:creationId xmlns:a16="http://schemas.microsoft.com/office/drawing/2014/main" id="{0A4B5935-AB4C-952B-5382-48DEDA414B1E}"/>
                </a:ext>
              </a:extLst>
            </p:cNvPr>
            <p:cNvPicPr/>
            <p:nvPr/>
          </p:nvPicPr>
          <p:blipFill>
            <a:blip r:embed="rId8" cstate="print"/>
            <a:stretch>
              <a:fillRect/>
            </a:stretch>
          </p:blipFill>
          <p:spPr>
            <a:xfrm>
              <a:off x="10463362" y="6158437"/>
              <a:ext cx="127309" cy="200119"/>
            </a:xfrm>
            <a:prstGeom prst="rect">
              <a:avLst/>
            </a:prstGeom>
          </p:spPr>
        </p:pic>
        <p:pic>
          <p:nvPicPr>
            <p:cNvPr id="764" name="object 50">
              <a:extLst>
                <a:ext uri="{FF2B5EF4-FFF2-40B4-BE49-F238E27FC236}">
                  <a16:creationId xmlns:a16="http://schemas.microsoft.com/office/drawing/2014/main" id="{1FDAE84E-AD16-151D-6B3C-43A2A8D56616}"/>
                </a:ext>
              </a:extLst>
            </p:cNvPr>
            <p:cNvPicPr/>
            <p:nvPr/>
          </p:nvPicPr>
          <p:blipFill>
            <a:blip r:embed="rId36" cstate="print"/>
            <a:stretch>
              <a:fillRect/>
            </a:stretch>
          </p:blipFill>
          <p:spPr>
            <a:xfrm>
              <a:off x="6268717" y="6452870"/>
              <a:ext cx="270841" cy="200411"/>
            </a:xfrm>
            <a:prstGeom prst="rect">
              <a:avLst/>
            </a:prstGeom>
          </p:spPr>
        </p:pic>
        <p:pic>
          <p:nvPicPr>
            <p:cNvPr id="765" name="object 51">
              <a:extLst>
                <a:ext uri="{FF2B5EF4-FFF2-40B4-BE49-F238E27FC236}">
                  <a16:creationId xmlns:a16="http://schemas.microsoft.com/office/drawing/2014/main" id="{67B82F14-D56B-D9A9-6677-9B59CBED16C9}"/>
                </a:ext>
              </a:extLst>
            </p:cNvPr>
            <p:cNvPicPr/>
            <p:nvPr/>
          </p:nvPicPr>
          <p:blipFill>
            <a:blip r:embed="rId37" cstate="print"/>
            <a:stretch>
              <a:fillRect/>
            </a:stretch>
          </p:blipFill>
          <p:spPr>
            <a:xfrm>
              <a:off x="6588648" y="6498741"/>
              <a:ext cx="123532" cy="151033"/>
            </a:xfrm>
            <a:prstGeom prst="rect">
              <a:avLst/>
            </a:prstGeom>
          </p:spPr>
        </p:pic>
        <p:sp>
          <p:nvSpPr>
            <p:cNvPr id="766" name="object 52">
              <a:extLst>
                <a:ext uri="{FF2B5EF4-FFF2-40B4-BE49-F238E27FC236}">
                  <a16:creationId xmlns:a16="http://schemas.microsoft.com/office/drawing/2014/main" id="{A247E9C8-E528-F16D-660E-10D20BB38EF5}"/>
                </a:ext>
              </a:extLst>
            </p:cNvPr>
            <p:cNvSpPr/>
            <p:nvPr/>
          </p:nvSpPr>
          <p:spPr>
            <a:xfrm>
              <a:off x="6760451" y="6444805"/>
              <a:ext cx="24765" cy="205104"/>
            </a:xfrm>
            <a:custGeom>
              <a:avLst/>
              <a:gdLst/>
              <a:ahLst/>
              <a:cxnLst/>
              <a:rect l="l" t="t" r="r" b="b"/>
              <a:pathLst>
                <a:path w="24765" h="205104">
                  <a:moveTo>
                    <a:pt x="24282" y="57454"/>
                  </a:moveTo>
                  <a:lnTo>
                    <a:pt x="0" y="57454"/>
                  </a:lnTo>
                  <a:lnTo>
                    <a:pt x="0" y="204978"/>
                  </a:lnTo>
                  <a:lnTo>
                    <a:pt x="24282" y="204978"/>
                  </a:lnTo>
                  <a:lnTo>
                    <a:pt x="24282" y="57454"/>
                  </a:lnTo>
                  <a:close/>
                </a:path>
                <a:path w="24765" h="205104">
                  <a:moveTo>
                    <a:pt x="24282" y="0"/>
                  </a:moveTo>
                  <a:lnTo>
                    <a:pt x="0" y="0"/>
                  </a:lnTo>
                  <a:lnTo>
                    <a:pt x="0" y="30746"/>
                  </a:lnTo>
                  <a:lnTo>
                    <a:pt x="24282" y="30746"/>
                  </a:lnTo>
                  <a:lnTo>
                    <a:pt x="24282" y="0"/>
                  </a:lnTo>
                  <a:close/>
                </a:path>
              </a:pathLst>
            </a:custGeom>
            <a:solidFill>
              <a:srgbClr val="000000"/>
            </a:solidFill>
          </p:spPr>
          <p:txBody>
            <a:bodyPr wrap="square" lIns="0" tIns="0" rIns="0" bIns="0" rtlCol="0"/>
            <a:lstStyle/>
            <a:p>
              <a:endParaRPr/>
            </a:p>
          </p:txBody>
        </p:sp>
        <p:grpSp>
          <p:nvGrpSpPr>
            <p:cNvPr id="767" name="object 53">
              <a:extLst>
                <a:ext uri="{FF2B5EF4-FFF2-40B4-BE49-F238E27FC236}">
                  <a16:creationId xmlns:a16="http://schemas.microsoft.com/office/drawing/2014/main" id="{944E536A-85F2-6FF3-3263-CE4A99B467F6}"/>
                </a:ext>
              </a:extLst>
            </p:cNvPr>
            <p:cNvGrpSpPr/>
            <p:nvPr/>
          </p:nvGrpSpPr>
          <p:grpSpPr>
            <a:xfrm>
              <a:off x="6834635" y="6498741"/>
              <a:ext cx="293370" cy="207010"/>
              <a:chOff x="6834635" y="6498741"/>
              <a:chExt cx="293370" cy="207010"/>
            </a:xfrm>
          </p:grpSpPr>
          <p:pic>
            <p:nvPicPr>
              <p:cNvPr id="768" name="object 54">
                <a:extLst>
                  <a:ext uri="{FF2B5EF4-FFF2-40B4-BE49-F238E27FC236}">
                    <a16:creationId xmlns:a16="http://schemas.microsoft.com/office/drawing/2014/main" id="{06B6D24F-8C80-BEF2-66F9-BD410F200117}"/>
                  </a:ext>
                </a:extLst>
              </p:cNvPr>
              <p:cNvPicPr/>
              <p:nvPr/>
            </p:nvPicPr>
            <p:blipFill>
              <a:blip r:embed="rId38" cstate="print"/>
              <a:stretch>
                <a:fillRect/>
              </a:stretch>
            </p:blipFill>
            <p:spPr>
              <a:xfrm>
                <a:off x="6995929" y="6498741"/>
                <a:ext cx="131895" cy="206862"/>
              </a:xfrm>
              <a:prstGeom prst="rect">
                <a:avLst/>
              </a:prstGeom>
            </p:spPr>
          </p:pic>
          <p:pic>
            <p:nvPicPr>
              <p:cNvPr id="769" name="object 55">
                <a:extLst>
                  <a:ext uri="{FF2B5EF4-FFF2-40B4-BE49-F238E27FC236}">
                    <a16:creationId xmlns:a16="http://schemas.microsoft.com/office/drawing/2014/main" id="{E3918402-0980-5D96-3B8B-B43990C67809}"/>
                  </a:ext>
                </a:extLst>
              </p:cNvPr>
              <p:cNvPicPr/>
              <p:nvPr/>
            </p:nvPicPr>
            <p:blipFill>
              <a:blip r:embed="rId37" cstate="print"/>
              <a:stretch>
                <a:fillRect/>
              </a:stretch>
            </p:blipFill>
            <p:spPr>
              <a:xfrm>
                <a:off x="6834635" y="6498741"/>
                <a:ext cx="123532" cy="151033"/>
              </a:xfrm>
              <a:prstGeom prst="rect">
                <a:avLst/>
              </a:prstGeom>
            </p:spPr>
          </p:pic>
        </p:grpSp>
        <p:pic>
          <p:nvPicPr>
            <p:cNvPr id="770" name="object 56">
              <a:extLst>
                <a:ext uri="{FF2B5EF4-FFF2-40B4-BE49-F238E27FC236}">
                  <a16:creationId xmlns:a16="http://schemas.microsoft.com/office/drawing/2014/main" id="{042FF5C5-4DD9-E5FD-609D-FA9B17BE8053}"/>
                </a:ext>
              </a:extLst>
            </p:cNvPr>
            <p:cNvPicPr/>
            <p:nvPr/>
          </p:nvPicPr>
          <p:blipFill>
            <a:blip r:embed="rId39" cstate="print"/>
            <a:stretch>
              <a:fillRect/>
            </a:stretch>
          </p:blipFill>
          <p:spPr>
            <a:xfrm>
              <a:off x="7264573" y="6453161"/>
              <a:ext cx="1376688" cy="200119"/>
            </a:xfrm>
            <a:prstGeom prst="rect">
              <a:avLst/>
            </a:prstGeom>
          </p:spPr>
        </p:pic>
        <p:grpSp>
          <p:nvGrpSpPr>
            <p:cNvPr id="771" name="object 57">
              <a:extLst>
                <a:ext uri="{FF2B5EF4-FFF2-40B4-BE49-F238E27FC236}">
                  <a16:creationId xmlns:a16="http://schemas.microsoft.com/office/drawing/2014/main" id="{9F1D4B59-7E8C-0730-97B6-99AA95F83F9D}"/>
                </a:ext>
              </a:extLst>
            </p:cNvPr>
            <p:cNvGrpSpPr/>
            <p:nvPr/>
          </p:nvGrpSpPr>
          <p:grpSpPr>
            <a:xfrm>
              <a:off x="3663213" y="5717888"/>
              <a:ext cx="29845" cy="6985"/>
              <a:chOff x="3663213" y="5717888"/>
              <a:chExt cx="29845" cy="6985"/>
            </a:xfrm>
          </p:grpSpPr>
          <p:sp>
            <p:nvSpPr>
              <p:cNvPr id="772" name="object 58">
                <a:extLst>
                  <a:ext uri="{FF2B5EF4-FFF2-40B4-BE49-F238E27FC236}">
                    <a16:creationId xmlns:a16="http://schemas.microsoft.com/office/drawing/2014/main" id="{FC9B85E4-9900-78DB-DB30-1F822C6B6900}"/>
                  </a:ext>
                </a:extLst>
              </p:cNvPr>
              <p:cNvSpPr/>
              <p:nvPr/>
            </p:nvSpPr>
            <p:spPr>
              <a:xfrm>
                <a:off x="3663213" y="5721259"/>
                <a:ext cx="29845" cy="0"/>
              </a:xfrm>
              <a:custGeom>
                <a:avLst/>
                <a:gdLst/>
                <a:ahLst/>
                <a:cxnLst/>
                <a:rect l="l" t="t" r="r" b="b"/>
                <a:pathLst>
                  <a:path w="29845">
                    <a:moveTo>
                      <a:pt x="29500" y="0"/>
                    </a:moveTo>
                    <a:lnTo>
                      <a:pt x="0" y="0"/>
                    </a:lnTo>
                  </a:path>
                </a:pathLst>
              </a:custGeom>
              <a:solidFill>
                <a:srgbClr val="000000"/>
              </a:solidFill>
            </p:spPr>
            <p:txBody>
              <a:bodyPr wrap="square" lIns="0" tIns="0" rIns="0" bIns="0" rtlCol="0"/>
              <a:lstStyle/>
              <a:p>
                <a:endParaRPr/>
              </a:p>
            </p:txBody>
          </p:sp>
          <p:sp>
            <p:nvSpPr>
              <p:cNvPr id="773" name="object 59">
                <a:extLst>
                  <a:ext uri="{FF2B5EF4-FFF2-40B4-BE49-F238E27FC236}">
                    <a16:creationId xmlns:a16="http://schemas.microsoft.com/office/drawing/2014/main" id="{24C668BA-7316-0688-CCB2-BA02EFE6C9F3}"/>
                  </a:ext>
                </a:extLst>
              </p:cNvPr>
              <p:cNvSpPr/>
              <p:nvPr/>
            </p:nvSpPr>
            <p:spPr>
              <a:xfrm>
                <a:off x="3663213" y="5721259"/>
                <a:ext cx="29845" cy="0"/>
              </a:xfrm>
              <a:custGeom>
                <a:avLst/>
                <a:gdLst/>
                <a:ahLst/>
                <a:cxnLst/>
                <a:rect l="l" t="t" r="r" b="b"/>
                <a:pathLst>
                  <a:path w="29845">
                    <a:moveTo>
                      <a:pt x="29500" y="0"/>
                    </a:moveTo>
                    <a:lnTo>
                      <a:pt x="0" y="0"/>
                    </a:lnTo>
                  </a:path>
                </a:pathLst>
              </a:custGeom>
              <a:ln w="6742">
                <a:solidFill>
                  <a:srgbClr val="000000"/>
                </a:solidFill>
              </a:ln>
            </p:spPr>
            <p:txBody>
              <a:bodyPr wrap="square" lIns="0" tIns="0" rIns="0" bIns="0" rtlCol="0"/>
              <a:lstStyle/>
              <a:p>
                <a:endParaRPr/>
              </a:p>
            </p:txBody>
          </p:sp>
        </p:grpSp>
        <p:grpSp>
          <p:nvGrpSpPr>
            <p:cNvPr id="774" name="object 60">
              <a:extLst>
                <a:ext uri="{FF2B5EF4-FFF2-40B4-BE49-F238E27FC236}">
                  <a16:creationId xmlns:a16="http://schemas.microsoft.com/office/drawing/2014/main" id="{1A51339D-BC2D-9BC4-6342-AFA952439778}"/>
                </a:ext>
              </a:extLst>
            </p:cNvPr>
            <p:cNvGrpSpPr/>
            <p:nvPr/>
          </p:nvGrpSpPr>
          <p:grpSpPr>
            <a:xfrm>
              <a:off x="3264698" y="5627101"/>
              <a:ext cx="354330" cy="196850"/>
              <a:chOff x="3264698" y="5627101"/>
              <a:chExt cx="354330" cy="196850"/>
            </a:xfrm>
          </p:grpSpPr>
          <p:pic>
            <p:nvPicPr>
              <p:cNvPr id="775" name="object 61">
                <a:extLst>
                  <a:ext uri="{FF2B5EF4-FFF2-40B4-BE49-F238E27FC236}">
                    <a16:creationId xmlns:a16="http://schemas.microsoft.com/office/drawing/2014/main" id="{80B33FFF-FC48-C7DF-40AB-15B9633C31F9}"/>
                  </a:ext>
                </a:extLst>
              </p:cNvPr>
              <p:cNvPicPr/>
              <p:nvPr/>
            </p:nvPicPr>
            <p:blipFill>
              <a:blip r:embed="rId14" cstate="print"/>
              <a:stretch>
                <a:fillRect/>
              </a:stretch>
            </p:blipFill>
            <p:spPr>
              <a:xfrm>
                <a:off x="3475323" y="5627101"/>
                <a:ext cx="143222" cy="196613"/>
              </a:xfrm>
              <a:prstGeom prst="rect">
                <a:avLst/>
              </a:prstGeom>
            </p:spPr>
          </p:pic>
          <p:sp>
            <p:nvSpPr>
              <p:cNvPr id="776" name="object 62">
                <a:extLst>
                  <a:ext uri="{FF2B5EF4-FFF2-40B4-BE49-F238E27FC236}">
                    <a16:creationId xmlns:a16="http://schemas.microsoft.com/office/drawing/2014/main" id="{8E816446-419B-0C50-385D-61562DA1A681}"/>
                  </a:ext>
                </a:extLst>
              </p:cNvPr>
              <p:cNvSpPr/>
              <p:nvPr/>
            </p:nvSpPr>
            <p:spPr>
              <a:xfrm>
                <a:off x="3264698" y="5727970"/>
                <a:ext cx="168910" cy="22860"/>
              </a:xfrm>
              <a:custGeom>
                <a:avLst/>
                <a:gdLst/>
                <a:ahLst/>
                <a:cxnLst/>
                <a:rect l="l" t="t" r="r" b="b"/>
                <a:pathLst>
                  <a:path w="168910" h="22860">
                    <a:moveTo>
                      <a:pt x="168846" y="0"/>
                    </a:moveTo>
                    <a:lnTo>
                      <a:pt x="0" y="0"/>
                    </a:lnTo>
                    <a:lnTo>
                      <a:pt x="0" y="22385"/>
                    </a:lnTo>
                    <a:lnTo>
                      <a:pt x="168846" y="22385"/>
                    </a:lnTo>
                    <a:lnTo>
                      <a:pt x="168846" y="0"/>
                    </a:lnTo>
                    <a:close/>
                  </a:path>
                </a:pathLst>
              </a:custGeom>
              <a:solidFill>
                <a:srgbClr val="000000"/>
              </a:solidFill>
            </p:spPr>
            <p:txBody>
              <a:bodyPr wrap="square" lIns="0" tIns="0" rIns="0" bIns="0" rtlCol="0"/>
              <a:lstStyle/>
              <a:p>
                <a:endParaRPr/>
              </a:p>
            </p:txBody>
          </p:sp>
        </p:grpSp>
        <p:grpSp>
          <p:nvGrpSpPr>
            <p:cNvPr id="777" name="object 63">
              <a:extLst>
                <a:ext uri="{FF2B5EF4-FFF2-40B4-BE49-F238E27FC236}">
                  <a16:creationId xmlns:a16="http://schemas.microsoft.com/office/drawing/2014/main" id="{E2129C19-1D06-411C-8805-4C820FBD7AEE}"/>
                </a:ext>
              </a:extLst>
            </p:cNvPr>
            <p:cNvGrpSpPr/>
            <p:nvPr/>
          </p:nvGrpSpPr>
          <p:grpSpPr>
            <a:xfrm>
              <a:off x="3663213" y="5102512"/>
              <a:ext cx="29845" cy="6985"/>
              <a:chOff x="3663213" y="5102512"/>
              <a:chExt cx="29845" cy="6985"/>
            </a:xfrm>
          </p:grpSpPr>
          <p:sp>
            <p:nvSpPr>
              <p:cNvPr id="778" name="object 64">
                <a:extLst>
                  <a:ext uri="{FF2B5EF4-FFF2-40B4-BE49-F238E27FC236}">
                    <a16:creationId xmlns:a16="http://schemas.microsoft.com/office/drawing/2014/main" id="{0EB9BCA0-F55E-1621-E777-ABB8162D00DE}"/>
                  </a:ext>
                </a:extLst>
              </p:cNvPr>
              <p:cNvSpPr/>
              <p:nvPr/>
            </p:nvSpPr>
            <p:spPr>
              <a:xfrm>
                <a:off x="3663213" y="5105884"/>
                <a:ext cx="29845" cy="0"/>
              </a:xfrm>
              <a:custGeom>
                <a:avLst/>
                <a:gdLst/>
                <a:ahLst/>
                <a:cxnLst/>
                <a:rect l="l" t="t" r="r" b="b"/>
                <a:pathLst>
                  <a:path w="29845">
                    <a:moveTo>
                      <a:pt x="29500" y="0"/>
                    </a:moveTo>
                    <a:lnTo>
                      <a:pt x="0" y="0"/>
                    </a:lnTo>
                  </a:path>
                </a:pathLst>
              </a:custGeom>
              <a:solidFill>
                <a:srgbClr val="000000"/>
              </a:solidFill>
            </p:spPr>
            <p:txBody>
              <a:bodyPr wrap="square" lIns="0" tIns="0" rIns="0" bIns="0" rtlCol="0"/>
              <a:lstStyle/>
              <a:p>
                <a:endParaRPr/>
              </a:p>
            </p:txBody>
          </p:sp>
          <p:sp>
            <p:nvSpPr>
              <p:cNvPr id="779" name="object 65">
                <a:extLst>
                  <a:ext uri="{FF2B5EF4-FFF2-40B4-BE49-F238E27FC236}">
                    <a16:creationId xmlns:a16="http://schemas.microsoft.com/office/drawing/2014/main" id="{53858420-0891-3872-82B7-7EDDA37B2BB7}"/>
                  </a:ext>
                </a:extLst>
              </p:cNvPr>
              <p:cNvSpPr/>
              <p:nvPr/>
            </p:nvSpPr>
            <p:spPr>
              <a:xfrm>
                <a:off x="3663213" y="5105884"/>
                <a:ext cx="29845" cy="0"/>
              </a:xfrm>
              <a:custGeom>
                <a:avLst/>
                <a:gdLst/>
                <a:ahLst/>
                <a:cxnLst/>
                <a:rect l="l" t="t" r="r" b="b"/>
                <a:pathLst>
                  <a:path w="29845">
                    <a:moveTo>
                      <a:pt x="29500" y="0"/>
                    </a:moveTo>
                    <a:lnTo>
                      <a:pt x="0" y="0"/>
                    </a:lnTo>
                  </a:path>
                </a:pathLst>
              </a:custGeom>
              <a:ln w="6742">
                <a:solidFill>
                  <a:srgbClr val="000000"/>
                </a:solidFill>
              </a:ln>
            </p:spPr>
            <p:txBody>
              <a:bodyPr wrap="square" lIns="0" tIns="0" rIns="0" bIns="0" rtlCol="0"/>
              <a:lstStyle/>
              <a:p>
                <a:endParaRPr/>
              </a:p>
            </p:txBody>
          </p:sp>
        </p:grpSp>
        <p:pic>
          <p:nvPicPr>
            <p:cNvPr id="780" name="object 66">
              <a:extLst>
                <a:ext uri="{FF2B5EF4-FFF2-40B4-BE49-F238E27FC236}">
                  <a16:creationId xmlns:a16="http://schemas.microsoft.com/office/drawing/2014/main" id="{1E98D2E0-7B5C-5CEE-5F94-2EF658DE6568}"/>
                </a:ext>
              </a:extLst>
            </p:cNvPr>
            <p:cNvPicPr/>
            <p:nvPr/>
          </p:nvPicPr>
          <p:blipFill>
            <a:blip r:embed="rId33" cstate="print"/>
            <a:stretch>
              <a:fillRect/>
            </a:stretch>
          </p:blipFill>
          <p:spPr>
            <a:xfrm>
              <a:off x="3481796" y="5008219"/>
              <a:ext cx="124881" cy="200120"/>
            </a:xfrm>
            <a:prstGeom prst="rect">
              <a:avLst/>
            </a:prstGeom>
          </p:spPr>
        </p:pic>
        <p:sp>
          <p:nvSpPr>
            <p:cNvPr id="781" name="object 67">
              <a:extLst>
                <a:ext uri="{FF2B5EF4-FFF2-40B4-BE49-F238E27FC236}">
                  <a16:creationId xmlns:a16="http://schemas.microsoft.com/office/drawing/2014/main" id="{CF96EEEF-CC1A-9E2C-0C07-8D9A7A5272F6}"/>
                </a:ext>
              </a:extLst>
            </p:cNvPr>
            <p:cNvSpPr/>
            <p:nvPr/>
          </p:nvSpPr>
          <p:spPr>
            <a:xfrm>
              <a:off x="3264698" y="5112595"/>
              <a:ext cx="168910" cy="22860"/>
            </a:xfrm>
            <a:custGeom>
              <a:avLst/>
              <a:gdLst/>
              <a:ahLst/>
              <a:cxnLst/>
              <a:rect l="l" t="t" r="r" b="b"/>
              <a:pathLst>
                <a:path w="168910" h="22860">
                  <a:moveTo>
                    <a:pt x="168846" y="0"/>
                  </a:moveTo>
                  <a:lnTo>
                    <a:pt x="0" y="0"/>
                  </a:lnTo>
                  <a:lnTo>
                    <a:pt x="0" y="22385"/>
                  </a:lnTo>
                  <a:lnTo>
                    <a:pt x="168846" y="22385"/>
                  </a:lnTo>
                  <a:lnTo>
                    <a:pt x="168846" y="0"/>
                  </a:lnTo>
                  <a:close/>
                </a:path>
              </a:pathLst>
            </a:custGeom>
            <a:solidFill>
              <a:srgbClr val="000000"/>
            </a:solidFill>
          </p:spPr>
          <p:txBody>
            <a:bodyPr wrap="square" lIns="0" tIns="0" rIns="0" bIns="0" rtlCol="0"/>
            <a:lstStyle/>
            <a:p>
              <a:endParaRPr/>
            </a:p>
          </p:txBody>
        </p:sp>
        <p:grpSp>
          <p:nvGrpSpPr>
            <p:cNvPr id="782" name="object 68">
              <a:extLst>
                <a:ext uri="{FF2B5EF4-FFF2-40B4-BE49-F238E27FC236}">
                  <a16:creationId xmlns:a16="http://schemas.microsoft.com/office/drawing/2014/main" id="{FC009183-41F9-6982-81A6-CDA61A1D2E44}"/>
                </a:ext>
              </a:extLst>
            </p:cNvPr>
            <p:cNvGrpSpPr/>
            <p:nvPr/>
          </p:nvGrpSpPr>
          <p:grpSpPr>
            <a:xfrm>
              <a:off x="3663213" y="4487137"/>
              <a:ext cx="29845" cy="6985"/>
              <a:chOff x="3663213" y="4487137"/>
              <a:chExt cx="29845" cy="6985"/>
            </a:xfrm>
          </p:grpSpPr>
          <p:sp>
            <p:nvSpPr>
              <p:cNvPr id="783" name="object 69">
                <a:extLst>
                  <a:ext uri="{FF2B5EF4-FFF2-40B4-BE49-F238E27FC236}">
                    <a16:creationId xmlns:a16="http://schemas.microsoft.com/office/drawing/2014/main" id="{F83419C8-CA95-FB71-54B0-60910BCF89E3}"/>
                  </a:ext>
                </a:extLst>
              </p:cNvPr>
              <p:cNvSpPr/>
              <p:nvPr/>
            </p:nvSpPr>
            <p:spPr>
              <a:xfrm>
                <a:off x="3663213" y="4490508"/>
                <a:ext cx="29845" cy="0"/>
              </a:xfrm>
              <a:custGeom>
                <a:avLst/>
                <a:gdLst/>
                <a:ahLst/>
                <a:cxnLst/>
                <a:rect l="l" t="t" r="r" b="b"/>
                <a:pathLst>
                  <a:path w="29845">
                    <a:moveTo>
                      <a:pt x="29500" y="0"/>
                    </a:moveTo>
                    <a:lnTo>
                      <a:pt x="0" y="0"/>
                    </a:lnTo>
                  </a:path>
                </a:pathLst>
              </a:custGeom>
              <a:solidFill>
                <a:srgbClr val="000000"/>
              </a:solidFill>
            </p:spPr>
            <p:txBody>
              <a:bodyPr wrap="square" lIns="0" tIns="0" rIns="0" bIns="0" rtlCol="0"/>
              <a:lstStyle/>
              <a:p>
                <a:endParaRPr/>
              </a:p>
            </p:txBody>
          </p:sp>
          <p:sp>
            <p:nvSpPr>
              <p:cNvPr id="784" name="object 70">
                <a:extLst>
                  <a:ext uri="{FF2B5EF4-FFF2-40B4-BE49-F238E27FC236}">
                    <a16:creationId xmlns:a16="http://schemas.microsoft.com/office/drawing/2014/main" id="{3473CF29-1F02-84D0-E09F-D29AF37DB080}"/>
                  </a:ext>
                </a:extLst>
              </p:cNvPr>
              <p:cNvSpPr/>
              <p:nvPr/>
            </p:nvSpPr>
            <p:spPr>
              <a:xfrm>
                <a:off x="3663213" y="4490508"/>
                <a:ext cx="29845" cy="0"/>
              </a:xfrm>
              <a:custGeom>
                <a:avLst/>
                <a:gdLst/>
                <a:ahLst/>
                <a:cxnLst/>
                <a:rect l="l" t="t" r="r" b="b"/>
                <a:pathLst>
                  <a:path w="29845">
                    <a:moveTo>
                      <a:pt x="29500" y="0"/>
                    </a:moveTo>
                    <a:lnTo>
                      <a:pt x="0" y="0"/>
                    </a:lnTo>
                  </a:path>
                </a:pathLst>
              </a:custGeom>
              <a:ln w="6742">
                <a:solidFill>
                  <a:srgbClr val="000000"/>
                </a:solidFill>
              </a:ln>
            </p:spPr>
            <p:txBody>
              <a:bodyPr wrap="square" lIns="0" tIns="0" rIns="0" bIns="0" rtlCol="0"/>
              <a:lstStyle/>
              <a:p>
                <a:endParaRPr/>
              </a:p>
            </p:txBody>
          </p:sp>
        </p:grpSp>
        <p:pic>
          <p:nvPicPr>
            <p:cNvPr id="785" name="object 71">
              <a:extLst>
                <a:ext uri="{FF2B5EF4-FFF2-40B4-BE49-F238E27FC236}">
                  <a16:creationId xmlns:a16="http://schemas.microsoft.com/office/drawing/2014/main" id="{92B90F90-CBAF-E440-73C0-C6D94914C93E}"/>
                </a:ext>
              </a:extLst>
            </p:cNvPr>
            <p:cNvPicPr/>
            <p:nvPr/>
          </p:nvPicPr>
          <p:blipFill>
            <a:blip r:embed="rId10" cstate="print"/>
            <a:stretch>
              <a:fillRect/>
            </a:stretch>
          </p:blipFill>
          <p:spPr>
            <a:xfrm>
              <a:off x="3479908" y="4392845"/>
              <a:ext cx="135940" cy="203625"/>
            </a:xfrm>
            <a:prstGeom prst="rect">
              <a:avLst/>
            </a:prstGeom>
          </p:spPr>
        </p:pic>
        <p:grpSp>
          <p:nvGrpSpPr>
            <p:cNvPr id="786" name="object 72">
              <a:extLst>
                <a:ext uri="{FF2B5EF4-FFF2-40B4-BE49-F238E27FC236}">
                  <a16:creationId xmlns:a16="http://schemas.microsoft.com/office/drawing/2014/main" id="{A0DC8915-9053-6EEE-F4B6-801910BF5847}"/>
                </a:ext>
              </a:extLst>
            </p:cNvPr>
            <p:cNvGrpSpPr/>
            <p:nvPr/>
          </p:nvGrpSpPr>
          <p:grpSpPr>
            <a:xfrm>
              <a:off x="3663213" y="3871761"/>
              <a:ext cx="29845" cy="6985"/>
              <a:chOff x="3663213" y="3871761"/>
              <a:chExt cx="29845" cy="6985"/>
            </a:xfrm>
          </p:grpSpPr>
          <p:sp>
            <p:nvSpPr>
              <p:cNvPr id="787" name="object 73">
                <a:extLst>
                  <a:ext uri="{FF2B5EF4-FFF2-40B4-BE49-F238E27FC236}">
                    <a16:creationId xmlns:a16="http://schemas.microsoft.com/office/drawing/2014/main" id="{9E440E7E-CC16-83D9-A777-0EC16C2CBAB0}"/>
                  </a:ext>
                </a:extLst>
              </p:cNvPr>
              <p:cNvSpPr/>
              <p:nvPr/>
            </p:nvSpPr>
            <p:spPr>
              <a:xfrm>
                <a:off x="3663213" y="3875133"/>
                <a:ext cx="29845" cy="0"/>
              </a:xfrm>
              <a:custGeom>
                <a:avLst/>
                <a:gdLst/>
                <a:ahLst/>
                <a:cxnLst/>
                <a:rect l="l" t="t" r="r" b="b"/>
                <a:pathLst>
                  <a:path w="29845">
                    <a:moveTo>
                      <a:pt x="29500" y="0"/>
                    </a:moveTo>
                    <a:lnTo>
                      <a:pt x="0" y="0"/>
                    </a:lnTo>
                  </a:path>
                </a:pathLst>
              </a:custGeom>
              <a:solidFill>
                <a:srgbClr val="000000"/>
              </a:solidFill>
            </p:spPr>
            <p:txBody>
              <a:bodyPr wrap="square" lIns="0" tIns="0" rIns="0" bIns="0" rtlCol="0"/>
              <a:lstStyle/>
              <a:p>
                <a:endParaRPr/>
              </a:p>
            </p:txBody>
          </p:sp>
          <p:sp>
            <p:nvSpPr>
              <p:cNvPr id="788" name="object 74">
                <a:extLst>
                  <a:ext uri="{FF2B5EF4-FFF2-40B4-BE49-F238E27FC236}">
                    <a16:creationId xmlns:a16="http://schemas.microsoft.com/office/drawing/2014/main" id="{42E823F1-7059-EC7A-8534-1DB62793A48C}"/>
                  </a:ext>
                </a:extLst>
              </p:cNvPr>
              <p:cNvSpPr/>
              <p:nvPr/>
            </p:nvSpPr>
            <p:spPr>
              <a:xfrm>
                <a:off x="3663213" y="3875133"/>
                <a:ext cx="29845" cy="0"/>
              </a:xfrm>
              <a:custGeom>
                <a:avLst/>
                <a:gdLst/>
                <a:ahLst/>
                <a:cxnLst/>
                <a:rect l="l" t="t" r="r" b="b"/>
                <a:pathLst>
                  <a:path w="29845">
                    <a:moveTo>
                      <a:pt x="29500" y="0"/>
                    </a:moveTo>
                    <a:lnTo>
                      <a:pt x="0" y="0"/>
                    </a:lnTo>
                  </a:path>
                </a:pathLst>
              </a:custGeom>
              <a:ln w="6742">
                <a:solidFill>
                  <a:srgbClr val="000000"/>
                </a:solidFill>
              </a:ln>
            </p:spPr>
            <p:txBody>
              <a:bodyPr wrap="square" lIns="0" tIns="0" rIns="0" bIns="0" rtlCol="0"/>
              <a:lstStyle/>
              <a:p>
                <a:endParaRPr/>
              </a:p>
            </p:txBody>
          </p:sp>
        </p:grpSp>
        <p:pic>
          <p:nvPicPr>
            <p:cNvPr id="789" name="object 75">
              <a:extLst>
                <a:ext uri="{FF2B5EF4-FFF2-40B4-BE49-F238E27FC236}">
                  <a16:creationId xmlns:a16="http://schemas.microsoft.com/office/drawing/2014/main" id="{F30A56DE-68D8-BC7F-1762-7A18A6D0EB6E}"/>
                </a:ext>
              </a:extLst>
            </p:cNvPr>
            <p:cNvPicPr/>
            <p:nvPr/>
          </p:nvPicPr>
          <p:blipFill>
            <a:blip r:embed="rId33" cstate="print"/>
            <a:stretch>
              <a:fillRect/>
            </a:stretch>
          </p:blipFill>
          <p:spPr>
            <a:xfrm>
              <a:off x="3481796" y="3777469"/>
              <a:ext cx="124881" cy="200118"/>
            </a:xfrm>
            <a:prstGeom prst="rect">
              <a:avLst/>
            </a:prstGeom>
          </p:spPr>
        </p:pic>
        <p:grpSp>
          <p:nvGrpSpPr>
            <p:cNvPr id="790" name="object 76">
              <a:extLst>
                <a:ext uri="{FF2B5EF4-FFF2-40B4-BE49-F238E27FC236}">
                  <a16:creationId xmlns:a16="http://schemas.microsoft.com/office/drawing/2014/main" id="{5CE7BC77-D205-8E0C-C867-B3DD7FDEF14E}"/>
                </a:ext>
              </a:extLst>
            </p:cNvPr>
            <p:cNvGrpSpPr/>
            <p:nvPr/>
          </p:nvGrpSpPr>
          <p:grpSpPr>
            <a:xfrm>
              <a:off x="3663213" y="3256386"/>
              <a:ext cx="29845" cy="6985"/>
              <a:chOff x="3663213" y="3256386"/>
              <a:chExt cx="29845" cy="6985"/>
            </a:xfrm>
          </p:grpSpPr>
          <p:sp>
            <p:nvSpPr>
              <p:cNvPr id="791" name="object 77">
                <a:extLst>
                  <a:ext uri="{FF2B5EF4-FFF2-40B4-BE49-F238E27FC236}">
                    <a16:creationId xmlns:a16="http://schemas.microsoft.com/office/drawing/2014/main" id="{6904CF5F-CCA5-7914-6AE7-BDE7DFF84311}"/>
                  </a:ext>
                </a:extLst>
              </p:cNvPr>
              <p:cNvSpPr/>
              <p:nvPr/>
            </p:nvSpPr>
            <p:spPr>
              <a:xfrm>
                <a:off x="3663213" y="3259757"/>
                <a:ext cx="29845" cy="0"/>
              </a:xfrm>
              <a:custGeom>
                <a:avLst/>
                <a:gdLst/>
                <a:ahLst/>
                <a:cxnLst/>
                <a:rect l="l" t="t" r="r" b="b"/>
                <a:pathLst>
                  <a:path w="29845">
                    <a:moveTo>
                      <a:pt x="29500" y="0"/>
                    </a:moveTo>
                    <a:lnTo>
                      <a:pt x="0" y="0"/>
                    </a:lnTo>
                  </a:path>
                </a:pathLst>
              </a:custGeom>
              <a:solidFill>
                <a:srgbClr val="000000"/>
              </a:solidFill>
            </p:spPr>
            <p:txBody>
              <a:bodyPr wrap="square" lIns="0" tIns="0" rIns="0" bIns="0" rtlCol="0"/>
              <a:lstStyle/>
              <a:p>
                <a:endParaRPr/>
              </a:p>
            </p:txBody>
          </p:sp>
          <p:sp>
            <p:nvSpPr>
              <p:cNvPr id="792" name="object 78">
                <a:extLst>
                  <a:ext uri="{FF2B5EF4-FFF2-40B4-BE49-F238E27FC236}">
                    <a16:creationId xmlns:a16="http://schemas.microsoft.com/office/drawing/2014/main" id="{859A201A-75F5-CD0A-565C-804C38B8BD59}"/>
                  </a:ext>
                </a:extLst>
              </p:cNvPr>
              <p:cNvSpPr/>
              <p:nvPr/>
            </p:nvSpPr>
            <p:spPr>
              <a:xfrm>
                <a:off x="3663213" y="3259757"/>
                <a:ext cx="29845" cy="0"/>
              </a:xfrm>
              <a:custGeom>
                <a:avLst/>
                <a:gdLst/>
                <a:ahLst/>
                <a:cxnLst/>
                <a:rect l="l" t="t" r="r" b="b"/>
                <a:pathLst>
                  <a:path w="29845">
                    <a:moveTo>
                      <a:pt x="29500" y="0"/>
                    </a:moveTo>
                    <a:lnTo>
                      <a:pt x="0" y="0"/>
                    </a:lnTo>
                  </a:path>
                </a:pathLst>
              </a:custGeom>
              <a:ln w="6742">
                <a:solidFill>
                  <a:srgbClr val="000000"/>
                </a:solidFill>
              </a:ln>
            </p:spPr>
            <p:txBody>
              <a:bodyPr wrap="square" lIns="0" tIns="0" rIns="0" bIns="0" rtlCol="0"/>
              <a:lstStyle/>
              <a:p>
                <a:endParaRPr/>
              </a:p>
            </p:txBody>
          </p:sp>
        </p:grpSp>
        <p:pic>
          <p:nvPicPr>
            <p:cNvPr id="793" name="object 79">
              <a:extLst>
                <a:ext uri="{FF2B5EF4-FFF2-40B4-BE49-F238E27FC236}">
                  <a16:creationId xmlns:a16="http://schemas.microsoft.com/office/drawing/2014/main" id="{0A4D78EC-5C3B-3D71-7631-441D252A8CFE}"/>
                </a:ext>
              </a:extLst>
            </p:cNvPr>
            <p:cNvPicPr/>
            <p:nvPr/>
          </p:nvPicPr>
          <p:blipFill>
            <a:blip r:embed="rId14" cstate="print"/>
            <a:stretch>
              <a:fillRect/>
            </a:stretch>
          </p:blipFill>
          <p:spPr>
            <a:xfrm>
              <a:off x="3475323" y="3165599"/>
              <a:ext cx="143222" cy="196613"/>
            </a:xfrm>
            <a:prstGeom prst="rect">
              <a:avLst/>
            </a:prstGeom>
          </p:spPr>
        </p:pic>
        <p:grpSp>
          <p:nvGrpSpPr>
            <p:cNvPr id="794" name="object 80">
              <a:extLst>
                <a:ext uri="{FF2B5EF4-FFF2-40B4-BE49-F238E27FC236}">
                  <a16:creationId xmlns:a16="http://schemas.microsoft.com/office/drawing/2014/main" id="{4C935A6E-37A3-53D1-5A95-167C3106C987}"/>
                </a:ext>
              </a:extLst>
            </p:cNvPr>
            <p:cNvGrpSpPr/>
            <p:nvPr/>
          </p:nvGrpSpPr>
          <p:grpSpPr>
            <a:xfrm>
              <a:off x="3663213" y="2641010"/>
              <a:ext cx="29845" cy="6985"/>
              <a:chOff x="3663213" y="2641010"/>
              <a:chExt cx="29845" cy="6985"/>
            </a:xfrm>
          </p:grpSpPr>
          <p:sp>
            <p:nvSpPr>
              <p:cNvPr id="795" name="object 81">
                <a:extLst>
                  <a:ext uri="{FF2B5EF4-FFF2-40B4-BE49-F238E27FC236}">
                    <a16:creationId xmlns:a16="http://schemas.microsoft.com/office/drawing/2014/main" id="{CB9C3391-9BA2-C55E-5370-4D66A2B3FB4C}"/>
                  </a:ext>
                </a:extLst>
              </p:cNvPr>
              <p:cNvSpPr/>
              <p:nvPr/>
            </p:nvSpPr>
            <p:spPr>
              <a:xfrm>
                <a:off x="3663213" y="2644381"/>
                <a:ext cx="29845" cy="0"/>
              </a:xfrm>
              <a:custGeom>
                <a:avLst/>
                <a:gdLst/>
                <a:ahLst/>
                <a:cxnLst/>
                <a:rect l="l" t="t" r="r" b="b"/>
                <a:pathLst>
                  <a:path w="29845">
                    <a:moveTo>
                      <a:pt x="29500" y="0"/>
                    </a:moveTo>
                    <a:lnTo>
                      <a:pt x="0" y="0"/>
                    </a:lnTo>
                  </a:path>
                </a:pathLst>
              </a:custGeom>
              <a:solidFill>
                <a:srgbClr val="000000"/>
              </a:solidFill>
            </p:spPr>
            <p:txBody>
              <a:bodyPr wrap="square" lIns="0" tIns="0" rIns="0" bIns="0" rtlCol="0"/>
              <a:lstStyle/>
              <a:p>
                <a:endParaRPr/>
              </a:p>
            </p:txBody>
          </p:sp>
          <p:sp>
            <p:nvSpPr>
              <p:cNvPr id="796" name="object 82">
                <a:extLst>
                  <a:ext uri="{FF2B5EF4-FFF2-40B4-BE49-F238E27FC236}">
                    <a16:creationId xmlns:a16="http://schemas.microsoft.com/office/drawing/2014/main" id="{1AED054B-A276-11D6-C803-5BF941817431}"/>
                  </a:ext>
                </a:extLst>
              </p:cNvPr>
              <p:cNvSpPr/>
              <p:nvPr/>
            </p:nvSpPr>
            <p:spPr>
              <a:xfrm>
                <a:off x="3663213" y="2644381"/>
                <a:ext cx="29845" cy="0"/>
              </a:xfrm>
              <a:custGeom>
                <a:avLst/>
                <a:gdLst/>
                <a:ahLst/>
                <a:cxnLst/>
                <a:rect l="l" t="t" r="r" b="b"/>
                <a:pathLst>
                  <a:path w="29845">
                    <a:moveTo>
                      <a:pt x="29500" y="0"/>
                    </a:moveTo>
                    <a:lnTo>
                      <a:pt x="0" y="0"/>
                    </a:lnTo>
                  </a:path>
                </a:pathLst>
              </a:custGeom>
              <a:ln w="6742">
                <a:solidFill>
                  <a:srgbClr val="000000"/>
                </a:solidFill>
              </a:ln>
            </p:spPr>
            <p:txBody>
              <a:bodyPr wrap="square" lIns="0" tIns="0" rIns="0" bIns="0" rtlCol="0"/>
              <a:lstStyle/>
              <a:p>
                <a:endParaRPr/>
              </a:p>
            </p:txBody>
          </p:sp>
        </p:grpSp>
        <p:pic>
          <p:nvPicPr>
            <p:cNvPr id="797" name="object 83">
              <a:extLst>
                <a:ext uri="{FF2B5EF4-FFF2-40B4-BE49-F238E27FC236}">
                  <a16:creationId xmlns:a16="http://schemas.microsoft.com/office/drawing/2014/main" id="{8DFC85A3-C348-C00D-7E76-A3182B4588AB}"/>
                </a:ext>
              </a:extLst>
            </p:cNvPr>
            <p:cNvPicPr/>
            <p:nvPr/>
          </p:nvPicPr>
          <p:blipFill>
            <a:blip r:embed="rId40" cstate="print"/>
            <a:stretch>
              <a:fillRect/>
            </a:stretch>
          </p:blipFill>
          <p:spPr>
            <a:xfrm>
              <a:off x="3480987" y="2546717"/>
              <a:ext cx="135670" cy="203626"/>
            </a:xfrm>
            <a:prstGeom prst="rect">
              <a:avLst/>
            </a:prstGeom>
          </p:spPr>
        </p:pic>
        <p:grpSp>
          <p:nvGrpSpPr>
            <p:cNvPr id="798" name="object 84">
              <a:extLst>
                <a:ext uri="{FF2B5EF4-FFF2-40B4-BE49-F238E27FC236}">
                  <a16:creationId xmlns:a16="http://schemas.microsoft.com/office/drawing/2014/main" id="{AE409234-EE9C-1868-4700-45FADE05C3C8}"/>
                </a:ext>
              </a:extLst>
            </p:cNvPr>
            <p:cNvGrpSpPr/>
            <p:nvPr/>
          </p:nvGrpSpPr>
          <p:grpSpPr>
            <a:xfrm>
              <a:off x="2941298" y="4227026"/>
              <a:ext cx="260985" cy="1249680"/>
              <a:chOff x="2941298" y="4227026"/>
              <a:chExt cx="260985" cy="1249680"/>
            </a:xfrm>
          </p:grpSpPr>
          <p:pic>
            <p:nvPicPr>
              <p:cNvPr id="799" name="object 85">
                <a:extLst>
                  <a:ext uri="{FF2B5EF4-FFF2-40B4-BE49-F238E27FC236}">
                    <a16:creationId xmlns:a16="http://schemas.microsoft.com/office/drawing/2014/main" id="{4A549A51-ADAD-96E0-0546-07983BEE6FE4}"/>
                  </a:ext>
                </a:extLst>
              </p:cNvPr>
              <p:cNvPicPr/>
              <p:nvPr/>
            </p:nvPicPr>
            <p:blipFill>
              <a:blip r:embed="rId17" cstate="print"/>
              <a:stretch>
                <a:fillRect/>
              </a:stretch>
            </p:blipFill>
            <p:spPr>
              <a:xfrm>
                <a:off x="2946153" y="5294510"/>
                <a:ext cx="203640" cy="182049"/>
              </a:xfrm>
              <a:prstGeom prst="rect">
                <a:avLst/>
              </a:prstGeom>
            </p:spPr>
          </p:pic>
          <p:pic>
            <p:nvPicPr>
              <p:cNvPr id="800" name="object 86">
                <a:extLst>
                  <a:ext uri="{FF2B5EF4-FFF2-40B4-BE49-F238E27FC236}">
                    <a16:creationId xmlns:a16="http://schemas.microsoft.com/office/drawing/2014/main" id="{427F84B7-4117-D562-F074-1A2CA46657E9}"/>
                  </a:ext>
                </a:extLst>
              </p:cNvPr>
              <p:cNvPicPr/>
              <p:nvPr/>
            </p:nvPicPr>
            <p:blipFill>
              <a:blip r:embed="rId41" cstate="print"/>
              <a:stretch>
                <a:fillRect/>
              </a:stretch>
            </p:blipFill>
            <p:spPr>
              <a:xfrm>
                <a:off x="2941298" y="5122979"/>
                <a:ext cx="208495" cy="131885"/>
              </a:xfrm>
              <a:prstGeom prst="rect">
                <a:avLst/>
              </a:prstGeom>
            </p:spPr>
          </p:pic>
          <p:sp>
            <p:nvSpPr>
              <p:cNvPr id="801" name="object 87">
                <a:extLst>
                  <a:ext uri="{FF2B5EF4-FFF2-40B4-BE49-F238E27FC236}">
                    <a16:creationId xmlns:a16="http://schemas.microsoft.com/office/drawing/2014/main" id="{E3BBD3C6-C71B-8FD5-77F7-D9FEF63E41CA}"/>
                  </a:ext>
                </a:extLst>
              </p:cNvPr>
              <p:cNvSpPr/>
              <p:nvPr/>
            </p:nvSpPr>
            <p:spPr>
              <a:xfrm>
                <a:off x="2941298" y="5058520"/>
                <a:ext cx="260985" cy="54610"/>
              </a:xfrm>
              <a:custGeom>
                <a:avLst/>
                <a:gdLst/>
                <a:ahLst/>
                <a:cxnLst/>
                <a:rect l="l" t="t" r="r" b="b"/>
                <a:pathLst>
                  <a:path w="260985" h="54610">
                    <a:moveTo>
                      <a:pt x="207417" y="0"/>
                    </a:moveTo>
                    <a:lnTo>
                      <a:pt x="57450" y="0"/>
                    </a:lnTo>
                    <a:lnTo>
                      <a:pt x="57450" y="24273"/>
                    </a:lnTo>
                    <a:lnTo>
                      <a:pt x="207417" y="24273"/>
                    </a:lnTo>
                    <a:lnTo>
                      <a:pt x="216516" y="24619"/>
                    </a:lnTo>
                    <a:lnTo>
                      <a:pt x="240323" y="38837"/>
                    </a:lnTo>
                    <a:lnTo>
                      <a:pt x="240323" y="54211"/>
                    </a:lnTo>
                    <a:lnTo>
                      <a:pt x="260822" y="54211"/>
                    </a:lnTo>
                    <a:lnTo>
                      <a:pt x="260822" y="45311"/>
                    </a:lnTo>
                    <a:lnTo>
                      <a:pt x="260017" y="34341"/>
                    </a:lnTo>
                    <a:lnTo>
                      <a:pt x="231523" y="2764"/>
                    </a:lnTo>
                    <a:lnTo>
                      <a:pt x="220418" y="699"/>
                    </a:lnTo>
                    <a:lnTo>
                      <a:pt x="207417" y="0"/>
                    </a:lnTo>
                    <a:close/>
                  </a:path>
                  <a:path w="260985" h="54610">
                    <a:moveTo>
                      <a:pt x="30747" y="0"/>
                    </a:moveTo>
                    <a:lnTo>
                      <a:pt x="0" y="0"/>
                    </a:lnTo>
                    <a:lnTo>
                      <a:pt x="0" y="24273"/>
                    </a:lnTo>
                    <a:lnTo>
                      <a:pt x="30747" y="24273"/>
                    </a:lnTo>
                    <a:lnTo>
                      <a:pt x="30747" y="0"/>
                    </a:lnTo>
                    <a:close/>
                  </a:path>
                </a:pathLst>
              </a:custGeom>
              <a:solidFill>
                <a:srgbClr val="000000"/>
              </a:solidFill>
            </p:spPr>
            <p:txBody>
              <a:bodyPr wrap="square" lIns="0" tIns="0" rIns="0" bIns="0" rtlCol="0"/>
              <a:lstStyle/>
              <a:p>
                <a:endParaRPr/>
              </a:p>
            </p:txBody>
          </p:sp>
          <p:pic>
            <p:nvPicPr>
              <p:cNvPr id="802" name="object 88">
                <a:extLst>
                  <a:ext uri="{FF2B5EF4-FFF2-40B4-BE49-F238E27FC236}">
                    <a16:creationId xmlns:a16="http://schemas.microsoft.com/office/drawing/2014/main" id="{02330915-915E-81D8-897A-7C72408C16D4}"/>
                  </a:ext>
                </a:extLst>
              </p:cNvPr>
              <p:cNvPicPr/>
              <p:nvPr/>
            </p:nvPicPr>
            <p:blipFill>
              <a:blip r:embed="rId42" cstate="print"/>
              <a:stretch>
                <a:fillRect/>
              </a:stretch>
            </p:blipFill>
            <p:spPr>
              <a:xfrm>
                <a:off x="2995242" y="4881595"/>
                <a:ext cx="154551" cy="136739"/>
              </a:xfrm>
              <a:prstGeom prst="rect">
                <a:avLst/>
              </a:prstGeom>
            </p:spPr>
          </p:pic>
          <p:pic>
            <p:nvPicPr>
              <p:cNvPr id="803" name="object 89">
                <a:extLst>
                  <a:ext uri="{FF2B5EF4-FFF2-40B4-BE49-F238E27FC236}">
                    <a16:creationId xmlns:a16="http://schemas.microsoft.com/office/drawing/2014/main" id="{A41E2458-F6C9-5903-46F2-F5B63F91E184}"/>
                  </a:ext>
                </a:extLst>
              </p:cNvPr>
              <p:cNvPicPr/>
              <p:nvPr/>
            </p:nvPicPr>
            <p:blipFill>
              <a:blip r:embed="rId43" cstate="print"/>
              <a:stretch>
                <a:fillRect/>
              </a:stretch>
            </p:blipFill>
            <p:spPr>
              <a:xfrm>
                <a:off x="2995242" y="4735686"/>
                <a:ext cx="154551" cy="116781"/>
              </a:xfrm>
              <a:prstGeom prst="rect">
                <a:avLst/>
              </a:prstGeom>
            </p:spPr>
          </p:pic>
          <p:pic>
            <p:nvPicPr>
              <p:cNvPr id="804" name="object 90">
                <a:extLst>
                  <a:ext uri="{FF2B5EF4-FFF2-40B4-BE49-F238E27FC236}">
                    <a16:creationId xmlns:a16="http://schemas.microsoft.com/office/drawing/2014/main" id="{63EF70E4-6597-531E-C80B-E61931825B1A}"/>
                  </a:ext>
                </a:extLst>
              </p:cNvPr>
              <p:cNvPicPr/>
              <p:nvPr/>
            </p:nvPicPr>
            <p:blipFill>
              <a:blip r:embed="rId44" cstate="print"/>
              <a:stretch>
                <a:fillRect/>
              </a:stretch>
            </p:blipFill>
            <p:spPr>
              <a:xfrm>
                <a:off x="2956942" y="4619713"/>
                <a:ext cx="189345" cy="91968"/>
              </a:xfrm>
              <a:prstGeom prst="rect">
                <a:avLst/>
              </a:prstGeom>
            </p:spPr>
          </p:pic>
          <p:sp>
            <p:nvSpPr>
              <p:cNvPr id="805" name="object 91">
                <a:extLst>
                  <a:ext uri="{FF2B5EF4-FFF2-40B4-BE49-F238E27FC236}">
                    <a16:creationId xmlns:a16="http://schemas.microsoft.com/office/drawing/2014/main" id="{32FED0EB-0EFB-6378-5071-CF06C8B2F45D}"/>
                  </a:ext>
                </a:extLst>
              </p:cNvPr>
              <p:cNvSpPr/>
              <p:nvPr/>
            </p:nvSpPr>
            <p:spPr>
              <a:xfrm>
                <a:off x="2941294" y="4563617"/>
                <a:ext cx="205104" cy="24765"/>
              </a:xfrm>
              <a:custGeom>
                <a:avLst/>
                <a:gdLst/>
                <a:ahLst/>
                <a:cxnLst/>
                <a:rect l="l" t="t" r="r" b="b"/>
                <a:pathLst>
                  <a:path w="205105" h="24764">
                    <a:moveTo>
                      <a:pt x="30746" y="0"/>
                    </a:moveTo>
                    <a:lnTo>
                      <a:pt x="0" y="0"/>
                    </a:lnTo>
                    <a:lnTo>
                      <a:pt x="0" y="24282"/>
                    </a:lnTo>
                    <a:lnTo>
                      <a:pt x="30746" y="24282"/>
                    </a:lnTo>
                    <a:lnTo>
                      <a:pt x="30746" y="0"/>
                    </a:lnTo>
                    <a:close/>
                  </a:path>
                  <a:path w="205105" h="24764">
                    <a:moveTo>
                      <a:pt x="204990" y="0"/>
                    </a:moveTo>
                    <a:lnTo>
                      <a:pt x="57454" y="0"/>
                    </a:lnTo>
                    <a:lnTo>
                      <a:pt x="57454" y="24282"/>
                    </a:lnTo>
                    <a:lnTo>
                      <a:pt x="204990" y="24282"/>
                    </a:lnTo>
                    <a:lnTo>
                      <a:pt x="204990" y="0"/>
                    </a:lnTo>
                    <a:close/>
                  </a:path>
                </a:pathLst>
              </a:custGeom>
              <a:solidFill>
                <a:srgbClr val="000000"/>
              </a:solidFill>
            </p:spPr>
            <p:txBody>
              <a:bodyPr wrap="square" lIns="0" tIns="0" rIns="0" bIns="0" rtlCol="0"/>
              <a:lstStyle/>
              <a:p>
                <a:endParaRPr/>
              </a:p>
            </p:txBody>
          </p:sp>
          <p:pic>
            <p:nvPicPr>
              <p:cNvPr id="806" name="object 92">
                <a:extLst>
                  <a:ext uri="{FF2B5EF4-FFF2-40B4-BE49-F238E27FC236}">
                    <a16:creationId xmlns:a16="http://schemas.microsoft.com/office/drawing/2014/main" id="{C212A0D6-95FB-0153-7FF8-38F9859D1753}"/>
                  </a:ext>
                </a:extLst>
              </p:cNvPr>
              <p:cNvPicPr/>
              <p:nvPr/>
            </p:nvPicPr>
            <p:blipFill>
              <a:blip r:embed="rId22" cstate="print"/>
              <a:stretch>
                <a:fillRect/>
              </a:stretch>
            </p:blipFill>
            <p:spPr>
              <a:xfrm>
                <a:off x="2998749" y="4386690"/>
                <a:ext cx="147538" cy="143482"/>
              </a:xfrm>
              <a:prstGeom prst="rect">
                <a:avLst/>
              </a:prstGeom>
            </p:spPr>
          </p:pic>
          <p:pic>
            <p:nvPicPr>
              <p:cNvPr id="807" name="object 93">
                <a:extLst>
                  <a:ext uri="{FF2B5EF4-FFF2-40B4-BE49-F238E27FC236}">
                    <a16:creationId xmlns:a16="http://schemas.microsoft.com/office/drawing/2014/main" id="{1E805AB6-791A-5FE3-6563-AA0FFE392472}"/>
                  </a:ext>
                </a:extLst>
              </p:cNvPr>
              <p:cNvPicPr/>
              <p:nvPr/>
            </p:nvPicPr>
            <p:blipFill>
              <a:blip r:embed="rId45" cstate="print"/>
              <a:stretch>
                <a:fillRect/>
              </a:stretch>
            </p:blipFill>
            <p:spPr>
              <a:xfrm>
                <a:off x="2995242" y="4227026"/>
                <a:ext cx="154551" cy="136739"/>
              </a:xfrm>
              <a:prstGeom prst="rect">
                <a:avLst/>
              </a:prstGeom>
            </p:spPr>
          </p:pic>
        </p:grpSp>
        <p:pic>
          <p:nvPicPr>
            <p:cNvPr id="808" name="object 94">
              <a:extLst>
                <a:ext uri="{FF2B5EF4-FFF2-40B4-BE49-F238E27FC236}">
                  <a16:creationId xmlns:a16="http://schemas.microsoft.com/office/drawing/2014/main" id="{8D0646D6-7057-0239-4912-591594C649F4}"/>
                </a:ext>
              </a:extLst>
            </p:cNvPr>
            <p:cNvPicPr/>
            <p:nvPr/>
          </p:nvPicPr>
          <p:blipFill>
            <a:blip r:embed="rId24" cstate="print"/>
            <a:stretch>
              <a:fillRect/>
            </a:stretch>
          </p:blipFill>
          <p:spPr>
            <a:xfrm>
              <a:off x="2941298" y="3885581"/>
              <a:ext cx="208495" cy="235181"/>
            </a:xfrm>
            <a:prstGeom prst="rect">
              <a:avLst/>
            </a:prstGeom>
          </p:spPr>
        </p:pic>
        <p:grpSp>
          <p:nvGrpSpPr>
            <p:cNvPr id="809" name="object 95">
              <a:extLst>
                <a:ext uri="{FF2B5EF4-FFF2-40B4-BE49-F238E27FC236}">
                  <a16:creationId xmlns:a16="http://schemas.microsoft.com/office/drawing/2014/main" id="{B42272CF-9EFD-7911-69A0-60A6BBEFF1CE}"/>
                </a:ext>
              </a:extLst>
            </p:cNvPr>
            <p:cNvGrpSpPr/>
            <p:nvPr/>
          </p:nvGrpSpPr>
          <p:grpSpPr>
            <a:xfrm>
              <a:off x="2941298" y="3047884"/>
              <a:ext cx="208915" cy="788670"/>
              <a:chOff x="2941298" y="3047884"/>
              <a:chExt cx="208915" cy="788670"/>
            </a:xfrm>
          </p:grpSpPr>
          <p:pic>
            <p:nvPicPr>
              <p:cNvPr id="810" name="object 96">
                <a:extLst>
                  <a:ext uri="{FF2B5EF4-FFF2-40B4-BE49-F238E27FC236}">
                    <a16:creationId xmlns:a16="http://schemas.microsoft.com/office/drawing/2014/main" id="{26524CFC-8964-8549-8ED8-634D72130874}"/>
                  </a:ext>
                </a:extLst>
              </p:cNvPr>
              <p:cNvPicPr/>
              <p:nvPr/>
            </p:nvPicPr>
            <p:blipFill>
              <a:blip r:embed="rId43" cstate="print"/>
              <a:stretch>
                <a:fillRect/>
              </a:stretch>
            </p:blipFill>
            <p:spPr>
              <a:xfrm>
                <a:off x="2995242" y="3558432"/>
                <a:ext cx="154551" cy="116781"/>
              </a:xfrm>
              <a:prstGeom prst="rect">
                <a:avLst/>
              </a:prstGeom>
            </p:spPr>
          </p:pic>
          <p:pic>
            <p:nvPicPr>
              <p:cNvPr id="811" name="object 97">
                <a:extLst>
                  <a:ext uri="{FF2B5EF4-FFF2-40B4-BE49-F238E27FC236}">
                    <a16:creationId xmlns:a16="http://schemas.microsoft.com/office/drawing/2014/main" id="{40C6E669-2D3D-CC95-6085-4926AB629B94}"/>
                  </a:ext>
                </a:extLst>
              </p:cNvPr>
              <p:cNvPicPr/>
              <p:nvPr/>
            </p:nvPicPr>
            <p:blipFill>
              <a:blip r:embed="rId46" cstate="print"/>
              <a:stretch>
                <a:fillRect/>
              </a:stretch>
            </p:blipFill>
            <p:spPr>
              <a:xfrm>
                <a:off x="2995242" y="3712972"/>
                <a:ext cx="151044" cy="123524"/>
              </a:xfrm>
              <a:prstGeom prst="rect">
                <a:avLst/>
              </a:prstGeom>
            </p:spPr>
          </p:pic>
          <p:pic>
            <p:nvPicPr>
              <p:cNvPr id="812" name="object 98">
                <a:extLst>
                  <a:ext uri="{FF2B5EF4-FFF2-40B4-BE49-F238E27FC236}">
                    <a16:creationId xmlns:a16="http://schemas.microsoft.com/office/drawing/2014/main" id="{F8E968C4-2C5E-1C4A-F44B-9F21D8D03889}"/>
                  </a:ext>
                </a:extLst>
              </p:cNvPr>
              <p:cNvPicPr/>
              <p:nvPr/>
            </p:nvPicPr>
            <p:blipFill>
              <a:blip r:embed="rId44" cstate="print"/>
              <a:stretch>
                <a:fillRect/>
              </a:stretch>
            </p:blipFill>
            <p:spPr>
              <a:xfrm>
                <a:off x="2956942" y="3442459"/>
                <a:ext cx="189345" cy="91969"/>
              </a:xfrm>
              <a:prstGeom prst="rect">
                <a:avLst/>
              </a:prstGeom>
            </p:spPr>
          </p:pic>
          <p:sp>
            <p:nvSpPr>
              <p:cNvPr id="813" name="object 99">
                <a:extLst>
                  <a:ext uri="{FF2B5EF4-FFF2-40B4-BE49-F238E27FC236}">
                    <a16:creationId xmlns:a16="http://schemas.microsoft.com/office/drawing/2014/main" id="{C8304680-DDA6-701A-8F08-EC860283F48E}"/>
                  </a:ext>
                </a:extLst>
              </p:cNvPr>
              <p:cNvSpPr/>
              <p:nvPr/>
            </p:nvSpPr>
            <p:spPr>
              <a:xfrm>
                <a:off x="2941294" y="3386365"/>
                <a:ext cx="205104" cy="24765"/>
              </a:xfrm>
              <a:custGeom>
                <a:avLst/>
                <a:gdLst/>
                <a:ahLst/>
                <a:cxnLst/>
                <a:rect l="l" t="t" r="r" b="b"/>
                <a:pathLst>
                  <a:path w="205105" h="24764">
                    <a:moveTo>
                      <a:pt x="30746" y="0"/>
                    </a:moveTo>
                    <a:lnTo>
                      <a:pt x="0" y="0"/>
                    </a:lnTo>
                    <a:lnTo>
                      <a:pt x="0" y="24269"/>
                    </a:lnTo>
                    <a:lnTo>
                      <a:pt x="30746" y="24269"/>
                    </a:lnTo>
                    <a:lnTo>
                      <a:pt x="30746" y="0"/>
                    </a:lnTo>
                    <a:close/>
                  </a:path>
                  <a:path w="205105" h="24764">
                    <a:moveTo>
                      <a:pt x="204990" y="0"/>
                    </a:moveTo>
                    <a:lnTo>
                      <a:pt x="57454" y="0"/>
                    </a:lnTo>
                    <a:lnTo>
                      <a:pt x="57454" y="24269"/>
                    </a:lnTo>
                    <a:lnTo>
                      <a:pt x="204990" y="24269"/>
                    </a:lnTo>
                    <a:lnTo>
                      <a:pt x="204990" y="0"/>
                    </a:lnTo>
                    <a:close/>
                  </a:path>
                </a:pathLst>
              </a:custGeom>
              <a:solidFill>
                <a:srgbClr val="000000"/>
              </a:solidFill>
            </p:spPr>
            <p:txBody>
              <a:bodyPr wrap="square" lIns="0" tIns="0" rIns="0" bIns="0" rtlCol="0"/>
              <a:lstStyle/>
              <a:p>
                <a:endParaRPr/>
              </a:p>
            </p:txBody>
          </p:sp>
          <p:pic>
            <p:nvPicPr>
              <p:cNvPr id="814" name="object 100">
                <a:extLst>
                  <a:ext uri="{FF2B5EF4-FFF2-40B4-BE49-F238E27FC236}">
                    <a16:creationId xmlns:a16="http://schemas.microsoft.com/office/drawing/2014/main" id="{D558A914-0B1A-25DA-E039-3AB3E2DC02C9}"/>
                  </a:ext>
                </a:extLst>
              </p:cNvPr>
              <p:cNvPicPr/>
              <p:nvPr/>
            </p:nvPicPr>
            <p:blipFill>
              <a:blip r:embed="rId47" cstate="print"/>
              <a:stretch>
                <a:fillRect/>
              </a:stretch>
            </p:blipFill>
            <p:spPr>
              <a:xfrm>
                <a:off x="2995242" y="3210784"/>
                <a:ext cx="154551" cy="135390"/>
              </a:xfrm>
              <a:prstGeom prst="rect">
                <a:avLst/>
              </a:prstGeom>
            </p:spPr>
          </p:pic>
          <p:pic>
            <p:nvPicPr>
              <p:cNvPr id="815" name="object 101">
                <a:extLst>
                  <a:ext uri="{FF2B5EF4-FFF2-40B4-BE49-F238E27FC236}">
                    <a16:creationId xmlns:a16="http://schemas.microsoft.com/office/drawing/2014/main" id="{E7156801-15AB-DF8A-4DE3-E9456E853F03}"/>
                  </a:ext>
                </a:extLst>
              </p:cNvPr>
              <p:cNvPicPr/>
              <p:nvPr/>
            </p:nvPicPr>
            <p:blipFill>
              <a:blip r:embed="rId48" cstate="print"/>
              <a:stretch>
                <a:fillRect/>
              </a:stretch>
            </p:blipFill>
            <p:spPr>
              <a:xfrm>
                <a:off x="2995242" y="3047884"/>
                <a:ext cx="151044" cy="123524"/>
              </a:xfrm>
              <a:prstGeom prst="rect">
                <a:avLst/>
              </a:prstGeom>
            </p:spPr>
          </p:pic>
        </p:grpSp>
        <p:grpSp>
          <p:nvGrpSpPr>
            <p:cNvPr id="816" name="object 102">
              <a:extLst>
                <a:ext uri="{FF2B5EF4-FFF2-40B4-BE49-F238E27FC236}">
                  <a16:creationId xmlns:a16="http://schemas.microsoft.com/office/drawing/2014/main" id="{2FBDB915-DCB8-FE6B-A78B-94E78CC76CA2}"/>
                </a:ext>
              </a:extLst>
            </p:cNvPr>
            <p:cNvGrpSpPr/>
            <p:nvPr/>
          </p:nvGrpSpPr>
          <p:grpSpPr>
            <a:xfrm>
              <a:off x="268828" y="2267902"/>
              <a:ext cx="11000105" cy="3878579"/>
              <a:chOff x="268828" y="2267902"/>
              <a:chExt cx="11000105" cy="3878579"/>
            </a:xfrm>
          </p:grpSpPr>
          <p:sp>
            <p:nvSpPr>
              <p:cNvPr id="817" name="object 103">
                <a:extLst>
                  <a:ext uri="{FF2B5EF4-FFF2-40B4-BE49-F238E27FC236}">
                    <a16:creationId xmlns:a16="http://schemas.microsoft.com/office/drawing/2014/main" id="{4E5DBAA9-E912-6C80-571E-141C266EE360}"/>
                  </a:ext>
                </a:extLst>
              </p:cNvPr>
              <p:cNvSpPr/>
              <p:nvPr/>
            </p:nvSpPr>
            <p:spPr>
              <a:xfrm>
                <a:off x="3692714" y="2830058"/>
                <a:ext cx="7525384" cy="3094990"/>
              </a:xfrm>
              <a:custGeom>
                <a:avLst/>
                <a:gdLst/>
                <a:ahLst/>
                <a:cxnLst/>
                <a:rect l="l" t="t" r="r" b="b"/>
                <a:pathLst>
                  <a:path w="7525384" h="3094990">
                    <a:moveTo>
                      <a:pt x="0" y="1660449"/>
                    </a:moveTo>
                    <a:lnTo>
                      <a:pt x="196640" y="306244"/>
                    </a:lnTo>
                    <a:lnTo>
                      <a:pt x="393280" y="68032"/>
                    </a:lnTo>
                    <a:lnTo>
                      <a:pt x="589921" y="819309"/>
                    </a:lnTo>
                    <a:lnTo>
                      <a:pt x="786561" y="1435850"/>
                    </a:lnTo>
                    <a:lnTo>
                      <a:pt x="983202" y="1178419"/>
                    </a:lnTo>
                    <a:lnTo>
                      <a:pt x="1179842" y="503778"/>
                    </a:lnTo>
                    <a:lnTo>
                      <a:pt x="1376483" y="381482"/>
                    </a:lnTo>
                    <a:lnTo>
                      <a:pt x="1573123" y="1063657"/>
                    </a:lnTo>
                    <a:lnTo>
                      <a:pt x="1769763" y="1838888"/>
                    </a:lnTo>
                    <a:lnTo>
                      <a:pt x="1966404" y="1963424"/>
                    </a:lnTo>
                    <a:lnTo>
                      <a:pt x="2163044" y="1509905"/>
                    </a:lnTo>
                    <a:lnTo>
                      <a:pt x="2359685" y="1124919"/>
                    </a:lnTo>
                    <a:lnTo>
                      <a:pt x="2556325" y="1163628"/>
                    </a:lnTo>
                    <a:lnTo>
                      <a:pt x="2752966" y="1375781"/>
                    </a:lnTo>
                    <a:lnTo>
                      <a:pt x="2949606" y="1428281"/>
                    </a:lnTo>
                    <a:lnTo>
                      <a:pt x="3146247" y="1400440"/>
                    </a:lnTo>
                    <a:lnTo>
                      <a:pt x="3342887" y="1548077"/>
                    </a:lnTo>
                    <a:lnTo>
                      <a:pt x="3539528" y="1774250"/>
                    </a:lnTo>
                    <a:lnTo>
                      <a:pt x="3736168" y="1688584"/>
                    </a:lnTo>
                    <a:lnTo>
                      <a:pt x="3932809" y="1241608"/>
                    </a:lnTo>
                    <a:lnTo>
                      <a:pt x="4129449" y="984185"/>
                    </a:lnTo>
                    <a:lnTo>
                      <a:pt x="4326089" y="1432781"/>
                    </a:lnTo>
                    <a:lnTo>
                      <a:pt x="4522729" y="2306447"/>
                    </a:lnTo>
                    <a:lnTo>
                      <a:pt x="4719370" y="2734400"/>
                    </a:lnTo>
                    <a:lnTo>
                      <a:pt x="4916010" y="2313967"/>
                    </a:lnTo>
                    <a:lnTo>
                      <a:pt x="5112651" y="1684619"/>
                    </a:lnTo>
                    <a:lnTo>
                      <a:pt x="5309291" y="1777689"/>
                    </a:lnTo>
                    <a:lnTo>
                      <a:pt x="5505931" y="2597072"/>
                    </a:lnTo>
                    <a:lnTo>
                      <a:pt x="5702572" y="3094480"/>
                    </a:lnTo>
                    <a:lnTo>
                      <a:pt x="5899212" y="2399431"/>
                    </a:lnTo>
                    <a:lnTo>
                      <a:pt x="6095853" y="932506"/>
                    </a:lnTo>
                    <a:lnTo>
                      <a:pt x="6292493" y="0"/>
                    </a:lnTo>
                    <a:lnTo>
                      <a:pt x="6489134" y="320203"/>
                    </a:lnTo>
                    <a:lnTo>
                      <a:pt x="6685774" y="1255988"/>
                    </a:lnTo>
                    <a:lnTo>
                      <a:pt x="6882415" y="1652465"/>
                    </a:lnTo>
                    <a:lnTo>
                      <a:pt x="7079055" y="1209323"/>
                    </a:lnTo>
                    <a:lnTo>
                      <a:pt x="7275696" y="722910"/>
                    </a:lnTo>
                    <a:lnTo>
                      <a:pt x="7472336" y="1001013"/>
                    </a:lnTo>
                    <a:lnTo>
                      <a:pt x="7525277" y="1235553"/>
                    </a:lnTo>
                  </a:path>
                </a:pathLst>
              </a:custGeom>
              <a:ln w="101139">
                <a:solidFill>
                  <a:srgbClr val="FF4500"/>
                </a:solidFill>
              </a:ln>
            </p:spPr>
            <p:txBody>
              <a:bodyPr wrap="square" lIns="0" tIns="0" rIns="0" bIns="0" rtlCol="0"/>
              <a:lstStyle/>
              <a:p>
                <a:endParaRPr/>
              </a:p>
            </p:txBody>
          </p:sp>
          <p:sp>
            <p:nvSpPr>
              <p:cNvPr id="818" name="object 104">
                <a:extLst>
                  <a:ext uri="{FF2B5EF4-FFF2-40B4-BE49-F238E27FC236}">
                    <a16:creationId xmlns:a16="http://schemas.microsoft.com/office/drawing/2014/main" id="{AFCF074D-6F0F-DFCE-D6CE-01E3DF6F8819}"/>
                  </a:ext>
                </a:extLst>
              </p:cNvPr>
              <p:cNvSpPr/>
              <p:nvPr/>
            </p:nvSpPr>
            <p:spPr>
              <a:xfrm>
                <a:off x="3692714" y="2425877"/>
                <a:ext cx="7525384" cy="3665854"/>
              </a:xfrm>
              <a:custGeom>
                <a:avLst/>
                <a:gdLst/>
                <a:ahLst/>
                <a:cxnLst/>
                <a:rect l="l" t="t" r="r" b="b"/>
                <a:pathLst>
                  <a:path w="7525384" h="3665854">
                    <a:moveTo>
                      <a:pt x="0" y="3665264"/>
                    </a:moveTo>
                    <a:lnTo>
                      <a:pt x="0" y="0"/>
                    </a:lnTo>
                  </a:path>
                  <a:path w="7525384" h="3665854">
                    <a:moveTo>
                      <a:pt x="7525278" y="3665264"/>
                    </a:moveTo>
                    <a:lnTo>
                      <a:pt x="7525278" y="0"/>
                    </a:lnTo>
                  </a:path>
                  <a:path w="7525384" h="3665854">
                    <a:moveTo>
                      <a:pt x="0" y="3665264"/>
                    </a:moveTo>
                    <a:lnTo>
                      <a:pt x="7525278" y="3665264"/>
                    </a:lnTo>
                  </a:path>
                  <a:path w="7525384" h="3665854">
                    <a:moveTo>
                      <a:pt x="0" y="0"/>
                    </a:moveTo>
                    <a:lnTo>
                      <a:pt x="7525278" y="0"/>
                    </a:lnTo>
                  </a:path>
                </a:pathLst>
              </a:custGeom>
              <a:ln w="6742">
                <a:solidFill>
                  <a:srgbClr val="000000"/>
                </a:solidFill>
              </a:ln>
            </p:spPr>
            <p:txBody>
              <a:bodyPr wrap="square" lIns="0" tIns="0" rIns="0" bIns="0" rtlCol="0"/>
              <a:lstStyle/>
              <a:p>
                <a:endParaRPr/>
              </a:p>
            </p:txBody>
          </p:sp>
          <p:sp>
            <p:nvSpPr>
              <p:cNvPr id="819" name="object 105">
                <a:extLst>
                  <a:ext uri="{FF2B5EF4-FFF2-40B4-BE49-F238E27FC236}">
                    <a16:creationId xmlns:a16="http://schemas.microsoft.com/office/drawing/2014/main" id="{D0B6D8E2-EA0A-420A-06D5-FBAB756F5081}"/>
                  </a:ext>
                </a:extLst>
              </p:cNvPr>
              <p:cNvSpPr/>
              <p:nvPr/>
            </p:nvSpPr>
            <p:spPr>
              <a:xfrm>
                <a:off x="9199672" y="5676751"/>
                <a:ext cx="365760" cy="365760"/>
              </a:xfrm>
              <a:custGeom>
                <a:avLst/>
                <a:gdLst/>
                <a:ahLst/>
                <a:cxnLst/>
                <a:rect l="l" t="t" r="r" b="b"/>
                <a:pathLst>
                  <a:path w="365759" h="365760">
                    <a:moveTo>
                      <a:pt x="182879" y="0"/>
                    </a:moveTo>
                    <a:lnTo>
                      <a:pt x="139708" y="139708"/>
                    </a:lnTo>
                    <a:lnTo>
                      <a:pt x="0" y="139707"/>
                    </a:lnTo>
                    <a:lnTo>
                      <a:pt x="113027" y="226051"/>
                    </a:lnTo>
                    <a:lnTo>
                      <a:pt x="69853" y="365759"/>
                    </a:lnTo>
                    <a:lnTo>
                      <a:pt x="182879" y="279413"/>
                    </a:lnTo>
                    <a:lnTo>
                      <a:pt x="295906" y="365759"/>
                    </a:lnTo>
                    <a:lnTo>
                      <a:pt x="252732" y="226051"/>
                    </a:lnTo>
                    <a:lnTo>
                      <a:pt x="365758" y="139707"/>
                    </a:lnTo>
                    <a:lnTo>
                      <a:pt x="226051" y="139708"/>
                    </a:lnTo>
                    <a:lnTo>
                      <a:pt x="182879" y="0"/>
                    </a:lnTo>
                    <a:close/>
                  </a:path>
                </a:pathLst>
              </a:custGeom>
              <a:solidFill>
                <a:srgbClr val="FFFF00"/>
              </a:solidFill>
            </p:spPr>
            <p:txBody>
              <a:bodyPr wrap="square" lIns="0" tIns="0" rIns="0" bIns="0" rtlCol="0"/>
              <a:lstStyle/>
              <a:p>
                <a:endParaRPr/>
              </a:p>
            </p:txBody>
          </p:sp>
          <p:sp>
            <p:nvSpPr>
              <p:cNvPr id="820" name="object 106">
                <a:extLst>
                  <a:ext uri="{FF2B5EF4-FFF2-40B4-BE49-F238E27FC236}">
                    <a16:creationId xmlns:a16="http://schemas.microsoft.com/office/drawing/2014/main" id="{898BADD0-188C-625F-7309-552F24C29999}"/>
                  </a:ext>
                </a:extLst>
              </p:cNvPr>
              <p:cNvSpPr/>
              <p:nvPr/>
            </p:nvSpPr>
            <p:spPr>
              <a:xfrm>
                <a:off x="9199673" y="5676751"/>
                <a:ext cx="365760" cy="365760"/>
              </a:xfrm>
              <a:custGeom>
                <a:avLst/>
                <a:gdLst/>
                <a:ahLst/>
                <a:cxnLst/>
                <a:rect l="l" t="t" r="r" b="b"/>
                <a:pathLst>
                  <a:path w="365759" h="365760">
                    <a:moveTo>
                      <a:pt x="0" y="139707"/>
                    </a:moveTo>
                    <a:lnTo>
                      <a:pt x="139708" y="139708"/>
                    </a:lnTo>
                    <a:lnTo>
                      <a:pt x="182879" y="0"/>
                    </a:lnTo>
                    <a:lnTo>
                      <a:pt x="226050" y="139708"/>
                    </a:lnTo>
                    <a:lnTo>
                      <a:pt x="365759" y="139707"/>
                    </a:lnTo>
                    <a:lnTo>
                      <a:pt x="252732" y="226051"/>
                    </a:lnTo>
                    <a:lnTo>
                      <a:pt x="295905" y="365759"/>
                    </a:lnTo>
                    <a:lnTo>
                      <a:pt x="182879" y="279414"/>
                    </a:lnTo>
                    <a:lnTo>
                      <a:pt x="69853" y="365759"/>
                    </a:lnTo>
                    <a:lnTo>
                      <a:pt x="113026" y="226051"/>
                    </a:lnTo>
                    <a:lnTo>
                      <a:pt x="0" y="139707"/>
                    </a:lnTo>
                    <a:close/>
                  </a:path>
                </a:pathLst>
              </a:custGeom>
              <a:ln w="12700">
                <a:solidFill>
                  <a:srgbClr val="000000"/>
                </a:solidFill>
              </a:ln>
            </p:spPr>
            <p:txBody>
              <a:bodyPr wrap="square" lIns="0" tIns="0" rIns="0" bIns="0" rtlCol="0"/>
              <a:lstStyle/>
              <a:p>
                <a:endParaRPr/>
              </a:p>
            </p:txBody>
          </p:sp>
          <p:sp>
            <p:nvSpPr>
              <p:cNvPr id="821" name="object 107">
                <a:extLst>
                  <a:ext uri="{FF2B5EF4-FFF2-40B4-BE49-F238E27FC236}">
                    <a16:creationId xmlns:a16="http://schemas.microsoft.com/office/drawing/2014/main" id="{14136AC1-1358-D95C-6518-9F1CAFB6B55F}"/>
                  </a:ext>
                </a:extLst>
              </p:cNvPr>
              <p:cNvSpPr/>
              <p:nvPr/>
            </p:nvSpPr>
            <p:spPr>
              <a:xfrm>
                <a:off x="3754432" y="3505517"/>
                <a:ext cx="182880" cy="182880"/>
              </a:xfrm>
              <a:custGeom>
                <a:avLst/>
                <a:gdLst/>
                <a:ahLst/>
                <a:cxnLst/>
                <a:rect l="l" t="t" r="r" b="b"/>
                <a:pathLst>
                  <a:path w="182879" h="182879">
                    <a:moveTo>
                      <a:pt x="0" y="91440"/>
                    </a:moveTo>
                    <a:lnTo>
                      <a:pt x="7185" y="55847"/>
                    </a:lnTo>
                    <a:lnTo>
                      <a:pt x="26782" y="26782"/>
                    </a:lnTo>
                    <a:lnTo>
                      <a:pt x="55847" y="7185"/>
                    </a:lnTo>
                    <a:lnTo>
                      <a:pt x="91440" y="0"/>
                    </a:lnTo>
                    <a:lnTo>
                      <a:pt x="127032" y="7185"/>
                    </a:lnTo>
                    <a:lnTo>
                      <a:pt x="156097" y="26782"/>
                    </a:lnTo>
                    <a:lnTo>
                      <a:pt x="175694" y="55847"/>
                    </a:lnTo>
                    <a:lnTo>
                      <a:pt x="182880" y="91440"/>
                    </a:lnTo>
                    <a:lnTo>
                      <a:pt x="175694" y="127032"/>
                    </a:lnTo>
                    <a:lnTo>
                      <a:pt x="156097" y="156097"/>
                    </a:lnTo>
                    <a:lnTo>
                      <a:pt x="127032" y="175694"/>
                    </a:lnTo>
                    <a:lnTo>
                      <a:pt x="91440" y="182880"/>
                    </a:lnTo>
                    <a:lnTo>
                      <a:pt x="55847" y="175694"/>
                    </a:lnTo>
                    <a:lnTo>
                      <a:pt x="26782" y="156097"/>
                    </a:lnTo>
                    <a:lnTo>
                      <a:pt x="7185" y="127032"/>
                    </a:lnTo>
                    <a:lnTo>
                      <a:pt x="0" y="91440"/>
                    </a:lnTo>
                    <a:close/>
                  </a:path>
                  <a:path w="182879" h="182879">
                    <a:moveTo>
                      <a:pt x="0" y="91440"/>
                    </a:moveTo>
                    <a:lnTo>
                      <a:pt x="7185" y="55847"/>
                    </a:lnTo>
                    <a:lnTo>
                      <a:pt x="26782" y="26782"/>
                    </a:lnTo>
                    <a:lnTo>
                      <a:pt x="55847" y="7185"/>
                    </a:lnTo>
                    <a:lnTo>
                      <a:pt x="91440" y="0"/>
                    </a:lnTo>
                    <a:lnTo>
                      <a:pt x="127032" y="7185"/>
                    </a:lnTo>
                    <a:lnTo>
                      <a:pt x="156097" y="26782"/>
                    </a:lnTo>
                    <a:lnTo>
                      <a:pt x="175694" y="55847"/>
                    </a:lnTo>
                    <a:lnTo>
                      <a:pt x="182880" y="91440"/>
                    </a:lnTo>
                    <a:lnTo>
                      <a:pt x="175694" y="127032"/>
                    </a:lnTo>
                    <a:lnTo>
                      <a:pt x="156097" y="156097"/>
                    </a:lnTo>
                    <a:lnTo>
                      <a:pt x="127032" y="175694"/>
                    </a:lnTo>
                    <a:lnTo>
                      <a:pt x="91440" y="182880"/>
                    </a:lnTo>
                    <a:lnTo>
                      <a:pt x="55847" y="175694"/>
                    </a:lnTo>
                    <a:lnTo>
                      <a:pt x="26782" y="156097"/>
                    </a:lnTo>
                    <a:lnTo>
                      <a:pt x="7185" y="127032"/>
                    </a:lnTo>
                    <a:lnTo>
                      <a:pt x="0" y="91440"/>
                    </a:lnTo>
                    <a:close/>
                  </a:path>
                </a:pathLst>
              </a:custGeom>
              <a:ln w="12700">
                <a:solidFill>
                  <a:srgbClr val="404040"/>
                </a:solidFill>
              </a:ln>
            </p:spPr>
            <p:txBody>
              <a:bodyPr wrap="square" lIns="0" tIns="0" rIns="0" bIns="0" rtlCol="0"/>
              <a:lstStyle/>
              <a:p>
                <a:endParaRPr/>
              </a:p>
            </p:txBody>
          </p:sp>
          <p:sp>
            <p:nvSpPr>
              <p:cNvPr id="822" name="object 108">
                <a:extLst>
                  <a:ext uri="{FF2B5EF4-FFF2-40B4-BE49-F238E27FC236}">
                    <a16:creationId xmlns:a16="http://schemas.microsoft.com/office/drawing/2014/main" id="{C70C8FB4-777D-30FD-1114-F734F09BDD1E}"/>
                  </a:ext>
                </a:extLst>
              </p:cNvPr>
              <p:cNvSpPr/>
              <p:nvPr/>
            </p:nvSpPr>
            <p:spPr>
              <a:xfrm>
                <a:off x="2034099" y="2296477"/>
                <a:ext cx="1812289" cy="1209040"/>
              </a:xfrm>
              <a:custGeom>
                <a:avLst/>
                <a:gdLst/>
                <a:ahLst/>
                <a:cxnLst/>
                <a:rect l="l" t="t" r="r" b="b"/>
                <a:pathLst>
                  <a:path w="1812289" h="1209039">
                    <a:moveTo>
                      <a:pt x="1811773" y="1209040"/>
                    </a:moveTo>
                    <a:lnTo>
                      <a:pt x="0" y="0"/>
                    </a:lnTo>
                  </a:path>
                </a:pathLst>
              </a:custGeom>
              <a:ln w="12700">
                <a:solidFill>
                  <a:srgbClr val="404040"/>
                </a:solidFill>
              </a:ln>
            </p:spPr>
            <p:txBody>
              <a:bodyPr wrap="square" lIns="0" tIns="0" rIns="0" bIns="0" rtlCol="0"/>
              <a:lstStyle/>
              <a:p>
                <a:endParaRPr/>
              </a:p>
            </p:txBody>
          </p:sp>
          <p:sp>
            <p:nvSpPr>
              <p:cNvPr id="823" name="object 109">
                <a:extLst>
                  <a:ext uri="{FF2B5EF4-FFF2-40B4-BE49-F238E27FC236}">
                    <a16:creationId xmlns:a16="http://schemas.microsoft.com/office/drawing/2014/main" id="{EDA756DE-7FC9-3C16-9E80-60EC5C5D2225}"/>
                  </a:ext>
                </a:extLst>
              </p:cNvPr>
              <p:cNvSpPr/>
              <p:nvPr/>
            </p:nvSpPr>
            <p:spPr>
              <a:xfrm>
                <a:off x="2013281" y="3688397"/>
                <a:ext cx="1832610" cy="691515"/>
              </a:xfrm>
              <a:custGeom>
                <a:avLst/>
                <a:gdLst/>
                <a:ahLst/>
                <a:cxnLst/>
                <a:rect l="l" t="t" r="r" b="b"/>
                <a:pathLst>
                  <a:path w="1832610" h="691514">
                    <a:moveTo>
                      <a:pt x="1832591" y="0"/>
                    </a:moveTo>
                    <a:lnTo>
                      <a:pt x="0" y="690960"/>
                    </a:lnTo>
                  </a:path>
                </a:pathLst>
              </a:custGeom>
              <a:ln w="12700">
                <a:solidFill>
                  <a:srgbClr val="404040"/>
                </a:solidFill>
              </a:ln>
            </p:spPr>
            <p:txBody>
              <a:bodyPr wrap="square" lIns="0" tIns="0" rIns="0" bIns="0" rtlCol="0"/>
              <a:lstStyle/>
              <a:p>
                <a:endParaRPr/>
              </a:p>
            </p:txBody>
          </p:sp>
          <p:pic>
            <p:nvPicPr>
              <p:cNvPr id="824" name="object 110">
                <a:extLst>
                  <a:ext uri="{FF2B5EF4-FFF2-40B4-BE49-F238E27FC236}">
                    <a16:creationId xmlns:a16="http://schemas.microsoft.com/office/drawing/2014/main" id="{B911D004-3E05-6C48-40CC-CC7A4C930CD0}"/>
                  </a:ext>
                </a:extLst>
              </p:cNvPr>
              <p:cNvPicPr/>
              <p:nvPr/>
            </p:nvPicPr>
            <p:blipFill>
              <a:blip r:embed="rId49" cstate="print"/>
              <a:stretch>
                <a:fillRect/>
              </a:stretch>
            </p:blipFill>
            <p:spPr>
              <a:xfrm>
                <a:off x="297403" y="2296477"/>
                <a:ext cx="1715878" cy="2082880"/>
              </a:xfrm>
              <a:prstGeom prst="rect">
                <a:avLst/>
              </a:prstGeom>
            </p:spPr>
          </p:pic>
          <p:sp>
            <p:nvSpPr>
              <p:cNvPr id="825" name="object 111">
                <a:extLst>
                  <a:ext uri="{FF2B5EF4-FFF2-40B4-BE49-F238E27FC236}">
                    <a16:creationId xmlns:a16="http://schemas.microsoft.com/office/drawing/2014/main" id="{7E4D763F-9C86-933F-865A-627BD52C88C3}"/>
                  </a:ext>
                </a:extLst>
              </p:cNvPr>
              <p:cNvSpPr/>
              <p:nvPr/>
            </p:nvSpPr>
            <p:spPr>
              <a:xfrm>
                <a:off x="283115" y="2282190"/>
                <a:ext cx="1744980" cy="2112010"/>
              </a:xfrm>
              <a:custGeom>
                <a:avLst/>
                <a:gdLst/>
                <a:ahLst/>
                <a:cxnLst/>
                <a:rect l="l" t="t" r="r" b="b"/>
                <a:pathLst>
                  <a:path w="1744980" h="2112010">
                    <a:moveTo>
                      <a:pt x="0" y="0"/>
                    </a:moveTo>
                    <a:lnTo>
                      <a:pt x="1744453" y="0"/>
                    </a:lnTo>
                    <a:lnTo>
                      <a:pt x="1744453" y="2111455"/>
                    </a:lnTo>
                    <a:lnTo>
                      <a:pt x="0" y="2111455"/>
                    </a:lnTo>
                    <a:lnTo>
                      <a:pt x="0" y="0"/>
                    </a:lnTo>
                    <a:close/>
                  </a:path>
                </a:pathLst>
              </a:custGeom>
              <a:ln w="28575">
                <a:solidFill>
                  <a:srgbClr val="404040"/>
                </a:solidFill>
              </a:ln>
            </p:spPr>
            <p:txBody>
              <a:bodyPr wrap="square" lIns="0" tIns="0" rIns="0" bIns="0" rtlCol="0"/>
              <a:lstStyle/>
              <a:p>
                <a:endParaRPr/>
              </a:p>
            </p:txBody>
          </p:sp>
          <p:sp>
            <p:nvSpPr>
              <p:cNvPr id="826" name="object 112">
                <a:extLst>
                  <a:ext uri="{FF2B5EF4-FFF2-40B4-BE49-F238E27FC236}">
                    <a16:creationId xmlns:a16="http://schemas.microsoft.com/office/drawing/2014/main" id="{FA364739-1468-7FB1-EC61-CD6D98F43BAC}"/>
                  </a:ext>
                </a:extLst>
              </p:cNvPr>
              <p:cNvSpPr/>
              <p:nvPr/>
            </p:nvSpPr>
            <p:spPr>
              <a:xfrm>
                <a:off x="9403626" y="5091637"/>
                <a:ext cx="155575" cy="276225"/>
              </a:xfrm>
              <a:custGeom>
                <a:avLst/>
                <a:gdLst/>
                <a:ahLst/>
                <a:cxnLst/>
                <a:rect l="l" t="t" r="r" b="b"/>
                <a:pathLst>
                  <a:path w="155575" h="276225">
                    <a:moveTo>
                      <a:pt x="0" y="166321"/>
                    </a:moveTo>
                    <a:lnTo>
                      <a:pt x="57666" y="276082"/>
                    </a:lnTo>
                    <a:lnTo>
                      <a:pt x="152394" y="201792"/>
                    </a:lnTo>
                    <a:lnTo>
                      <a:pt x="89813" y="201792"/>
                    </a:lnTo>
                    <a:lnTo>
                      <a:pt x="58767" y="195143"/>
                    </a:lnTo>
                    <a:lnTo>
                      <a:pt x="62092" y="179620"/>
                    </a:lnTo>
                    <a:lnTo>
                      <a:pt x="0" y="166321"/>
                    </a:lnTo>
                    <a:close/>
                  </a:path>
                  <a:path w="155575" h="276225">
                    <a:moveTo>
                      <a:pt x="62092" y="179620"/>
                    </a:moveTo>
                    <a:lnTo>
                      <a:pt x="58767" y="195143"/>
                    </a:lnTo>
                    <a:lnTo>
                      <a:pt x="89813" y="201792"/>
                    </a:lnTo>
                    <a:lnTo>
                      <a:pt x="93137" y="186270"/>
                    </a:lnTo>
                    <a:lnTo>
                      <a:pt x="62092" y="179620"/>
                    </a:lnTo>
                    <a:close/>
                  </a:path>
                  <a:path w="155575" h="276225">
                    <a:moveTo>
                      <a:pt x="93137" y="186270"/>
                    </a:moveTo>
                    <a:lnTo>
                      <a:pt x="89813" y="201792"/>
                    </a:lnTo>
                    <a:lnTo>
                      <a:pt x="152394" y="201792"/>
                    </a:lnTo>
                    <a:lnTo>
                      <a:pt x="155229" y="199569"/>
                    </a:lnTo>
                    <a:lnTo>
                      <a:pt x="93137" y="186270"/>
                    </a:lnTo>
                    <a:close/>
                  </a:path>
                  <a:path w="155575" h="276225">
                    <a:moveTo>
                      <a:pt x="100563" y="0"/>
                    </a:moveTo>
                    <a:lnTo>
                      <a:pt x="62092" y="179620"/>
                    </a:lnTo>
                    <a:lnTo>
                      <a:pt x="93137" y="186270"/>
                    </a:lnTo>
                    <a:lnTo>
                      <a:pt x="131610" y="6649"/>
                    </a:lnTo>
                    <a:lnTo>
                      <a:pt x="100563" y="0"/>
                    </a:lnTo>
                    <a:close/>
                  </a:path>
                </a:pathLst>
              </a:custGeom>
              <a:solidFill>
                <a:srgbClr val="000000"/>
              </a:solidFill>
            </p:spPr>
            <p:txBody>
              <a:bodyPr wrap="square" lIns="0" tIns="0" rIns="0" bIns="0" rtlCol="0"/>
              <a:lstStyle/>
              <a:p>
                <a:endParaRPr/>
              </a:p>
            </p:txBody>
          </p:sp>
          <p:sp>
            <p:nvSpPr>
              <p:cNvPr id="827" name="object 113">
                <a:extLst>
                  <a:ext uri="{FF2B5EF4-FFF2-40B4-BE49-F238E27FC236}">
                    <a16:creationId xmlns:a16="http://schemas.microsoft.com/office/drawing/2014/main" id="{559EA838-F059-F4F1-73BD-3F907E7923DD}"/>
                  </a:ext>
                </a:extLst>
              </p:cNvPr>
              <p:cNvSpPr/>
              <p:nvPr/>
            </p:nvSpPr>
            <p:spPr>
              <a:xfrm>
                <a:off x="8829039" y="4379357"/>
                <a:ext cx="1309370" cy="1760855"/>
              </a:xfrm>
              <a:custGeom>
                <a:avLst/>
                <a:gdLst/>
                <a:ahLst/>
                <a:cxnLst/>
                <a:rect l="l" t="t" r="r" b="b"/>
                <a:pathLst>
                  <a:path w="1309370" h="1760854">
                    <a:moveTo>
                      <a:pt x="0" y="880281"/>
                    </a:moveTo>
                    <a:lnTo>
                      <a:pt x="1287" y="824610"/>
                    </a:lnTo>
                    <a:lnTo>
                      <a:pt x="5098" y="769860"/>
                    </a:lnTo>
                    <a:lnTo>
                      <a:pt x="11356" y="716133"/>
                    </a:lnTo>
                    <a:lnTo>
                      <a:pt x="19985" y="663532"/>
                    </a:lnTo>
                    <a:lnTo>
                      <a:pt x="30907" y="612161"/>
                    </a:lnTo>
                    <a:lnTo>
                      <a:pt x="44047" y="562123"/>
                    </a:lnTo>
                    <a:lnTo>
                      <a:pt x="59327" y="513520"/>
                    </a:lnTo>
                    <a:lnTo>
                      <a:pt x="76671" y="466456"/>
                    </a:lnTo>
                    <a:lnTo>
                      <a:pt x="96001" y="421034"/>
                    </a:lnTo>
                    <a:lnTo>
                      <a:pt x="117243" y="377357"/>
                    </a:lnTo>
                    <a:lnTo>
                      <a:pt x="140318" y="335528"/>
                    </a:lnTo>
                    <a:lnTo>
                      <a:pt x="165150" y="295651"/>
                    </a:lnTo>
                    <a:lnTo>
                      <a:pt x="191663" y="257828"/>
                    </a:lnTo>
                    <a:lnTo>
                      <a:pt x="219780" y="222162"/>
                    </a:lnTo>
                    <a:lnTo>
                      <a:pt x="249424" y="188758"/>
                    </a:lnTo>
                    <a:lnTo>
                      <a:pt x="280519" y="157717"/>
                    </a:lnTo>
                    <a:lnTo>
                      <a:pt x="312987" y="129142"/>
                    </a:lnTo>
                    <a:lnTo>
                      <a:pt x="346753" y="103138"/>
                    </a:lnTo>
                    <a:lnTo>
                      <a:pt x="381739" y="79807"/>
                    </a:lnTo>
                    <a:lnTo>
                      <a:pt x="417870" y="59252"/>
                    </a:lnTo>
                    <a:lnTo>
                      <a:pt x="455067" y="41577"/>
                    </a:lnTo>
                    <a:lnTo>
                      <a:pt x="493255" y="26884"/>
                    </a:lnTo>
                    <a:lnTo>
                      <a:pt x="532357" y="15277"/>
                    </a:lnTo>
                    <a:lnTo>
                      <a:pt x="572297" y="6858"/>
                    </a:lnTo>
                    <a:lnTo>
                      <a:pt x="612997" y="1731"/>
                    </a:lnTo>
                    <a:lnTo>
                      <a:pt x="654381" y="0"/>
                    </a:lnTo>
                    <a:lnTo>
                      <a:pt x="695765" y="1731"/>
                    </a:lnTo>
                    <a:lnTo>
                      <a:pt x="736465" y="6858"/>
                    </a:lnTo>
                    <a:lnTo>
                      <a:pt x="776405" y="15277"/>
                    </a:lnTo>
                    <a:lnTo>
                      <a:pt x="815507" y="26884"/>
                    </a:lnTo>
                    <a:lnTo>
                      <a:pt x="853695" y="41577"/>
                    </a:lnTo>
                    <a:lnTo>
                      <a:pt x="890892" y="59252"/>
                    </a:lnTo>
                    <a:lnTo>
                      <a:pt x="927023" y="79807"/>
                    </a:lnTo>
                    <a:lnTo>
                      <a:pt x="962009" y="103138"/>
                    </a:lnTo>
                    <a:lnTo>
                      <a:pt x="995775" y="129142"/>
                    </a:lnTo>
                    <a:lnTo>
                      <a:pt x="1028243" y="157717"/>
                    </a:lnTo>
                    <a:lnTo>
                      <a:pt x="1059338" y="188758"/>
                    </a:lnTo>
                    <a:lnTo>
                      <a:pt x="1088982" y="222162"/>
                    </a:lnTo>
                    <a:lnTo>
                      <a:pt x="1117098" y="257828"/>
                    </a:lnTo>
                    <a:lnTo>
                      <a:pt x="1143611" y="295651"/>
                    </a:lnTo>
                    <a:lnTo>
                      <a:pt x="1168444" y="335528"/>
                    </a:lnTo>
                    <a:lnTo>
                      <a:pt x="1191519" y="377357"/>
                    </a:lnTo>
                    <a:lnTo>
                      <a:pt x="1212760" y="421034"/>
                    </a:lnTo>
                    <a:lnTo>
                      <a:pt x="1232091" y="466456"/>
                    </a:lnTo>
                    <a:lnTo>
                      <a:pt x="1249435" y="513520"/>
                    </a:lnTo>
                    <a:lnTo>
                      <a:pt x="1264715" y="562123"/>
                    </a:lnTo>
                    <a:lnTo>
                      <a:pt x="1277855" y="612161"/>
                    </a:lnTo>
                    <a:lnTo>
                      <a:pt x="1288777" y="663532"/>
                    </a:lnTo>
                    <a:lnTo>
                      <a:pt x="1297406" y="716133"/>
                    </a:lnTo>
                    <a:lnTo>
                      <a:pt x="1303664" y="769860"/>
                    </a:lnTo>
                    <a:lnTo>
                      <a:pt x="1307475" y="824610"/>
                    </a:lnTo>
                    <a:lnTo>
                      <a:pt x="1308763" y="880281"/>
                    </a:lnTo>
                    <a:lnTo>
                      <a:pt x="1307475" y="935951"/>
                    </a:lnTo>
                    <a:lnTo>
                      <a:pt x="1303664" y="990701"/>
                    </a:lnTo>
                    <a:lnTo>
                      <a:pt x="1297406" y="1044428"/>
                    </a:lnTo>
                    <a:lnTo>
                      <a:pt x="1288777" y="1097029"/>
                    </a:lnTo>
                    <a:lnTo>
                      <a:pt x="1277855" y="1148400"/>
                    </a:lnTo>
                    <a:lnTo>
                      <a:pt x="1264715" y="1198438"/>
                    </a:lnTo>
                    <a:lnTo>
                      <a:pt x="1249435" y="1247041"/>
                    </a:lnTo>
                    <a:lnTo>
                      <a:pt x="1232091" y="1294105"/>
                    </a:lnTo>
                    <a:lnTo>
                      <a:pt x="1212760" y="1339527"/>
                    </a:lnTo>
                    <a:lnTo>
                      <a:pt x="1191519" y="1383204"/>
                    </a:lnTo>
                    <a:lnTo>
                      <a:pt x="1168444" y="1425033"/>
                    </a:lnTo>
                    <a:lnTo>
                      <a:pt x="1143611" y="1464910"/>
                    </a:lnTo>
                    <a:lnTo>
                      <a:pt x="1117098" y="1502733"/>
                    </a:lnTo>
                    <a:lnTo>
                      <a:pt x="1088982" y="1538399"/>
                    </a:lnTo>
                    <a:lnTo>
                      <a:pt x="1059338" y="1571804"/>
                    </a:lnTo>
                    <a:lnTo>
                      <a:pt x="1028243" y="1602845"/>
                    </a:lnTo>
                    <a:lnTo>
                      <a:pt x="995775" y="1631419"/>
                    </a:lnTo>
                    <a:lnTo>
                      <a:pt x="962009" y="1657423"/>
                    </a:lnTo>
                    <a:lnTo>
                      <a:pt x="927023" y="1680754"/>
                    </a:lnTo>
                    <a:lnTo>
                      <a:pt x="890892" y="1701309"/>
                    </a:lnTo>
                    <a:lnTo>
                      <a:pt x="853695" y="1718984"/>
                    </a:lnTo>
                    <a:lnTo>
                      <a:pt x="815507" y="1733677"/>
                    </a:lnTo>
                    <a:lnTo>
                      <a:pt x="776405" y="1745284"/>
                    </a:lnTo>
                    <a:lnTo>
                      <a:pt x="736465" y="1753703"/>
                    </a:lnTo>
                    <a:lnTo>
                      <a:pt x="695765" y="1758830"/>
                    </a:lnTo>
                    <a:lnTo>
                      <a:pt x="654381" y="1760562"/>
                    </a:lnTo>
                    <a:lnTo>
                      <a:pt x="612997" y="1758830"/>
                    </a:lnTo>
                    <a:lnTo>
                      <a:pt x="572297" y="1753703"/>
                    </a:lnTo>
                    <a:lnTo>
                      <a:pt x="532357" y="1745284"/>
                    </a:lnTo>
                    <a:lnTo>
                      <a:pt x="493255" y="1733677"/>
                    </a:lnTo>
                    <a:lnTo>
                      <a:pt x="455067" y="1718984"/>
                    </a:lnTo>
                    <a:lnTo>
                      <a:pt x="417870" y="1701309"/>
                    </a:lnTo>
                    <a:lnTo>
                      <a:pt x="381739" y="1680754"/>
                    </a:lnTo>
                    <a:lnTo>
                      <a:pt x="346753" y="1657423"/>
                    </a:lnTo>
                    <a:lnTo>
                      <a:pt x="312987" y="1631419"/>
                    </a:lnTo>
                    <a:lnTo>
                      <a:pt x="280519" y="1602845"/>
                    </a:lnTo>
                    <a:lnTo>
                      <a:pt x="249424" y="1571804"/>
                    </a:lnTo>
                    <a:lnTo>
                      <a:pt x="219780" y="1538399"/>
                    </a:lnTo>
                    <a:lnTo>
                      <a:pt x="191663" y="1502733"/>
                    </a:lnTo>
                    <a:lnTo>
                      <a:pt x="165150" y="1464910"/>
                    </a:lnTo>
                    <a:lnTo>
                      <a:pt x="140318" y="1425033"/>
                    </a:lnTo>
                    <a:lnTo>
                      <a:pt x="117243" y="1383204"/>
                    </a:lnTo>
                    <a:lnTo>
                      <a:pt x="96001" y="1339527"/>
                    </a:lnTo>
                    <a:lnTo>
                      <a:pt x="76671" y="1294105"/>
                    </a:lnTo>
                    <a:lnTo>
                      <a:pt x="59327" y="1247041"/>
                    </a:lnTo>
                    <a:lnTo>
                      <a:pt x="44047" y="1198438"/>
                    </a:lnTo>
                    <a:lnTo>
                      <a:pt x="30907" y="1148400"/>
                    </a:lnTo>
                    <a:lnTo>
                      <a:pt x="19985" y="1097029"/>
                    </a:lnTo>
                    <a:lnTo>
                      <a:pt x="11356" y="1044428"/>
                    </a:lnTo>
                    <a:lnTo>
                      <a:pt x="5098" y="990701"/>
                    </a:lnTo>
                    <a:lnTo>
                      <a:pt x="1287" y="935951"/>
                    </a:lnTo>
                    <a:lnTo>
                      <a:pt x="0" y="880281"/>
                    </a:lnTo>
                    <a:close/>
                  </a:path>
                </a:pathLst>
              </a:custGeom>
              <a:ln w="12700">
                <a:solidFill>
                  <a:srgbClr val="000000"/>
                </a:solidFill>
              </a:ln>
            </p:spPr>
            <p:txBody>
              <a:bodyPr wrap="square" lIns="0" tIns="0" rIns="0" bIns="0" rtlCol="0"/>
              <a:lstStyle/>
              <a:p>
                <a:endParaRPr/>
              </a:p>
            </p:txBody>
          </p:sp>
          <p:sp>
            <p:nvSpPr>
              <p:cNvPr id="828" name="object 114">
                <a:extLst>
                  <a:ext uri="{FF2B5EF4-FFF2-40B4-BE49-F238E27FC236}">
                    <a16:creationId xmlns:a16="http://schemas.microsoft.com/office/drawing/2014/main" id="{8DB20E32-B5BB-4C2D-4FBB-ADBD790B703A}"/>
                  </a:ext>
                </a:extLst>
              </p:cNvPr>
              <p:cNvSpPr/>
              <p:nvPr/>
            </p:nvSpPr>
            <p:spPr>
              <a:xfrm>
                <a:off x="9476152" y="4655286"/>
                <a:ext cx="365760" cy="365760"/>
              </a:xfrm>
              <a:custGeom>
                <a:avLst/>
                <a:gdLst/>
                <a:ahLst/>
                <a:cxnLst/>
                <a:rect l="l" t="t" r="r" b="b"/>
                <a:pathLst>
                  <a:path w="365759" h="365760">
                    <a:moveTo>
                      <a:pt x="182879" y="0"/>
                    </a:moveTo>
                    <a:lnTo>
                      <a:pt x="139708" y="139708"/>
                    </a:lnTo>
                    <a:lnTo>
                      <a:pt x="0" y="139707"/>
                    </a:lnTo>
                    <a:lnTo>
                      <a:pt x="113027" y="226051"/>
                    </a:lnTo>
                    <a:lnTo>
                      <a:pt x="69853" y="365758"/>
                    </a:lnTo>
                    <a:lnTo>
                      <a:pt x="182879" y="279413"/>
                    </a:lnTo>
                    <a:lnTo>
                      <a:pt x="295906" y="365758"/>
                    </a:lnTo>
                    <a:lnTo>
                      <a:pt x="252732" y="226051"/>
                    </a:lnTo>
                    <a:lnTo>
                      <a:pt x="365758" y="139707"/>
                    </a:lnTo>
                    <a:lnTo>
                      <a:pt x="226051" y="139708"/>
                    </a:lnTo>
                    <a:lnTo>
                      <a:pt x="182879" y="0"/>
                    </a:lnTo>
                    <a:close/>
                  </a:path>
                </a:pathLst>
              </a:custGeom>
              <a:solidFill>
                <a:srgbClr val="E8A8EF"/>
              </a:solidFill>
            </p:spPr>
            <p:txBody>
              <a:bodyPr wrap="square" lIns="0" tIns="0" rIns="0" bIns="0" rtlCol="0"/>
              <a:lstStyle/>
              <a:p>
                <a:endParaRPr/>
              </a:p>
            </p:txBody>
          </p:sp>
          <p:sp>
            <p:nvSpPr>
              <p:cNvPr id="829" name="object 115">
                <a:extLst>
                  <a:ext uri="{FF2B5EF4-FFF2-40B4-BE49-F238E27FC236}">
                    <a16:creationId xmlns:a16="http://schemas.microsoft.com/office/drawing/2014/main" id="{379138A2-843E-8BC0-FEAC-034C231AA75E}"/>
                  </a:ext>
                </a:extLst>
              </p:cNvPr>
              <p:cNvSpPr/>
              <p:nvPr/>
            </p:nvSpPr>
            <p:spPr>
              <a:xfrm>
                <a:off x="9476153" y="4655286"/>
                <a:ext cx="365760" cy="365760"/>
              </a:xfrm>
              <a:custGeom>
                <a:avLst/>
                <a:gdLst/>
                <a:ahLst/>
                <a:cxnLst/>
                <a:rect l="l" t="t" r="r" b="b"/>
                <a:pathLst>
                  <a:path w="365759" h="365760">
                    <a:moveTo>
                      <a:pt x="0" y="139707"/>
                    </a:moveTo>
                    <a:lnTo>
                      <a:pt x="139708" y="139708"/>
                    </a:lnTo>
                    <a:lnTo>
                      <a:pt x="182879" y="0"/>
                    </a:lnTo>
                    <a:lnTo>
                      <a:pt x="226050" y="139708"/>
                    </a:lnTo>
                    <a:lnTo>
                      <a:pt x="365759" y="139707"/>
                    </a:lnTo>
                    <a:lnTo>
                      <a:pt x="252732" y="226051"/>
                    </a:lnTo>
                    <a:lnTo>
                      <a:pt x="295905" y="365759"/>
                    </a:lnTo>
                    <a:lnTo>
                      <a:pt x="182879" y="279414"/>
                    </a:lnTo>
                    <a:lnTo>
                      <a:pt x="69853" y="365759"/>
                    </a:lnTo>
                    <a:lnTo>
                      <a:pt x="113026" y="226051"/>
                    </a:lnTo>
                    <a:lnTo>
                      <a:pt x="0" y="139707"/>
                    </a:lnTo>
                    <a:close/>
                  </a:path>
                </a:pathLst>
              </a:custGeom>
              <a:ln w="12700">
                <a:solidFill>
                  <a:srgbClr val="000000"/>
                </a:solidFill>
              </a:ln>
            </p:spPr>
            <p:txBody>
              <a:bodyPr wrap="square" lIns="0" tIns="0" rIns="0" bIns="0" rtlCol="0"/>
              <a:lstStyle/>
              <a:p>
                <a:endParaRPr/>
              </a:p>
            </p:txBody>
          </p:sp>
        </p:grpSp>
      </p:grpSp>
    </p:spTree>
    <p:extLst>
      <p:ext uri="{BB962C8B-B14F-4D97-AF65-F5344CB8AC3E}">
        <p14:creationId xmlns:p14="http://schemas.microsoft.com/office/powerpoint/2010/main" val="3887511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30"/>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832"/>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FCAF57EB-3D10-C993-E3D8-E1B965F82382}"/>
              </a:ext>
            </a:extLst>
          </p:cNvPr>
          <p:cNvSpPr txBox="1">
            <a:spLocks/>
          </p:cNvSpPr>
          <p:nvPr/>
        </p:nvSpPr>
        <p:spPr>
          <a:xfrm>
            <a:off x="82062" y="39406"/>
            <a:ext cx="12027875" cy="101476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i="0" kern="1200" baseline="0">
                <a:solidFill>
                  <a:srgbClr val="A7934B"/>
                </a:solidFill>
                <a:latin typeface="Roboto" panose="02000000000000000000" pitchFamily="2" charset="0"/>
                <a:ea typeface="Roboto" panose="02000000000000000000" pitchFamily="2" charset="0"/>
                <a:cs typeface="Roboto" panose="02000000000000000000" pitchFamily="2" charset="0"/>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3600" b="1" i="0" u="none" strike="noStrike" kern="1200" cap="none" spc="0" normalizeH="0" baseline="0" noProof="0" dirty="0">
                <a:ln>
                  <a:noFill/>
                </a:ln>
                <a:solidFill>
                  <a:srgbClr val="BE5700"/>
                </a:solidFill>
                <a:effectLst/>
                <a:uLnTx/>
                <a:uFillTx/>
                <a:latin typeface="Roboto" panose="02000000000000000000" pitchFamily="2" charset="0"/>
                <a:ea typeface="Roboto" panose="02000000000000000000" pitchFamily="2" charset="0"/>
                <a:cs typeface="Roboto" panose="02000000000000000000" pitchFamily="2" charset="0"/>
              </a:rPr>
              <a:t>Clifford And Non-Clifford Space</a:t>
            </a:r>
          </a:p>
        </p:txBody>
      </p:sp>
      <p:cxnSp>
        <p:nvCxnSpPr>
          <p:cNvPr id="10" name="Straight Connector 9"/>
          <p:cNvCxnSpPr>
            <a:cxnSpLocks/>
          </p:cNvCxnSpPr>
          <p:nvPr/>
        </p:nvCxnSpPr>
        <p:spPr>
          <a:xfrm>
            <a:off x="0" y="1054167"/>
            <a:ext cx="12192000" cy="0"/>
          </a:xfrm>
          <a:prstGeom prst="line">
            <a:avLst/>
          </a:prstGeom>
          <a:ln w="19050">
            <a:solidFill>
              <a:srgbClr val="BF5700"/>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0867DB99-49B8-92B4-DEEC-ADA6D8375FCB}"/>
              </a:ext>
            </a:extLst>
          </p:cNvPr>
          <p:cNvSpPr txBox="1"/>
          <p:nvPr/>
        </p:nvSpPr>
        <p:spPr>
          <a:xfrm>
            <a:off x="-885" y="6126610"/>
            <a:ext cx="12192883" cy="731520"/>
          </a:xfrm>
          <a:prstGeom prst="rect">
            <a:avLst/>
          </a:prstGeom>
          <a:solidFill>
            <a:srgbClr val="BF5700"/>
          </a:solidFill>
        </p:spPr>
        <p:txBody>
          <a:bodyPr wrap="square" rtlCol="0">
            <a:noAutofit/>
          </a:bodyPr>
          <a:lstStyle/>
          <a:p>
            <a:pPr marL="0" marR="0" lvl="0" indent="0" algn="ctr" defTabSz="1091246"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Calibri"/>
                <a:ea typeface="+mn-ea"/>
                <a:cs typeface="+mn-cs"/>
              </a:rPr>
              <a:t>For</a:t>
            </a:r>
            <a:r>
              <a:rPr lang="en-US" sz="2400" kern="0" dirty="0">
                <a:solidFill>
                  <a:prstClr val="white"/>
                </a:solidFill>
                <a:latin typeface="Calibri"/>
              </a:rPr>
              <a:t> more details on how the Clifford circuits are trained, read the “CAFQA” paper</a:t>
            </a:r>
            <a:endParaRPr kumimoji="0" lang="en-US" sz="2400" b="0" i="0" u="none" strike="noStrike" kern="0" cap="none" spc="0" normalizeH="0" baseline="0" noProof="0" dirty="0">
              <a:ln>
                <a:noFill/>
              </a:ln>
              <a:solidFill>
                <a:prstClr val="white"/>
              </a:solidFill>
              <a:effectLst/>
              <a:uLnTx/>
              <a:uFillTx/>
              <a:latin typeface="Calibri"/>
              <a:ea typeface="+mn-ea"/>
              <a:cs typeface="+mn-cs"/>
            </a:endParaRPr>
          </a:p>
        </p:txBody>
      </p:sp>
      <p:sp>
        <p:nvSpPr>
          <p:cNvPr id="210" name="object 2">
            <a:extLst>
              <a:ext uri="{FF2B5EF4-FFF2-40B4-BE49-F238E27FC236}">
                <a16:creationId xmlns:a16="http://schemas.microsoft.com/office/drawing/2014/main" id="{2AA69E2C-2233-90CC-5685-F8EF0D93913C}"/>
              </a:ext>
            </a:extLst>
          </p:cNvPr>
          <p:cNvSpPr/>
          <p:nvPr/>
        </p:nvSpPr>
        <p:spPr>
          <a:xfrm>
            <a:off x="10499086" y="4880444"/>
            <a:ext cx="130810" cy="94615"/>
          </a:xfrm>
          <a:custGeom>
            <a:avLst/>
            <a:gdLst/>
            <a:ahLst/>
            <a:cxnLst/>
            <a:rect l="l" t="t" r="r" b="b"/>
            <a:pathLst>
              <a:path w="130809" h="94614">
                <a:moveTo>
                  <a:pt x="130620" y="0"/>
                </a:moveTo>
                <a:lnTo>
                  <a:pt x="0" y="0"/>
                </a:lnTo>
                <a:lnTo>
                  <a:pt x="65309" y="94285"/>
                </a:lnTo>
                <a:lnTo>
                  <a:pt x="130620" y="0"/>
                </a:lnTo>
                <a:close/>
              </a:path>
            </a:pathLst>
          </a:custGeom>
          <a:solidFill>
            <a:srgbClr val="778899"/>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11" name="object 3">
            <a:extLst>
              <a:ext uri="{FF2B5EF4-FFF2-40B4-BE49-F238E27FC236}">
                <a16:creationId xmlns:a16="http://schemas.microsoft.com/office/drawing/2014/main" id="{5EBFE458-5691-3C15-D932-C66D5280F49A}"/>
              </a:ext>
            </a:extLst>
          </p:cNvPr>
          <p:cNvSpPr/>
          <p:nvPr/>
        </p:nvSpPr>
        <p:spPr>
          <a:xfrm>
            <a:off x="11001474" y="4880444"/>
            <a:ext cx="130810" cy="94615"/>
          </a:xfrm>
          <a:custGeom>
            <a:avLst/>
            <a:gdLst/>
            <a:ahLst/>
            <a:cxnLst/>
            <a:rect l="l" t="t" r="r" b="b"/>
            <a:pathLst>
              <a:path w="130809" h="94614">
                <a:moveTo>
                  <a:pt x="130620" y="0"/>
                </a:moveTo>
                <a:lnTo>
                  <a:pt x="0" y="0"/>
                </a:lnTo>
                <a:lnTo>
                  <a:pt x="65309" y="94285"/>
                </a:lnTo>
                <a:lnTo>
                  <a:pt x="130620" y="0"/>
                </a:lnTo>
                <a:close/>
              </a:path>
            </a:pathLst>
          </a:custGeom>
          <a:solidFill>
            <a:srgbClr val="778899"/>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12" name="object 4">
            <a:extLst>
              <a:ext uri="{FF2B5EF4-FFF2-40B4-BE49-F238E27FC236}">
                <a16:creationId xmlns:a16="http://schemas.microsoft.com/office/drawing/2014/main" id="{C85AC87E-5B4A-B427-0162-213042EE64F6}"/>
              </a:ext>
            </a:extLst>
          </p:cNvPr>
          <p:cNvSpPr/>
          <p:nvPr/>
        </p:nvSpPr>
        <p:spPr>
          <a:xfrm>
            <a:off x="9722897" y="3989130"/>
            <a:ext cx="1625600" cy="0"/>
          </a:xfrm>
          <a:custGeom>
            <a:avLst/>
            <a:gdLst/>
            <a:ahLst/>
            <a:cxnLst/>
            <a:rect l="l" t="t" r="r" b="b"/>
            <a:pathLst>
              <a:path w="1625600">
                <a:moveTo>
                  <a:pt x="0" y="0"/>
                </a:moveTo>
                <a:lnTo>
                  <a:pt x="1625224" y="0"/>
                </a:lnTo>
              </a:path>
            </a:pathLst>
          </a:custGeom>
          <a:ln w="22127">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13" name="object 5">
            <a:extLst>
              <a:ext uri="{FF2B5EF4-FFF2-40B4-BE49-F238E27FC236}">
                <a16:creationId xmlns:a16="http://schemas.microsoft.com/office/drawing/2014/main" id="{8A0DF5B8-A327-E6BF-455D-FF202FD488DD}"/>
              </a:ext>
            </a:extLst>
          </p:cNvPr>
          <p:cNvSpPr/>
          <p:nvPr/>
        </p:nvSpPr>
        <p:spPr>
          <a:xfrm>
            <a:off x="9220509" y="3989130"/>
            <a:ext cx="175895" cy="0"/>
          </a:xfrm>
          <a:custGeom>
            <a:avLst/>
            <a:gdLst/>
            <a:ahLst/>
            <a:cxnLst/>
            <a:rect l="l" t="t" r="r" b="b"/>
            <a:pathLst>
              <a:path w="175895">
                <a:moveTo>
                  <a:pt x="0" y="0"/>
                </a:moveTo>
                <a:lnTo>
                  <a:pt x="175835" y="0"/>
                </a:lnTo>
              </a:path>
            </a:pathLst>
          </a:custGeom>
          <a:ln w="22127">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14" name="object 6">
            <a:extLst>
              <a:ext uri="{FF2B5EF4-FFF2-40B4-BE49-F238E27FC236}">
                <a16:creationId xmlns:a16="http://schemas.microsoft.com/office/drawing/2014/main" id="{E7941483-D1B3-83FA-0A5A-2F5C1106A311}"/>
              </a:ext>
            </a:extLst>
          </p:cNvPr>
          <p:cNvSpPr/>
          <p:nvPr/>
        </p:nvSpPr>
        <p:spPr>
          <a:xfrm>
            <a:off x="8215734" y="3989130"/>
            <a:ext cx="678815" cy="0"/>
          </a:xfrm>
          <a:custGeom>
            <a:avLst/>
            <a:gdLst/>
            <a:ahLst/>
            <a:cxnLst/>
            <a:rect l="l" t="t" r="r" b="b"/>
            <a:pathLst>
              <a:path w="678815">
                <a:moveTo>
                  <a:pt x="0" y="0"/>
                </a:moveTo>
                <a:lnTo>
                  <a:pt x="678223" y="0"/>
                </a:lnTo>
              </a:path>
            </a:pathLst>
          </a:custGeom>
          <a:ln w="22127">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15" name="object 7">
            <a:extLst>
              <a:ext uri="{FF2B5EF4-FFF2-40B4-BE49-F238E27FC236}">
                <a16:creationId xmlns:a16="http://schemas.microsoft.com/office/drawing/2014/main" id="{344BE2A4-E10A-5E1F-6C29-E776751D23CF}"/>
              </a:ext>
            </a:extLst>
          </p:cNvPr>
          <p:cNvSpPr/>
          <p:nvPr/>
        </p:nvSpPr>
        <p:spPr>
          <a:xfrm>
            <a:off x="7713346" y="3989130"/>
            <a:ext cx="175895" cy="0"/>
          </a:xfrm>
          <a:custGeom>
            <a:avLst/>
            <a:gdLst/>
            <a:ahLst/>
            <a:cxnLst/>
            <a:rect l="l" t="t" r="r" b="b"/>
            <a:pathLst>
              <a:path w="175895">
                <a:moveTo>
                  <a:pt x="0" y="0"/>
                </a:moveTo>
                <a:lnTo>
                  <a:pt x="175835" y="0"/>
                </a:lnTo>
              </a:path>
            </a:pathLst>
          </a:custGeom>
          <a:ln w="22127">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16" name="object 8">
            <a:extLst>
              <a:ext uri="{FF2B5EF4-FFF2-40B4-BE49-F238E27FC236}">
                <a16:creationId xmlns:a16="http://schemas.microsoft.com/office/drawing/2014/main" id="{9DBB9B83-8C5F-D5B9-FEC9-B3AFC4C78F03}"/>
              </a:ext>
            </a:extLst>
          </p:cNvPr>
          <p:cNvSpPr/>
          <p:nvPr/>
        </p:nvSpPr>
        <p:spPr>
          <a:xfrm>
            <a:off x="7278781" y="3989130"/>
            <a:ext cx="108585" cy="0"/>
          </a:xfrm>
          <a:custGeom>
            <a:avLst/>
            <a:gdLst/>
            <a:ahLst/>
            <a:cxnLst/>
            <a:rect l="l" t="t" r="r" b="b"/>
            <a:pathLst>
              <a:path w="108584">
                <a:moveTo>
                  <a:pt x="0" y="0"/>
                </a:moveTo>
                <a:lnTo>
                  <a:pt x="108013" y="0"/>
                </a:lnTo>
              </a:path>
            </a:pathLst>
          </a:custGeom>
          <a:ln w="22127">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17" name="object 9">
            <a:extLst>
              <a:ext uri="{FF2B5EF4-FFF2-40B4-BE49-F238E27FC236}">
                <a16:creationId xmlns:a16="http://schemas.microsoft.com/office/drawing/2014/main" id="{7C7F3866-C7D1-E729-1554-BEB305EC4A28}"/>
              </a:ext>
            </a:extLst>
          </p:cNvPr>
          <p:cNvSpPr/>
          <p:nvPr/>
        </p:nvSpPr>
        <p:spPr>
          <a:xfrm>
            <a:off x="9722897" y="4491987"/>
            <a:ext cx="1625600" cy="0"/>
          </a:xfrm>
          <a:custGeom>
            <a:avLst/>
            <a:gdLst/>
            <a:ahLst/>
            <a:cxnLst/>
            <a:rect l="l" t="t" r="r" b="b"/>
            <a:pathLst>
              <a:path w="1625600">
                <a:moveTo>
                  <a:pt x="0" y="0"/>
                </a:moveTo>
                <a:lnTo>
                  <a:pt x="1625224" y="0"/>
                </a:lnTo>
              </a:path>
            </a:pathLst>
          </a:custGeom>
          <a:ln w="22127">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18" name="object 10">
            <a:extLst>
              <a:ext uri="{FF2B5EF4-FFF2-40B4-BE49-F238E27FC236}">
                <a16:creationId xmlns:a16="http://schemas.microsoft.com/office/drawing/2014/main" id="{74687D73-2687-15EC-E7C6-C5DCDCACC15E}"/>
              </a:ext>
            </a:extLst>
          </p:cNvPr>
          <p:cNvSpPr/>
          <p:nvPr/>
        </p:nvSpPr>
        <p:spPr>
          <a:xfrm>
            <a:off x="9220509" y="4491987"/>
            <a:ext cx="175895" cy="0"/>
          </a:xfrm>
          <a:custGeom>
            <a:avLst/>
            <a:gdLst/>
            <a:ahLst/>
            <a:cxnLst/>
            <a:rect l="l" t="t" r="r" b="b"/>
            <a:pathLst>
              <a:path w="175895">
                <a:moveTo>
                  <a:pt x="0" y="0"/>
                </a:moveTo>
                <a:lnTo>
                  <a:pt x="175835" y="0"/>
                </a:lnTo>
              </a:path>
            </a:pathLst>
          </a:custGeom>
          <a:ln w="22127">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19" name="object 11">
            <a:extLst>
              <a:ext uri="{FF2B5EF4-FFF2-40B4-BE49-F238E27FC236}">
                <a16:creationId xmlns:a16="http://schemas.microsoft.com/office/drawing/2014/main" id="{5184E43C-7CC8-A707-9F08-C97E69D2B719}"/>
              </a:ext>
            </a:extLst>
          </p:cNvPr>
          <p:cNvSpPr/>
          <p:nvPr/>
        </p:nvSpPr>
        <p:spPr>
          <a:xfrm>
            <a:off x="8215734" y="4491987"/>
            <a:ext cx="678815" cy="0"/>
          </a:xfrm>
          <a:custGeom>
            <a:avLst/>
            <a:gdLst/>
            <a:ahLst/>
            <a:cxnLst/>
            <a:rect l="l" t="t" r="r" b="b"/>
            <a:pathLst>
              <a:path w="678815">
                <a:moveTo>
                  <a:pt x="0" y="0"/>
                </a:moveTo>
                <a:lnTo>
                  <a:pt x="678223" y="0"/>
                </a:lnTo>
              </a:path>
            </a:pathLst>
          </a:custGeom>
          <a:ln w="22127">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20" name="object 12">
            <a:extLst>
              <a:ext uri="{FF2B5EF4-FFF2-40B4-BE49-F238E27FC236}">
                <a16:creationId xmlns:a16="http://schemas.microsoft.com/office/drawing/2014/main" id="{5035FF84-93F6-043F-C9DA-CFBD8CE7C624}"/>
              </a:ext>
            </a:extLst>
          </p:cNvPr>
          <p:cNvSpPr/>
          <p:nvPr/>
        </p:nvSpPr>
        <p:spPr>
          <a:xfrm>
            <a:off x="7713346" y="4491987"/>
            <a:ext cx="175895" cy="0"/>
          </a:xfrm>
          <a:custGeom>
            <a:avLst/>
            <a:gdLst/>
            <a:ahLst/>
            <a:cxnLst/>
            <a:rect l="l" t="t" r="r" b="b"/>
            <a:pathLst>
              <a:path w="175895">
                <a:moveTo>
                  <a:pt x="0" y="0"/>
                </a:moveTo>
                <a:lnTo>
                  <a:pt x="175835" y="0"/>
                </a:lnTo>
              </a:path>
            </a:pathLst>
          </a:custGeom>
          <a:ln w="22127">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21" name="object 13">
            <a:extLst>
              <a:ext uri="{FF2B5EF4-FFF2-40B4-BE49-F238E27FC236}">
                <a16:creationId xmlns:a16="http://schemas.microsoft.com/office/drawing/2014/main" id="{988F1078-93C9-B0B8-00A1-A150F4BC8409}"/>
              </a:ext>
            </a:extLst>
          </p:cNvPr>
          <p:cNvSpPr/>
          <p:nvPr/>
        </p:nvSpPr>
        <p:spPr>
          <a:xfrm>
            <a:off x="7278781" y="4491987"/>
            <a:ext cx="108585" cy="0"/>
          </a:xfrm>
          <a:custGeom>
            <a:avLst/>
            <a:gdLst/>
            <a:ahLst/>
            <a:cxnLst/>
            <a:rect l="l" t="t" r="r" b="b"/>
            <a:pathLst>
              <a:path w="108584">
                <a:moveTo>
                  <a:pt x="0" y="0"/>
                </a:moveTo>
                <a:lnTo>
                  <a:pt x="108013" y="0"/>
                </a:lnTo>
              </a:path>
            </a:pathLst>
          </a:custGeom>
          <a:ln w="22127">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22" name="object 14">
            <a:extLst>
              <a:ext uri="{FF2B5EF4-FFF2-40B4-BE49-F238E27FC236}">
                <a16:creationId xmlns:a16="http://schemas.microsoft.com/office/drawing/2014/main" id="{D0E984CC-C297-6E79-6716-89B1F5A6EC00}"/>
              </a:ext>
            </a:extLst>
          </p:cNvPr>
          <p:cNvSpPr/>
          <p:nvPr/>
        </p:nvSpPr>
        <p:spPr>
          <a:xfrm>
            <a:off x="7278781" y="4978501"/>
            <a:ext cx="4069715" cy="33020"/>
          </a:xfrm>
          <a:custGeom>
            <a:avLst/>
            <a:gdLst/>
            <a:ahLst/>
            <a:cxnLst/>
            <a:rect l="l" t="t" r="r" b="b"/>
            <a:pathLst>
              <a:path w="4069715" h="33020">
                <a:moveTo>
                  <a:pt x="0" y="0"/>
                </a:moveTo>
                <a:lnTo>
                  <a:pt x="4069340" y="0"/>
                </a:lnTo>
              </a:path>
              <a:path w="4069715" h="33020">
                <a:moveTo>
                  <a:pt x="0" y="32685"/>
                </a:moveTo>
                <a:lnTo>
                  <a:pt x="4069340" y="32685"/>
                </a:lnTo>
              </a:path>
            </a:pathLst>
          </a:custGeom>
          <a:ln w="22117">
            <a:solidFill>
              <a:srgbClr val="778899"/>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23" name="object 15">
            <a:extLst>
              <a:ext uri="{FF2B5EF4-FFF2-40B4-BE49-F238E27FC236}">
                <a16:creationId xmlns:a16="http://schemas.microsoft.com/office/drawing/2014/main" id="{24974299-C0E4-CCBD-1FA0-B84265CE542D}"/>
              </a:ext>
            </a:extLst>
          </p:cNvPr>
          <p:cNvSpPr/>
          <p:nvPr/>
        </p:nvSpPr>
        <p:spPr>
          <a:xfrm>
            <a:off x="9964041" y="3737704"/>
            <a:ext cx="196215" cy="1005840"/>
          </a:xfrm>
          <a:custGeom>
            <a:avLst/>
            <a:gdLst/>
            <a:ahLst/>
            <a:cxnLst/>
            <a:rect l="l" t="t" r="r" b="b"/>
            <a:pathLst>
              <a:path w="196215" h="1005839">
                <a:moveTo>
                  <a:pt x="195922" y="0"/>
                </a:moveTo>
                <a:lnTo>
                  <a:pt x="0" y="0"/>
                </a:lnTo>
                <a:lnTo>
                  <a:pt x="0" y="502856"/>
                </a:lnTo>
                <a:lnTo>
                  <a:pt x="0" y="1005713"/>
                </a:lnTo>
                <a:lnTo>
                  <a:pt x="195922" y="1005713"/>
                </a:lnTo>
                <a:lnTo>
                  <a:pt x="195922" y="502856"/>
                </a:lnTo>
                <a:lnTo>
                  <a:pt x="195922" y="0"/>
                </a:lnTo>
                <a:close/>
              </a:path>
            </a:pathLst>
          </a:custGeom>
          <a:solidFill>
            <a:srgbClr val="BDBDBD">
              <a:alpha val="59999"/>
            </a:srgbClr>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24" name="object 16">
            <a:extLst>
              <a:ext uri="{FF2B5EF4-FFF2-40B4-BE49-F238E27FC236}">
                <a16:creationId xmlns:a16="http://schemas.microsoft.com/office/drawing/2014/main" id="{877EC485-99E5-C43A-D1B6-3705B5D61C82}"/>
              </a:ext>
            </a:extLst>
          </p:cNvPr>
          <p:cNvSpPr/>
          <p:nvPr/>
        </p:nvSpPr>
        <p:spPr>
          <a:xfrm>
            <a:off x="7379258" y="4944558"/>
            <a:ext cx="50800" cy="100965"/>
          </a:xfrm>
          <a:custGeom>
            <a:avLst/>
            <a:gdLst/>
            <a:ahLst/>
            <a:cxnLst/>
            <a:rect l="l" t="t" r="r" b="b"/>
            <a:pathLst>
              <a:path w="50800" h="100964">
                <a:moveTo>
                  <a:pt x="0" y="100571"/>
                </a:moveTo>
                <a:lnTo>
                  <a:pt x="50238" y="0"/>
                </a:lnTo>
              </a:path>
            </a:pathLst>
          </a:custGeom>
          <a:ln w="16583">
            <a:solidFill>
              <a:srgbClr val="778899"/>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25" name="object 17">
            <a:extLst>
              <a:ext uri="{FF2B5EF4-FFF2-40B4-BE49-F238E27FC236}">
                <a16:creationId xmlns:a16="http://schemas.microsoft.com/office/drawing/2014/main" id="{40F151C4-1B18-4C93-32DE-CE2CD0DE9532}"/>
              </a:ext>
            </a:extLst>
          </p:cNvPr>
          <p:cNvSpPr/>
          <p:nvPr/>
        </p:nvSpPr>
        <p:spPr>
          <a:xfrm>
            <a:off x="8554845" y="3989130"/>
            <a:ext cx="0" cy="502920"/>
          </a:xfrm>
          <a:custGeom>
            <a:avLst/>
            <a:gdLst/>
            <a:ahLst/>
            <a:cxnLst/>
            <a:rect l="l" t="t" r="r" b="b"/>
            <a:pathLst>
              <a:path h="502920">
                <a:moveTo>
                  <a:pt x="0" y="502856"/>
                </a:moveTo>
                <a:lnTo>
                  <a:pt x="0" y="0"/>
                </a:lnTo>
              </a:path>
            </a:pathLst>
          </a:custGeom>
          <a:ln w="22106">
            <a:solidFill>
              <a:srgbClr val="6FA4FF"/>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26" name="object 18">
            <a:extLst>
              <a:ext uri="{FF2B5EF4-FFF2-40B4-BE49-F238E27FC236}">
                <a16:creationId xmlns:a16="http://schemas.microsoft.com/office/drawing/2014/main" id="{3A788E2A-E8B5-7BA4-9535-809F4BCD0A27}"/>
              </a:ext>
            </a:extLst>
          </p:cNvPr>
          <p:cNvSpPr/>
          <p:nvPr/>
        </p:nvSpPr>
        <p:spPr>
          <a:xfrm>
            <a:off x="10548069" y="4152559"/>
            <a:ext cx="33020" cy="728345"/>
          </a:xfrm>
          <a:custGeom>
            <a:avLst/>
            <a:gdLst/>
            <a:ahLst/>
            <a:cxnLst/>
            <a:rect l="l" t="t" r="r" b="b"/>
            <a:pathLst>
              <a:path w="33020" h="728345">
                <a:moveTo>
                  <a:pt x="32655" y="0"/>
                </a:moveTo>
                <a:lnTo>
                  <a:pt x="32655" y="727885"/>
                </a:lnTo>
              </a:path>
              <a:path w="33020" h="728345">
                <a:moveTo>
                  <a:pt x="0" y="0"/>
                </a:moveTo>
                <a:lnTo>
                  <a:pt x="0" y="727885"/>
                </a:lnTo>
              </a:path>
            </a:pathLst>
          </a:custGeom>
          <a:ln w="22106">
            <a:solidFill>
              <a:srgbClr val="778899"/>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27" name="object 19">
            <a:extLst>
              <a:ext uri="{FF2B5EF4-FFF2-40B4-BE49-F238E27FC236}">
                <a16:creationId xmlns:a16="http://schemas.microsoft.com/office/drawing/2014/main" id="{AC7331A9-6367-78DE-A64B-2F8E2340EC55}"/>
              </a:ext>
            </a:extLst>
          </p:cNvPr>
          <p:cNvSpPr/>
          <p:nvPr/>
        </p:nvSpPr>
        <p:spPr>
          <a:xfrm>
            <a:off x="11050457" y="4655415"/>
            <a:ext cx="33020" cy="225425"/>
          </a:xfrm>
          <a:custGeom>
            <a:avLst/>
            <a:gdLst/>
            <a:ahLst/>
            <a:cxnLst/>
            <a:rect l="l" t="t" r="r" b="b"/>
            <a:pathLst>
              <a:path w="33020" h="225425">
                <a:moveTo>
                  <a:pt x="32655" y="0"/>
                </a:moveTo>
                <a:lnTo>
                  <a:pt x="32655" y="225028"/>
                </a:lnTo>
              </a:path>
              <a:path w="33020" h="225425">
                <a:moveTo>
                  <a:pt x="0" y="0"/>
                </a:moveTo>
                <a:lnTo>
                  <a:pt x="0" y="225028"/>
                </a:lnTo>
              </a:path>
            </a:pathLst>
          </a:custGeom>
          <a:ln w="22106">
            <a:solidFill>
              <a:srgbClr val="778899"/>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28" name="object 20">
            <a:extLst>
              <a:ext uri="{FF2B5EF4-FFF2-40B4-BE49-F238E27FC236}">
                <a16:creationId xmlns:a16="http://schemas.microsoft.com/office/drawing/2014/main" id="{43E22035-3C47-5E20-7964-A24160650967}"/>
              </a:ext>
            </a:extLst>
          </p:cNvPr>
          <p:cNvSpPr/>
          <p:nvPr/>
        </p:nvSpPr>
        <p:spPr>
          <a:xfrm>
            <a:off x="7386793" y="3825701"/>
            <a:ext cx="327025" cy="327025"/>
          </a:xfrm>
          <a:custGeom>
            <a:avLst/>
            <a:gdLst/>
            <a:ahLst/>
            <a:cxnLst/>
            <a:rect l="l" t="t" r="r" b="b"/>
            <a:pathLst>
              <a:path w="327025" h="327025">
                <a:moveTo>
                  <a:pt x="326552" y="0"/>
                </a:moveTo>
                <a:lnTo>
                  <a:pt x="0" y="0"/>
                </a:lnTo>
                <a:lnTo>
                  <a:pt x="0" y="326856"/>
                </a:lnTo>
                <a:lnTo>
                  <a:pt x="326552" y="326856"/>
                </a:lnTo>
                <a:lnTo>
                  <a:pt x="326552" y="0"/>
                </a:lnTo>
                <a:close/>
              </a:path>
            </a:pathLst>
          </a:custGeom>
          <a:solidFill>
            <a:srgbClr val="BB8BF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29" name="object 21">
            <a:extLst>
              <a:ext uri="{FF2B5EF4-FFF2-40B4-BE49-F238E27FC236}">
                <a16:creationId xmlns:a16="http://schemas.microsoft.com/office/drawing/2014/main" id="{3D61A079-9CE2-DC23-3EE8-65328E4B36FA}"/>
              </a:ext>
            </a:extLst>
          </p:cNvPr>
          <p:cNvSpPr/>
          <p:nvPr/>
        </p:nvSpPr>
        <p:spPr>
          <a:xfrm>
            <a:off x="7386793" y="4328558"/>
            <a:ext cx="327025" cy="327025"/>
          </a:xfrm>
          <a:custGeom>
            <a:avLst/>
            <a:gdLst/>
            <a:ahLst/>
            <a:cxnLst/>
            <a:rect l="l" t="t" r="r" b="b"/>
            <a:pathLst>
              <a:path w="327025" h="327025">
                <a:moveTo>
                  <a:pt x="326552" y="0"/>
                </a:moveTo>
                <a:lnTo>
                  <a:pt x="0" y="0"/>
                </a:lnTo>
                <a:lnTo>
                  <a:pt x="0" y="326856"/>
                </a:lnTo>
                <a:lnTo>
                  <a:pt x="326552" y="326856"/>
                </a:lnTo>
                <a:lnTo>
                  <a:pt x="326552" y="0"/>
                </a:lnTo>
                <a:close/>
              </a:path>
            </a:pathLst>
          </a:custGeom>
          <a:solidFill>
            <a:srgbClr val="BB8BF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30" name="object 22">
            <a:extLst>
              <a:ext uri="{FF2B5EF4-FFF2-40B4-BE49-F238E27FC236}">
                <a16:creationId xmlns:a16="http://schemas.microsoft.com/office/drawing/2014/main" id="{C2162226-3A9A-2C7F-C6ED-B6CB1058FF52}"/>
              </a:ext>
            </a:extLst>
          </p:cNvPr>
          <p:cNvSpPr/>
          <p:nvPr/>
        </p:nvSpPr>
        <p:spPr>
          <a:xfrm>
            <a:off x="7889181" y="3825701"/>
            <a:ext cx="327025" cy="327025"/>
          </a:xfrm>
          <a:custGeom>
            <a:avLst/>
            <a:gdLst/>
            <a:ahLst/>
            <a:cxnLst/>
            <a:rect l="l" t="t" r="r" b="b"/>
            <a:pathLst>
              <a:path w="327025" h="327025">
                <a:moveTo>
                  <a:pt x="326552" y="0"/>
                </a:moveTo>
                <a:lnTo>
                  <a:pt x="0" y="0"/>
                </a:lnTo>
                <a:lnTo>
                  <a:pt x="0" y="326856"/>
                </a:lnTo>
                <a:lnTo>
                  <a:pt x="326552" y="326856"/>
                </a:lnTo>
                <a:lnTo>
                  <a:pt x="326552" y="0"/>
                </a:lnTo>
                <a:close/>
              </a:path>
            </a:pathLst>
          </a:custGeom>
          <a:solidFill>
            <a:srgbClr val="BB8BF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31" name="object 23">
            <a:extLst>
              <a:ext uri="{FF2B5EF4-FFF2-40B4-BE49-F238E27FC236}">
                <a16:creationId xmlns:a16="http://schemas.microsoft.com/office/drawing/2014/main" id="{E31E5C52-4F90-5F13-875A-6D2D3BD69084}"/>
              </a:ext>
            </a:extLst>
          </p:cNvPr>
          <p:cNvSpPr/>
          <p:nvPr/>
        </p:nvSpPr>
        <p:spPr>
          <a:xfrm>
            <a:off x="7889181" y="4328558"/>
            <a:ext cx="327025" cy="327025"/>
          </a:xfrm>
          <a:custGeom>
            <a:avLst/>
            <a:gdLst/>
            <a:ahLst/>
            <a:cxnLst/>
            <a:rect l="l" t="t" r="r" b="b"/>
            <a:pathLst>
              <a:path w="327025" h="327025">
                <a:moveTo>
                  <a:pt x="326552" y="0"/>
                </a:moveTo>
                <a:lnTo>
                  <a:pt x="0" y="0"/>
                </a:lnTo>
                <a:lnTo>
                  <a:pt x="0" y="326856"/>
                </a:lnTo>
                <a:lnTo>
                  <a:pt x="326552" y="326856"/>
                </a:lnTo>
                <a:lnTo>
                  <a:pt x="326552" y="0"/>
                </a:lnTo>
                <a:close/>
              </a:path>
            </a:pathLst>
          </a:custGeom>
          <a:solidFill>
            <a:srgbClr val="BB8BF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pic>
        <p:nvPicPr>
          <p:cNvPr id="232" name="object 24">
            <a:extLst>
              <a:ext uri="{FF2B5EF4-FFF2-40B4-BE49-F238E27FC236}">
                <a16:creationId xmlns:a16="http://schemas.microsoft.com/office/drawing/2014/main" id="{DC9B867A-1914-A856-F5CC-3EBDE88E2E8F}"/>
              </a:ext>
            </a:extLst>
          </p:cNvPr>
          <p:cNvPicPr/>
          <p:nvPr/>
        </p:nvPicPr>
        <p:blipFill>
          <a:blip r:embed="rId3" cstate="print"/>
          <a:stretch>
            <a:fillRect/>
          </a:stretch>
        </p:blipFill>
        <p:spPr>
          <a:xfrm>
            <a:off x="8497568" y="3931807"/>
            <a:ext cx="114554" cy="114645"/>
          </a:xfrm>
          <a:prstGeom prst="rect">
            <a:avLst/>
          </a:prstGeom>
        </p:spPr>
      </p:pic>
      <p:pic>
        <p:nvPicPr>
          <p:cNvPr id="233" name="object 25">
            <a:extLst>
              <a:ext uri="{FF2B5EF4-FFF2-40B4-BE49-F238E27FC236}">
                <a16:creationId xmlns:a16="http://schemas.microsoft.com/office/drawing/2014/main" id="{69F2ABC1-7517-2A49-AD60-FB8824F54ABC}"/>
              </a:ext>
            </a:extLst>
          </p:cNvPr>
          <p:cNvPicPr/>
          <p:nvPr/>
        </p:nvPicPr>
        <p:blipFill>
          <a:blip r:embed="rId4" cstate="print"/>
          <a:stretch>
            <a:fillRect/>
          </a:stretch>
        </p:blipFill>
        <p:spPr>
          <a:xfrm>
            <a:off x="8429494" y="4366528"/>
            <a:ext cx="250703" cy="250916"/>
          </a:xfrm>
          <a:prstGeom prst="rect">
            <a:avLst/>
          </a:prstGeom>
        </p:spPr>
      </p:pic>
      <p:sp>
        <p:nvSpPr>
          <p:cNvPr id="234" name="object 26">
            <a:extLst>
              <a:ext uri="{FF2B5EF4-FFF2-40B4-BE49-F238E27FC236}">
                <a16:creationId xmlns:a16="http://schemas.microsoft.com/office/drawing/2014/main" id="{FCD5F217-27B7-B7E2-59E3-9351D59CD273}"/>
              </a:ext>
            </a:extLst>
          </p:cNvPr>
          <p:cNvSpPr/>
          <p:nvPr/>
        </p:nvSpPr>
        <p:spPr>
          <a:xfrm>
            <a:off x="8893957" y="3825701"/>
            <a:ext cx="327025" cy="327025"/>
          </a:xfrm>
          <a:custGeom>
            <a:avLst/>
            <a:gdLst/>
            <a:ahLst/>
            <a:cxnLst/>
            <a:rect l="l" t="t" r="r" b="b"/>
            <a:pathLst>
              <a:path w="327025" h="327025">
                <a:moveTo>
                  <a:pt x="326552" y="0"/>
                </a:moveTo>
                <a:lnTo>
                  <a:pt x="0" y="0"/>
                </a:lnTo>
                <a:lnTo>
                  <a:pt x="0" y="326856"/>
                </a:lnTo>
                <a:lnTo>
                  <a:pt x="326552" y="326856"/>
                </a:lnTo>
                <a:lnTo>
                  <a:pt x="326552" y="0"/>
                </a:lnTo>
                <a:close/>
              </a:path>
            </a:pathLst>
          </a:custGeom>
          <a:solidFill>
            <a:srgbClr val="BB8BF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35" name="object 27">
            <a:extLst>
              <a:ext uri="{FF2B5EF4-FFF2-40B4-BE49-F238E27FC236}">
                <a16:creationId xmlns:a16="http://schemas.microsoft.com/office/drawing/2014/main" id="{52BF4D20-FC86-4D39-FA43-BCFA36DE3968}"/>
              </a:ext>
            </a:extLst>
          </p:cNvPr>
          <p:cNvSpPr/>
          <p:nvPr/>
        </p:nvSpPr>
        <p:spPr>
          <a:xfrm>
            <a:off x="8893957" y="4328558"/>
            <a:ext cx="327025" cy="327025"/>
          </a:xfrm>
          <a:custGeom>
            <a:avLst/>
            <a:gdLst/>
            <a:ahLst/>
            <a:cxnLst/>
            <a:rect l="l" t="t" r="r" b="b"/>
            <a:pathLst>
              <a:path w="327025" h="327025">
                <a:moveTo>
                  <a:pt x="326552" y="0"/>
                </a:moveTo>
                <a:lnTo>
                  <a:pt x="0" y="0"/>
                </a:lnTo>
                <a:lnTo>
                  <a:pt x="0" y="326856"/>
                </a:lnTo>
                <a:lnTo>
                  <a:pt x="326552" y="326856"/>
                </a:lnTo>
                <a:lnTo>
                  <a:pt x="326552" y="0"/>
                </a:lnTo>
                <a:close/>
              </a:path>
            </a:pathLst>
          </a:custGeom>
          <a:solidFill>
            <a:srgbClr val="BB8BF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36" name="object 28">
            <a:extLst>
              <a:ext uri="{FF2B5EF4-FFF2-40B4-BE49-F238E27FC236}">
                <a16:creationId xmlns:a16="http://schemas.microsoft.com/office/drawing/2014/main" id="{AB463ECA-2864-F4CB-8B5D-E2EF71DB40F0}"/>
              </a:ext>
            </a:extLst>
          </p:cNvPr>
          <p:cNvSpPr/>
          <p:nvPr/>
        </p:nvSpPr>
        <p:spPr>
          <a:xfrm>
            <a:off x="9396345" y="3825701"/>
            <a:ext cx="327025" cy="327025"/>
          </a:xfrm>
          <a:custGeom>
            <a:avLst/>
            <a:gdLst/>
            <a:ahLst/>
            <a:cxnLst/>
            <a:rect l="l" t="t" r="r" b="b"/>
            <a:pathLst>
              <a:path w="327025" h="327025">
                <a:moveTo>
                  <a:pt x="326552" y="0"/>
                </a:moveTo>
                <a:lnTo>
                  <a:pt x="0" y="0"/>
                </a:lnTo>
                <a:lnTo>
                  <a:pt x="0" y="326856"/>
                </a:lnTo>
                <a:lnTo>
                  <a:pt x="326552" y="326856"/>
                </a:lnTo>
                <a:lnTo>
                  <a:pt x="326552" y="0"/>
                </a:lnTo>
                <a:close/>
              </a:path>
            </a:pathLst>
          </a:custGeom>
          <a:solidFill>
            <a:srgbClr val="BB8BF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37" name="object 29">
            <a:extLst>
              <a:ext uri="{FF2B5EF4-FFF2-40B4-BE49-F238E27FC236}">
                <a16:creationId xmlns:a16="http://schemas.microsoft.com/office/drawing/2014/main" id="{19D9BA0E-9EC2-CE7D-915F-97717FABB407}"/>
              </a:ext>
            </a:extLst>
          </p:cNvPr>
          <p:cNvSpPr/>
          <p:nvPr/>
        </p:nvSpPr>
        <p:spPr>
          <a:xfrm>
            <a:off x="9396345" y="4328558"/>
            <a:ext cx="327025" cy="327025"/>
          </a:xfrm>
          <a:custGeom>
            <a:avLst/>
            <a:gdLst/>
            <a:ahLst/>
            <a:cxnLst/>
            <a:rect l="l" t="t" r="r" b="b"/>
            <a:pathLst>
              <a:path w="327025" h="327025">
                <a:moveTo>
                  <a:pt x="326552" y="0"/>
                </a:moveTo>
                <a:lnTo>
                  <a:pt x="0" y="0"/>
                </a:lnTo>
                <a:lnTo>
                  <a:pt x="0" y="326856"/>
                </a:lnTo>
                <a:lnTo>
                  <a:pt x="326552" y="326856"/>
                </a:lnTo>
                <a:lnTo>
                  <a:pt x="326552" y="0"/>
                </a:lnTo>
                <a:close/>
              </a:path>
            </a:pathLst>
          </a:custGeom>
          <a:solidFill>
            <a:srgbClr val="BB8BF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nvGrpSpPr>
          <p:cNvPr id="238" name="object 30">
            <a:extLst>
              <a:ext uri="{FF2B5EF4-FFF2-40B4-BE49-F238E27FC236}">
                <a16:creationId xmlns:a16="http://schemas.microsoft.com/office/drawing/2014/main" id="{9C7EF2B7-2EE8-AD7C-72C3-5C43F8DA43E9}"/>
              </a:ext>
            </a:extLst>
          </p:cNvPr>
          <p:cNvGrpSpPr/>
          <p:nvPr/>
        </p:nvGrpSpPr>
        <p:grpSpPr>
          <a:xfrm>
            <a:off x="10401120" y="3825701"/>
            <a:ext cx="327025" cy="327025"/>
            <a:chOff x="10273407" y="4820194"/>
            <a:chExt cx="327025" cy="327025"/>
          </a:xfrm>
        </p:grpSpPr>
        <p:sp>
          <p:nvSpPr>
            <p:cNvPr id="239" name="object 31">
              <a:extLst>
                <a:ext uri="{FF2B5EF4-FFF2-40B4-BE49-F238E27FC236}">
                  <a16:creationId xmlns:a16="http://schemas.microsoft.com/office/drawing/2014/main" id="{FB0F53E4-8CC2-941B-2CD9-DE673BD8801F}"/>
                </a:ext>
              </a:extLst>
            </p:cNvPr>
            <p:cNvSpPr/>
            <p:nvPr/>
          </p:nvSpPr>
          <p:spPr>
            <a:xfrm>
              <a:off x="10273407" y="4820194"/>
              <a:ext cx="327025" cy="327025"/>
            </a:xfrm>
            <a:custGeom>
              <a:avLst/>
              <a:gdLst/>
              <a:ahLst/>
              <a:cxnLst/>
              <a:rect l="l" t="t" r="r" b="b"/>
              <a:pathLst>
                <a:path w="327025" h="327025">
                  <a:moveTo>
                    <a:pt x="326552" y="0"/>
                  </a:moveTo>
                  <a:lnTo>
                    <a:pt x="0" y="0"/>
                  </a:lnTo>
                  <a:lnTo>
                    <a:pt x="0" y="326856"/>
                  </a:lnTo>
                  <a:lnTo>
                    <a:pt x="326552" y="326856"/>
                  </a:lnTo>
                  <a:lnTo>
                    <a:pt x="326552" y="0"/>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pic>
          <p:nvPicPr>
            <p:cNvPr id="240" name="object 32">
              <a:extLst>
                <a:ext uri="{FF2B5EF4-FFF2-40B4-BE49-F238E27FC236}">
                  <a16:creationId xmlns:a16="http://schemas.microsoft.com/office/drawing/2014/main" id="{FD7DB842-DB28-DB44-4C2F-129F5556C737}"/>
                </a:ext>
              </a:extLst>
            </p:cNvPr>
            <p:cNvPicPr/>
            <p:nvPr/>
          </p:nvPicPr>
          <p:blipFill>
            <a:blip r:embed="rId5" cstate="print"/>
            <a:stretch>
              <a:fillRect/>
            </a:stretch>
          </p:blipFill>
          <p:spPr>
            <a:xfrm>
              <a:off x="10311329" y="4907190"/>
              <a:ext cx="250709" cy="136523"/>
            </a:xfrm>
            <a:prstGeom prst="rect">
              <a:avLst/>
            </a:prstGeom>
          </p:spPr>
        </p:pic>
      </p:grpSp>
      <p:grpSp>
        <p:nvGrpSpPr>
          <p:cNvPr id="241" name="object 33">
            <a:extLst>
              <a:ext uri="{FF2B5EF4-FFF2-40B4-BE49-F238E27FC236}">
                <a16:creationId xmlns:a16="http://schemas.microsoft.com/office/drawing/2014/main" id="{BF13ADFD-A241-74F8-DAC4-A2E1129BA175}"/>
              </a:ext>
            </a:extLst>
          </p:cNvPr>
          <p:cNvGrpSpPr/>
          <p:nvPr/>
        </p:nvGrpSpPr>
        <p:grpSpPr>
          <a:xfrm>
            <a:off x="10903508" y="4328558"/>
            <a:ext cx="327025" cy="327025"/>
            <a:chOff x="10775795" y="5323051"/>
            <a:chExt cx="327025" cy="327025"/>
          </a:xfrm>
        </p:grpSpPr>
        <p:sp>
          <p:nvSpPr>
            <p:cNvPr id="242" name="object 34">
              <a:extLst>
                <a:ext uri="{FF2B5EF4-FFF2-40B4-BE49-F238E27FC236}">
                  <a16:creationId xmlns:a16="http://schemas.microsoft.com/office/drawing/2014/main" id="{A84C63A8-BEFF-DC9A-B3C2-CD7A95586FF2}"/>
                </a:ext>
              </a:extLst>
            </p:cNvPr>
            <p:cNvSpPr/>
            <p:nvPr/>
          </p:nvSpPr>
          <p:spPr>
            <a:xfrm>
              <a:off x="10775795" y="5323051"/>
              <a:ext cx="327025" cy="327025"/>
            </a:xfrm>
            <a:custGeom>
              <a:avLst/>
              <a:gdLst/>
              <a:ahLst/>
              <a:cxnLst/>
              <a:rect l="l" t="t" r="r" b="b"/>
              <a:pathLst>
                <a:path w="327025" h="327025">
                  <a:moveTo>
                    <a:pt x="326552" y="0"/>
                  </a:moveTo>
                  <a:lnTo>
                    <a:pt x="0" y="0"/>
                  </a:lnTo>
                  <a:lnTo>
                    <a:pt x="0" y="326856"/>
                  </a:lnTo>
                  <a:lnTo>
                    <a:pt x="326552" y="326856"/>
                  </a:lnTo>
                  <a:lnTo>
                    <a:pt x="326552" y="0"/>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43" name="object 35">
              <a:extLst>
                <a:ext uri="{FF2B5EF4-FFF2-40B4-BE49-F238E27FC236}">
                  <a16:creationId xmlns:a16="http://schemas.microsoft.com/office/drawing/2014/main" id="{3D6AFF21-66C4-DA53-075A-16AFC2E7E8B4}"/>
                </a:ext>
              </a:extLst>
            </p:cNvPr>
            <p:cNvSpPr/>
            <p:nvPr/>
          </p:nvSpPr>
          <p:spPr>
            <a:xfrm>
              <a:off x="10824778" y="5421108"/>
              <a:ext cx="228600" cy="114935"/>
            </a:xfrm>
            <a:custGeom>
              <a:avLst/>
              <a:gdLst/>
              <a:ahLst/>
              <a:cxnLst/>
              <a:rect l="l" t="t" r="r" b="b"/>
              <a:pathLst>
                <a:path w="228600" h="114935">
                  <a:moveTo>
                    <a:pt x="228586" y="114399"/>
                  </a:moveTo>
                  <a:lnTo>
                    <a:pt x="219882" y="70622"/>
                  </a:lnTo>
                  <a:lnTo>
                    <a:pt x="195110" y="33507"/>
                  </a:lnTo>
                  <a:lnTo>
                    <a:pt x="158029" y="8711"/>
                  </a:lnTo>
                  <a:lnTo>
                    <a:pt x="114293" y="0"/>
                  </a:lnTo>
                  <a:lnTo>
                    <a:pt x="91895" y="2219"/>
                  </a:lnTo>
                  <a:lnTo>
                    <a:pt x="50881" y="19224"/>
                  </a:lnTo>
                  <a:lnTo>
                    <a:pt x="19205" y="50928"/>
                  </a:lnTo>
                  <a:lnTo>
                    <a:pt x="2217" y="91981"/>
                  </a:lnTo>
                  <a:lnTo>
                    <a:pt x="0" y="114399"/>
                  </a:lnTo>
                </a:path>
              </a:pathLst>
            </a:custGeom>
            <a:ln w="22123">
              <a:solidFill>
                <a:srgbClr val="FFFFFF"/>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sp>
        <p:nvSpPr>
          <p:cNvPr id="244" name="object 36">
            <a:extLst>
              <a:ext uri="{FF2B5EF4-FFF2-40B4-BE49-F238E27FC236}">
                <a16:creationId xmlns:a16="http://schemas.microsoft.com/office/drawing/2014/main" id="{606B5453-C576-B76B-FE6E-3CCEA92298E1}"/>
              </a:ext>
            </a:extLst>
          </p:cNvPr>
          <p:cNvSpPr/>
          <p:nvPr/>
        </p:nvSpPr>
        <p:spPr>
          <a:xfrm>
            <a:off x="10564397" y="3923759"/>
            <a:ext cx="114300" cy="114935"/>
          </a:xfrm>
          <a:custGeom>
            <a:avLst/>
            <a:gdLst/>
            <a:ahLst/>
            <a:cxnLst/>
            <a:rect l="l" t="t" r="r" b="b"/>
            <a:pathLst>
              <a:path w="114300" h="114935">
                <a:moveTo>
                  <a:pt x="0" y="114399"/>
                </a:moveTo>
                <a:lnTo>
                  <a:pt x="114293" y="0"/>
                </a:lnTo>
              </a:path>
            </a:pathLst>
          </a:custGeom>
          <a:ln w="22117">
            <a:solidFill>
              <a:srgbClr val="FFFFFF"/>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45" name="object 37">
            <a:extLst>
              <a:ext uri="{FF2B5EF4-FFF2-40B4-BE49-F238E27FC236}">
                <a16:creationId xmlns:a16="http://schemas.microsoft.com/office/drawing/2014/main" id="{31FDF20A-5192-249E-B733-D9CF0FC8BF3C}"/>
              </a:ext>
            </a:extLst>
          </p:cNvPr>
          <p:cNvSpPr/>
          <p:nvPr/>
        </p:nvSpPr>
        <p:spPr>
          <a:xfrm>
            <a:off x="11066785" y="4426615"/>
            <a:ext cx="114300" cy="114935"/>
          </a:xfrm>
          <a:custGeom>
            <a:avLst/>
            <a:gdLst/>
            <a:ahLst/>
            <a:cxnLst/>
            <a:rect l="l" t="t" r="r" b="b"/>
            <a:pathLst>
              <a:path w="114300" h="114935">
                <a:moveTo>
                  <a:pt x="0" y="114399"/>
                </a:moveTo>
                <a:lnTo>
                  <a:pt x="114293" y="0"/>
                </a:lnTo>
              </a:path>
            </a:pathLst>
          </a:custGeom>
          <a:ln w="22117">
            <a:solidFill>
              <a:srgbClr val="FFFFFF"/>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46" name="object 38">
            <a:extLst>
              <a:ext uri="{FF2B5EF4-FFF2-40B4-BE49-F238E27FC236}">
                <a16:creationId xmlns:a16="http://schemas.microsoft.com/office/drawing/2014/main" id="{77C91561-3006-6FAC-6D56-C39F546A352A}"/>
              </a:ext>
            </a:extLst>
          </p:cNvPr>
          <p:cNvSpPr/>
          <p:nvPr/>
        </p:nvSpPr>
        <p:spPr>
          <a:xfrm>
            <a:off x="8489535" y="4426615"/>
            <a:ext cx="130810" cy="130810"/>
          </a:xfrm>
          <a:custGeom>
            <a:avLst/>
            <a:gdLst/>
            <a:ahLst/>
            <a:cxnLst/>
            <a:rect l="l" t="t" r="r" b="b"/>
            <a:pathLst>
              <a:path w="130809" h="130810">
                <a:moveTo>
                  <a:pt x="65310" y="130742"/>
                </a:moveTo>
                <a:lnTo>
                  <a:pt x="65310" y="0"/>
                </a:lnTo>
              </a:path>
              <a:path w="130809" h="130810">
                <a:moveTo>
                  <a:pt x="0" y="65371"/>
                </a:moveTo>
                <a:lnTo>
                  <a:pt x="130620" y="65371"/>
                </a:lnTo>
              </a:path>
            </a:pathLst>
          </a:custGeom>
          <a:ln w="22117">
            <a:solidFill>
              <a:srgbClr val="FFFFFF"/>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47" name="object 39">
            <a:extLst>
              <a:ext uri="{FF2B5EF4-FFF2-40B4-BE49-F238E27FC236}">
                <a16:creationId xmlns:a16="http://schemas.microsoft.com/office/drawing/2014/main" id="{ADE9B49F-EA90-E20D-E1C8-3156A32B3D03}"/>
              </a:ext>
            </a:extLst>
          </p:cNvPr>
          <p:cNvSpPr/>
          <p:nvPr/>
        </p:nvSpPr>
        <p:spPr>
          <a:xfrm>
            <a:off x="10062009" y="3737701"/>
            <a:ext cx="0" cy="1005840"/>
          </a:xfrm>
          <a:custGeom>
            <a:avLst/>
            <a:gdLst/>
            <a:ahLst/>
            <a:cxnLst/>
            <a:rect l="l" t="t" r="r" b="b"/>
            <a:pathLst>
              <a:path h="1005839">
                <a:moveTo>
                  <a:pt x="0" y="0"/>
                </a:moveTo>
                <a:lnTo>
                  <a:pt x="0" y="502856"/>
                </a:lnTo>
              </a:path>
              <a:path h="1005839">
                <a:moveTo>
                  <a:pt x="0" y="502856"/>
                </a:moveTo>
                <a:lnTo>
                  <a:pt x="0" y="1005713"/>
                </a:lnTo>
              </a:path>
            </a:pathLst>
          </a:custGeom>
          <a:ln w="11058">
            <a:solidFill>
              <a:srgbClr val="000000"/>
            </a:solidFill>
            <a:prstDash val="sysDash"/>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pic>
        <p:nvPicPr>
          <p:cNvPr id="248" name="object 40">
            <a:extLst>
              <a:ext uri="{FF2B5EF4-FFF2-40B4-BE49-F238E27FC236}">
                <a16:creationId xmlns:a16="http://schemas.microsoft.com/office/drawing/2014/main" id="{04CB1F5E-AC62-3C5E-AE94-2A8F2E2BF7CC}"/>
              </a:ext>
            </a:extLst>
          </p:cNvPr>
          <p:cNvPicPr/>
          <p:nvPr/>
        </p:nvPicPr>
        <p:blipFill>
          <a:blip r:embed="rId6" cstate="print"/>
          <a:stretch>
            <a:fillRect/>
          </a:stretch>
        </p:blipFill>
        <p:spPr>
          <a:xfrm>
            <a:off x="6987707" y="3921123"/>
            <a:ext cx="177316" cy="137535"/>
          </a:xfrm>
          <a:prstGeom prst="rect">
            <a:avLst/>
          </a:prstGeom>
        </p:spPr>
      </p:pic>
      <p:grpSp>
        <p:nvGrpSpPr>
          <p:cNvPr id="249" name="object 41">
            <a:extLst>
              <a:ext uri="{FF2B5EF4-FFF2-40B4-BE49-F238E27FC236}">
                <a16:creationId xmlns:a16="http://schemas.microsoft.com/office/drawing/2014/main" id="{EF0FEB95-ECDE-693C-FD0C-5EDB80CFC2E1}"/>
              </a:ext>
            </a:extLst>
          </p:cNvPr>
          <p:cNvGrpSpPr/>
          <p:nvPr/>
        </p:nvGrpSpPr>
        <p:grpSpPr>
          <a:xfrm>
            <a:off x="6987707" y="4423979"/>
            <a:ext cx="174625" cy="137795"/>
            <a:chOff x="6859994" y="5418472"/>
            <a:chExt cx="174625" cy="137795"/>
          </a:xfrm>
        </p:grpSpPr>
        <p:pic>
          <p:nvPicPr>
            <p:cNvPr id="250" name="object 42">
              <a:extLst>
                <a:ext uri="{FF2B5EF4-FFF2-40B4-BE49-F238E27FC236}">
                  <a16:creationId xmlns:a16="http://schemas.microsoft.com/office/drawing/2014/main" id="{DE0E3F3A-DF1A-9DAC-F906-7695C010C5D8}"/>
                </a:ext>
              </a:extLst>
            </p:cNvPr>
            <p:cNvPicPr/>
            <p:nvPr/>
          </p:nvPicPr>
          <p:blipFill>
            <a:blip r:embed="rId7" cstate="print"/>
            <a:stretch>
              <a:fillRect/>
            </a:stretch>
          </p:blipFill>
          <p:spPr>
            <a:xfrm>
              <a:off x="6859994" y="5418472"/>
              <a:ext cx="98866" cy="137535"/>
            </a:xfrm>
            <a:prstGeom prst="rect">
              <a:avLst/>
            </a:prstGeom>
          </p:spPr>
        </p:pic>
        <p:sp>
          <p:nvSpPr>
            <p:cNvPr id="251" name="object 43">
              <a:extLst>
                <a:ext uri="{FF2B5EF4-FFF2-40B4-BE49-F238E27FC236}">
                  <a16:creationId xmlns:a16="http://schemas.microsoft.com/office/drawing/2014/main" id="{FC41DC72-0A84-D11D-26BF-562B464D5CAC}"/>
                </a:ext>
              </a:extLst>
            </p:cNvPr>
            <p:cNvSpPr/>
            <p:nvPr/>
          </p:nvSpPr>
          <p:spPr>
            <a:xfrm>
              <a:off x="6979474" y="5456916"/>
              <a:ext cx="54610" cy="92075"/>
            </a:xfrm>
            <a:custGeom>
              <a:avLst/>
              <a:gdLst/>
              <a:ahLst/>
              <a:cxnLst/>
              <a:rect l="l" t="t" r="r" b="b"/>
              <a:pathLst>
                <a:path w="54609" h="92075">
                  <a:moveTo>
                    <a:pt x="34325" y="0"/>
                  </a:moveTo>
                  <a:lnTo>
                    <a:pt x="21877" y="0"/>
                  </a:lnTo>
                  <a:lnTo>
                    <a:pt x="0" y="4404"/>
                  </a:lnTo>
                  <a:lnTo>
                    <a:pt x="0" y="15731"/>
                  </a:lnTo>
                  <a:lnTo>
                    <a:pt x="22002" y="11327"/>
                  </a:lnTo>
                  <a:lnTo>
                    <a:pt x="22002" y="81299"/>
                  </a:lnTo>
                  <a:lnTo>
                    <a:pt x="1760" y="81299"/>
                  </a:lnTo>
                  <a:lnTo>
                    <a:pt x="1760" y="91744"/>
                  </a:lnTo>
                  <a:lnTo>
                    <a:pt x="54568" y="91744"/>
                  </a:lnTo>
                  <a:lnTo>
                    <a:pt x="54568" y="81299"/>
                  </a:lnTo>
                  <a:lnTo>
                    <a:pt x="34325" y="81299"/>
                  </a:lnTo>
                  <a:lnTo>
                    <a:pt x="34325" y="0"/>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sp>
        <p:nvSpPr>
          <p:cNvPr id="252" name="object 44">
            <a:extLst>
              <a:ext uri="{FF2B5EF4-FFF2-40B4-BE49-F238E27FC236}">
                <a16:creationId xmlns:a16="http://schemas.microsoft.com/office/drawing/2014/main" id="{FAEC821E-717D-B93F-9055-6FE0D2165D8C}"/>
              </a:ext>
            </a:extLst>
          </p:cNvPr>
          <p:cNvSpPr/>
          <p:nvPr/>
        </p:nvSpPr>
        <p:spPr>
          <a:xfrm>
            <a:off x="7337410" y="4835325"/>
            <a:ext cx="53340" cy="85725"/>
          </a:xfrm>
          <a:custGeom>
            <a:avLst/>
            <a:gdLst/>
            <a:ahLst/>
            <a:cxnLst/>
            <a:rect l="l" t="t" r="r" b="b"/>
            <a:pathLst>
              <a:path w="53340" h="85725">
                <a:moveTo>
                  <a:pt x="32877" y="0"/>
                </a:moveTo>
                <a:lnTo>
                  <a:pt x="20921" y="0"/>
                </a:lnTo>
                <a:lnTo>
                  <a:pt x="17244" y="460"/>
                </a:lnTo>
                <a:lnTo>
                  <a:pt x="9427" y="2301"/>
                </a:lnTo>
                <a:lnTo>
                  <a:pt x="5173" y="3682"/>
                </a:lnTo>
                <a:lnTo>
                  <a:pt x="575" y="5523"/>
                </a:lnTo>
                <a:lnTo>
                  <a:pt x="575" y="17029"/>
                </a:lnTo>
                <a:lnTo>
                  <a:pt x="5058" y="14497"/>
                </a:lnTo>
                <a:lnTo>
                  <a:pt x="9311" y="12656"/>
                </a:lnTo>
                <a:lnTo>
                  <a:pt x="17128" y="10240"/>
                </a:lnTo>
                <a:lnTo>
                  <a:pt x="20921" y="9550"/>
                </a:lnTo>
                <a:lnTo>
                  <a:pt x="29544" y="9550"/>
                </a:lnTo>
                <a:lnTo>
                  <a:pt x="33567" y="11046"/>
                </a:lnTo>
                <a:lnTo>
                  <a:pt x="39775" y="16569"/>
                </a:lnTo>
                <a:lnTo>
                  <a:pt x="41384" y="20251"/>
                </a:lnTo>
                <a:lnTo>
                  <a:pt x="41384" y="27385"/>
                </a:lnTo>
                <a:lnTo>
                  <a:pt x="0" y="75826"/>
                </a:lnTo>
                <a:lnTo>
                  <a:pt x="0" y="85376"/>
                </a:lnTo>
                <a:lnTo>
                  <a:pt x="53224" y="85376"/>
                </a:lnTo>
                <a:lnTo>
                  <a:pt x="53224" y="75826"/>
                </a:lnTo>
                <a:lnTo>
                  <a:pt x="13680" y="75826"/>
                </a:lnTo>
                <a:lnTo>
                  <a:pt x="42879" y="45794"/>
                </a:lnTo>
                <a:lnTo>
                  <a:pt x="47246" y="40502"/>
                </a:lnTo>
                <a:lnTo>
                  <a:pt x="49546" y="36820"/>
                </a:lnTo>
                <a:lnTo>
                  <a:pt x="52075" y="30721"/>
                </a:lnTo>
                <a:lnTo>
                  <a:pt x="52764" y="27385"/>
                </a:lnTo>
                <a:lnTo>
                  <a:pt x="52764" y="16684"/>
                </a:lnTo>
                <a:lnTo>
                  <a:pt x="50120" y="10931"/>
                </a:lnTo>
                <a:lnTo>
                  <a:pt x="39775" y="2186"/>
                </a:lnTo>
                <a:lnTo>
                  <a:pt x="32877" y="0"/>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nvGrpSpPr>
          <p:cNvPr id="253" name="object 45">
            <a:extLst>
              <a:ext uri="{FF2B5EF4-FFF2-40B4-BE49-F238E27FC236}">
                <a16:creationId xmlns:a16="http://schemas.microsoft.com/office/drawing/2014/main" id="{38D56769-960E-4298-367B-4C79F498EBF1}"/>
              </a:ext>
            </a:extLst>
          </p:cNvPr>
          <p:cNvGrpSpPr/>
          <p:nvPr/>
        </p:nvGrpSpPr>
        <p:grpSpPr>
          <a:xfrm>
            <a:off x="6705535" y="4943778"/>
            <a:ext cx="259715" cy="103505"/>
            <a:chOff x="6577822" y="5938271"/>
            <a:chExt cx="259715" cy="103505"/>
          </a:xfrm>
        </p:grpSpPr>
        <p:pic>
          <p:nvPicPr>
            <p:cNvPr id="254" name="object 46">
              <a:extLst>
                <a:ext uri="{FF2B5EF4-FFF2-40B4-BE49-F238E27FC236}">
                  <a16:creationId xmlns:a16="http://schemas.microsoft.com/office/drawing/2014/main" id="{0BCCE696-71FB-A28F-9166-AA1641679A41}"/>
                </a:ext>
              </a:extLst>
            </p:cNvPr>
            <p:cNvPicPr/>
            <p:nvPr/>
          </p:nvPicPr>
          <p:blipFill>
            <a:blip r:embed="rId8" cstate="print"/>
            <a:stretch>
              <a:fillRect/>
            </a:stretch>
          </p:blipFill>
          <p:spPr>
            <a:xfrm>
              <a:off x="6577822" y="5938271"/>
              <a:ext cx="143334" cy="100679"/>
            </a:xfrm>
            <a:prstGeom prst="rect">
              <a:avLst/>
            </a:prstGeom>
          </p:spPr>
        </p:pic>
        <p:pic>
          <p:nvPicPr>
            <p:cNvPr id="255" name="object 47">
              <a:extLst>
                <a:ext uri="{FF2B5EF4-FFF2-40B4-BE49-F238E27FC236}">
                  <a16:creationId xmlns:a16="http://schemas.microsoft.com/office/drawing/2014/main" id="{66E52E0F-29C0-79BD-A580-D26D69EBC127}"/>
                </a:ext>
              </a:extLst>
            </p:cNvPr>
            <p:cNvPicPr/>
            <p:nvPr/>
          </p:nvPicPr>
          <p:blipFill>
            <a:blip r:embed="rId9" cstate="print"/>
            <a:stretch>
              <a:fillRect/>
            </a:stretch>
          </p:blipFill>
          <p:spPr>
            <a:xfrm>
              <a:off x="6746303" y="5938271"/>
              <a:ext cx="91066" cy="103016"/>
            </a:xfrm>
            <a:prstGeom prst="rect">
              <a:avLst/>
            </a:prstGeom>
          </p:spPr>
        </p:pic>
      </p:grpSp>
      <p:grpSp>
        <p:nvGrpSpPr>
          <p:cNvPr id="256" name="object 48">
            <a:extLst>
              <a:ext uri="{FF2B5EF4-FFF2-40B4-BE49-F238E27FC236}">
                <a16:creationId xmlns:a16="http://schemas.microsoft.com/office/drawing/2014/main" id="{A9029A0D-295A-6721-4858-BBDD2829283A}"/>
              </a:ext>
            </a:extLst>
          </p:cNvPr>
          <p:cNvGrpSpPr/>
          <p:nvPr/>
        </p:nvGrpSpPr>
        <p:grpSpPr>
          <a:xfrm>
            <a:off x="6985378" y="4943778"/>
            <a:ext cx="184150" cy="103505"/>
            <a:chOff x="6857665" y="5938271"/>
            <a:chExt cx="184150" cy="103505"/>
          </a:xfrm>
        </p:grpSpPr>
        <p:pic>
          <p:nvPicPr>
            <p:cNvPr id="257" name="object 49">
              <a:extLst>
                <a:ext uri="{FF2B5EF4-FFF2-40B4-BE49-F238E27FC236}">
                  <a16:creationId xmlns:a16="http://schemas.microsoft.com/office/drawing/2014/main" id="{477CDBD4-9CBA-37B6-22B5-D3DC9C2A58E9}"/>
                </a:ext>
              </a:extLst>
            </p:cNvPr>
            <p:cNvPicPr/>
            <p:nvPr/>
          </p:nvPicPr>
          <p:blipFill>
            <a:blip r:embed="rId10" cstate="print"/>
            <a:stretch>
              <a:fillRect/>
            </a:stretch>
          </p:blipFill>
          <p:spPr>
            <a:xfrm>
              <a:off x="6966694" y="5938271"/>
              <a:ext cx="75079" cy="103016"/>
            </a:xfrm>
            <a:prstGeom prst="rect">
              <a:avLst/>
            </a:prstGeom>
          </p:spPr>
        </p:pic>
        <p:pic>
          <p:nvPicPr>
            <p:cNvPr id="258" name="object 50">
              <a:extLst>
                <a:ext uri="{FF2B5EF4-FFF2-40B4-BE49-F238E27FC236}">
                  <a16:creationId xmlns:a16="http://schemas.microsoft.com/office/drawing/2014/main" id="{A16FB144-C3FB-270F-A29E-4F4535C5C249}"/>
                </a:ext>
              </a:extLst>
            </p:cNvPr>
            <p:cNvPicPr/>
            <p:nvPr/>
          </p:nvPicPr>
          <p:blipFill>
            <a:blip r:embed="rId11" cstate="print"/>
            <a:stretch>
              <a:fillRect/>
            </a:stretch>
          </p:blipFill>
          <p:spPr>
            <a:xfrm>
              <a:off x="6857665" y="5938271"/>
              <a:ext cx="82984" cy="103016"/>
            </a:xfrm>
            <a:prstGeom prst="rect">
              <a:avLst/>
            </a:prstGeom>
          </p:spPr>
        </p:pic>
      </p:grpSp>
      <p:pic>
        <p:nvPicPr>
          <p:cNvPr id="259" name="object 51">
            <a:extLst>
              <a:ext uri="{FF2B5EF4-FFF2-40B4-BE49-F238E27FC236}">
                <a16:creationId xmlns:a16="http://schemas.microsoft.com/office/drawing/2014/main" id="{E10BD59B-A346-43B1-48B9-B0D51DC460FA}"/>
              </a:ext>
            </a:extLst>
          </p:cNvPr>
          <p:cNvPicPr/>
          <p:nvPr/>
        </p:nvPicPr>
        <p:blipFill>
          <a:blip r:embed="rId12" cstate="print"/>
          <a:stretch>
            <a:fillRect/>
          </a:stretch>
        </p:blipFill>
        <p:spPr>
          <a:xfrm>
            <a:off x="7483085" y="4045195"/>
            <a:ext cx="122800" cy="73817"/>
          </a:xfrm>
          <a:prstGeom prst="rect">
            <a:avLst/>
          </a:prstGeom>
        </p:spPr>
      </p:pic>
      <p:pic>
        <p:nvPicPr>
          <p:cNvPr id="260" name="object 52">
            <a:extLst>
              <a:ext uri="{FF2B5EF4-FFF2-40B4-BE49-F238E27FC236}">
                <a16:creationId xmlns:a16="http://schemas.microsoft.com/office/drawing/2014/main" id="{3D0719C0-E966-5513-2D5E-790009857B64}"/>
              </a:ext>
            </a:extLst>
          </p:cNvPr>
          <p:cNvPicPr/>
          <p:nvPr/>
        </p:nvPicPr>
        <p:blipFill>
          <a:blip r:embed="rId13" cstate="print"/>
          <a:stretch>
            <a:fillRect/>
          </a:stretch>
        </p:blipFill>
        <p:spPr>
          <a:xfrm>
            <a:off x="7475724" y="3868269"/>
            <a:ext cx="151509" cy="128446"/>
          </a:xfrm>
          <a:prstGeom prst="rect">
            <a:avLst/>
          </a:prstGeom>
        </p:spPr>
      </p:pic>
      <p:pic>
        <p:nvPicPr>
          <p:cNvPr id="261" name="object 53">
            <a:extLst>
              <a:ext uri="{FF2B5EF4-FFF2-40B4-BE49-F238E27FC236}">
                <a16:creationId xmlns:a16="http://schemas.microsoft.com/office/drawing/2014/main" id="{839A0EFC-796B-2614-4D17-5CEAD5F3072B}"/>
              </a:ext>
            </a:extLst>
          </p:cNvPr>
          <p:cNvPicPr/>
          <p:nvPr/>
        </p:nvPicPr>
        <p:blipFill>
          <a:blip r:embed="rId14" cstate="print"/>
          <a:stretch>
            <a:fillRect/>
          </a:stretch>
        </p:blipFill>
        <p:spPr>
          <a:xfrm>
            <a:off x="7457309" y="4548053"/>
            <a:ext cx="177203" cy="73816"/>
          </a:xfrm>
          <a:prstGeom prst="rect">
            <a:avLst/>
          </a:prstGeom>
        </p:spPr>
      </p:pic>
      <p:pic>
        <p:nvPicPr>
          <p:cNvPr id="262" name="object 54">
            <a:extLst>
              <a:ext uri="{FF2B5EF4-FFF2-40B4-BE49-F238E27FC236}">
                <a16:creationId xmlns:a16="http://schemas.microsoft.com/office/drawing/2014/main" id="{CA1C80AA-9615-4D33-D55C-53AB014EB4AA}"/>
              </a:ext>
            </a:extLst>
          </p:cNvPr>
          <p:cNvPicPr/>
          <p:nvPr/>
        </p:nvPicPr>
        <p:blipFill>
          <a:blip r:embed="rId13" cstate="print"/>
          <a:stretch>
            <a:fillRect/>
          </a:stretch>
        </p:blipFill>
        <p:spPr>
          <a:xfrm>
            <a:off x="7475724" y="4371126"/>
            <a:ext cx="151509" cy="128447"/>
          </a:xfrm>
          <a:prstGeom prst="rect">
            <a:avLst/>
          </a:prstGeom>
        </p:spPr>
      </p:pic>
      <p:sp>
        <p:nvSpPr>
          <p:cNvPr id="263" name="object 55">
            <a:extLst>
              <a:ext uri="{FF2B5EF4-FFF2-40B4-BE49-F238E27FC236}">
                <a16:creationId xmlns:a16="http://schemas.microsoft.com/office/drawing/2014/main" id="{2B16D407-D1BC-4123-07DD-1AE9C813A882}"/>
              </a:ext>
            </a:extLst>
          </p:cNvPr>
          <p:cNvSpPr/>
          <p:nvPr/>
        </p:nvSpPr>
        <p:spPr>
          <a:xfrm>
            <a:off x="8029687" y="4056232"/>
            <a:ext cx="49530" cy="50165"/>
          </a:xfrm>
          <a:custGeom>
            <a:avLst/>
            <a:gdLst/>
            <a:ahLst/>
            <a:cxnLst/>
            <a:rect l="l" t="t" r="r" b="b"/>
            <a:pathLst>
              <a:path w="49529" h="50164">
                <a:moveTo>
                  <a:pt x="49519" y="0"/>
                </a:moveTo>
                <a:lnTo>
                  <a:pt x="3183" y="0"/>
                </a:lnTo>
                <a:lnTo>
                  <a:pt x="1680" y="7966"/>
                </a:lnTo>
                <a:lnTo>
                  <a:pt x="7870" y="7966"/>
                </a:lnTo>
                <a:lnTo>
                  <a:pt x="0" y="48414"/>
                </a:lnTo>
                <a:lnTo>
                  <a:pt x="8046" y="48414"/>
                </a:lnTo>
                <a:lnTo>
                  <a:pt x="15916" y="7966"/>
                </a:lnTo>
                <a:lnTo>
                  <a:pt x="33779" y="7966"/>
                </a:lnTo>
                <a:lnTo>
                  <a:pt x="28207" y="36819"/>
                </a:lnTo>
                <a:lnTo>
                  <a:pt x="27147" y="41954"/>
                </a:lnTo>
                <a:lnTo>
                  <a:pt x="27147" y="45406"/>
                </a:lnTo>
                <a:lnTo>
                  <a:pt x="29004" y="49034"/>
                </a:lnTo>
                <a:lnTo>
                  <a:pt x="31215" y="50008"/>
                </a:lnTo>
                <a:lnTo>
                  <a:pt x="34752" y="50008"/>
                </a:lnTo>
                <a:lnTo>
                  <a:pt x="36874" y="49919"/>
                </a:lnTo>
                <a:lnTo>
                  <a:pt x="39085" y="49565"/>
                </a:lnTo>
                <a:lnTo>
                  <a:pt x="41207" y="48945"/>
                </a:lnTo>
                <a:lnTo>
                  <a:pt x="42357" y="43281"/>
                </a:lnTo>
                <a:lnTo>
                  <a:pt x="41737" y="43370"/>
                </a:lnTo>
                <a:lnTo>
                  <a:pt x="41118" y="43370"/>
                </a:lnTo>
                <a:lnTo>
                  <a:pt x="40411" y="43547"/>
                </a:lnTo>
                <a:lnTo>
                  <a:pt x="37847" y="43547"/>
                </a:lnTo>
                <a:lnTo>
                  <a:pt x="36874" y="43105"/>
                </a:lnTo>
                <a:lnTo>
                  <a:pt x="35812" y="41334"/>
                </a:lnTo>
                <a:lnTo>
                  <a:pt x="35725" y="39829"/>
                </a:lnTo>
                <a:lnTo>
                  <a:pt x="36078" y="37705"/>
                </a:lnTo>
                <a:lnTo>
                  <a:pt x="41915" y="7966"/>
                </a:lnTo>
                <a:lnTo>
                  <a:pt x="48016" y="7966"/>
                </a:lnTo>
                <a:lnTo>
                  <a:pt x="49519" y="0"/>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pic>
        <p:nvPicPr>
          <p:cNvPr id="264" name="object 56">
            <a:extLst>
              <a:ext uri="{FF2B5EF4-FFF2-40B4-BE49-F238E27FC236}">
                <a16:creationId xmlns:a16="http://schemas.microsoft.com/office/drawing/2014/main" id="{17A390F5-B1CC-04F5-E219-7D51E3BD40E4}"/>
              </a:ext>
            </a:extLst>
          </p:cNvPr>
          <p:cNvPicPr/>
          <p:nvPr/>
        </p:nvPicPr>
        <p:blipFill>
          <a:blip r:embed="rId15" cstate="print"/>
          <a:stretch>
            <a:fillRect/>
          </a:stretch>
        </p:blipFill>
        <p:spPr>
          <a:xfrm>
            <a:off x="7978112" y="3868269"/>
            <a:ext cx="152918" cy="128446"/>
          </a:xfrm>
          <a:prstGeom prst="rect">
            <a:avLst/>
          </a:prstGeom>
        </p:spPr>
      </p:pic>
      <p:sp>
        <p:nvSpPr>
          <p:cNvPr id="265" name="object 57">
            <a:extLst>
              <a:ext uri="{FF2B5EF4-FFF2-40B4-BE49-F238E27FC236}">
                <a16:creationId xmlns:a16="http://schemas.microsoft.com/office/drawing/2014/main" id="{2301C6DD-246B-382D-323D-507174CAF1D1}"/>
              </a:ext>
            </a:extLst>
          </p:cNvPr>
          <p:cNvSpPr/>
          <p:nvPr/>
        </p:nvSpPr>
        <p:spPr>
          <a:xfrm>
            <a:off x="8029687" y="4559088"/>
            <a:ext cx="49530" cy="50165"/>
          </a:xfrm>
          <a:custGeom>
            <a:avLst/>
            <a:gdLst/>
            <a:ahLst/>
            <a:cxnLst/>
            <a:rect l="l" t="t" r="r" b="b"/>
            <a:pathLst>
              <a:path w="49529" h="50164">
                <a:moveTo>
                  <a:pt x="49519" y="0"/>
                </a:moveTo>
                <a:lnTo>
                  <a:pt x="3183" y="0"/>
                </a:lnTo>
                <a:lnTo>
                  <a:pt x="1680" y="7966"/>
                </a:lnTo>
                <a:lnTo>
                  <a:pt x="7870" y="7966"/>
                </a:lnTo>
                <a:lnTo>
                  <a:pt x="0" y="48415"/>
                </a:lnTo>
                <a:lnTo>
                  <a:pt x="8046" y="48415"/>
                </a:lnTo>
                <a:lnTo>
                  <a:pt x="15916" y="7966"/>
                </a:lnTo>
                <a:lnTo>
                  <a:pt x="33779" y="7966"/>
                </a:lnTo>
                <a:lnTo>
                  <a:pt x="28207" y="36820"/>
                </a:lnTo>
                <a:lnTo>
                  <a:pt x="27147" y="41954"/>
                </a:lnTo>
                <a:lnTo>
                  <a:pt x="27147" y="45406"/>
                </a:lnTo>
                <a:lnTo>
                  <a:pt x="29004" y="49034"/>
                </a:lnTo>
                <a:lnTo>
                  <a:pt x="31215" y="50008"/>
                </a:lnTo>
                <a:lnTo>
                  <a:pt x="34752" y="50008"/>
                </a:lnTo>
                <a:lnTo>
                  <a:pt x="36874" y="49920"/>
                </a:lnTo>
                <a:lnTo>
                  <a:pt x="39085" y="49566"/>
                </a:lnTo>
                <a:lnTo>
                  <a:pt x="41207" y="48946"/>
                </a:lnTo>
                <a:lnTo>
                  <a:pt x="42357" y="43281"/>
                </a:lnTo>
                <a:lnTo>
                  <a:pt x="41737" y="43370"/>
                </a:lnTo>
                <a:lnTo>
                  <a:pt x="41118" y="43370"/>
                </a:lnTo>
                <a:lnTo>
                  <a:pt x="40411" y="43547"/>
                </a:lnTo>
                <a:lnTo>
                  <a:pt x="37847" y="43547"/>
                </a:lnTo>
                <a:lnTo>
                  <a:pt x="36874" y="43104"/>
                </a:lnTo>
                <a:lnTo>
                  <a:pt x="35812" y="41334"/>
                </a:lnTo>
                <a:lnTo>
                  <a:pt x="35725" y="39829"/>
                </a:lnTo>
                <a:lnTo>
                  <a:pt x="36078" y="37705"/>
                </a:lnTo>
                <a:lnTo>
                  <a:pt x="41915" y="7966"/>
                </a:lnTo>
                <a:lnTo>
                  <a:pt x="48016" y="7966"/>
                </a:lnTo>
                <a:lnTo>
                  <a:pt x="49519" y="0"/>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pic>
        <p:nvPicPr>
          <p:cNvPr id="266" name="object 58">
            <a:extLst>
              <a:ext uri="{FF2B5EF4-FFF2-40B4-BE49-F238E27FC236}">
                <a16:creationId xmlns:a16="http://schemas.microsoft.com/office/drawing/2014/main" id="{91DFEED7-5B7A-C371-EE13-96CE03C41206}"/>
              </a:ext>
            </a:extLst>
          </p:cNvPr>
          <p:cNvPicPr/>
          <p:nvPr/>
        </p:nvPicPr>
        <p:blipFill>
          <a:blip r:embed="rId16" cstate="print"/>
          <a:stretch>
            <a:fillRect/>
          </a:stretch>
        </p:blipFill>
        <p:spPr>
          <a:xfrm>
            <a:off x="7978112" y="4371126"/>
            <a:ext cx="152918" cy="128447"/>
          </a:xfrm>
          <a:prstGeom prst="rect">
            <a:avLst/>
          </a:prstGeom>
        </p:spPr>
      </p:pic>
      <p:pic>
        <p:nvPicPr>
          <p:cNvPr id="267" name="object 59">
            <a:extLst>
              <a:ext uri="{FF2B5EF4-FFF2-40B4-BE49-F238E27FC236}">
                <a16:creationId xmlns:a16="http://schemas.microsoft.com/office/drawing/2014/main" id="{DF45507F-2DE4-FC0B-DAE3-464DD7FD144D}"/>
              </a:ext>
            </a:extLst>
          </p:cNvPr>
          <p:cNvPicPr/>
          <p:nvPr/>
        </p:nvPicPr>
        <p:blipFill>
          <a:blip r:embed="rId12" cstate="print"/>
          <a:stretch>
            <a:fillRect/>
          </a:stretch>
        </p:blipFill>
        <p:spPr>
          <a:xfrm>
            <a:off x="8990249" y="4045195"/>
            <a:ext cx="122800" cy="73817"/>
          </a:xfrm>
          <a:prstGeom prst="rect">
            <a:avLst/>
          </a:prstGeom>
        </p:spPr>
      </p:pic>
      <p:pic>
        <p:nvPicPr>
          <p:cNvPr id="268" name="object 60">
            <a:extLst>
              <a:ext uri="{FF2B5EF4-FFF2-40B4-BE49-F238E27FC236}">
                <a16:creationId xmlns:a16="http://schemas.microsoft.com/office/drawing/2014/main" id="{7082F702-D820-C394-01ED-E79E78FF5E57}"/>
              </a:ext>
            </a:extLst>
          </p:cNvPr>
          <p:cNvPicPr/>
          <p:nvPr/>
        </p:nvPicPr>
        <p:blipFill>
          <a:blip r:embed="rId13" cstate="print"/>
          <a:stretch>
            <a:fillRect/>
          </a:stretch>
        </p:blipFill>
        <p:spPr>
          <a:xfrm>
            <a:off x="8982887" y="3868269"/>
            <a:ext cx="151509" cy="128446"/>
          </a:xfrm>
          <a:prstGeom prst="rect">
            <a:avLst/>
          </a:prstGeom>
        </p:spPr>
      </p:pic>
      <p:pic>
        <p:nvPicPr>
          <p:cNvPr id="269" name="object 61">
            <a:extLst>
              <a:ext uri="{FF2B5EF4-FFF2-40B4-BE49-F238E27FC236}">
                <a16:creationId xmlns:a16="http://schemas.microsoft.com/office/drawing/2014/main" id="{254562C0-6414-388A-A15F-FE8D405CE0E5}"/>
              </a:ext>
            </a:extLst>
          </p:cNvPr>
          <p:cNvPicPr/>
          <p:nvPr/>
        </p:nvPicPr>
        <p:blipFill>
          <a:blip r:embed="rId17" cstate="print"/>
          <a:stretch>
            <a:fillRect/>
          </a:stretch>
        </p:blipFill>
        <p:spPr>
          <a:xfrm>
            <a:off x="8990249" y="4548053"/>
            <a:ext cx="122800" cy="73816"/>
          </a:xfrm>
          <a:prstGeom prst="rect">
            <a:avLst/>
          </a:prstGeom>
        </p:spPr>
      </p:pic>
      <p:pic>
        <p:nvPicPr>
          <p:cNvPr id="270" name="object 62">
            <a:extLst>
              <a:ext uri="{FF2B5EF4-FFF2-40B4-BE49-F238E27FC236}">
                <a16:creationId xmlns:a16="http://schemas.microsoft.com/office/drawing/2014/main" id="{94FC4320-24CA-F2B1-2FF0-F47B61C319E2}"/>
              </a:ext>
            </a:extLst>
          </p:cNvPr>
          <p:cNvPicPr/>
          <p:nvPr/>
        </p:nvPicPr>
        <p:blipFill>
          <a:blip r:embed="rId13" cstate="print"/>
          <a:stretch>
            <a:fillRect/>
          </a:stretch>
        </p:blipFill>
        <p:spPr>
          <a:xfrm>
            <a:off x="8982887" y="4371126"/>
            <a:ext cx="151509" cy="128447"/>
          </a:xfrm>
          <a:prstGeom prst="rect">
            <a:avLst/>
          </a:prstGeom>
        </p:spPr>
      </p:pic>
      <p:sp>
        <p:nvSpPr>
          <p:cNvPr id="271" name="object 63">
            <a:extLst>
              <a:ext uri="{FF2B5EF4-FFF2-40B4-BE49-F238E27FC236}">
                <a16:creationId xmlns:a16="http://schemas.microsoft.com/office/drawing/2014/main" id="{C6DF02B7-51CE-C935-A779-17872A9B39F8}"/>
              </a:ext>
            </a:extLst>
          </p:cNvPr>
          <p:cNvSpPr/>
          <p:nvPr/>
        </p:nvSpPr>
        <p:spPr>
          <a:xfrm>
            <a:off x="9537305" y="4045888"/>
            <a:ext cx="45085" cy="67310"/>
          </a:xfrm>
          <a:custGeom>
            <a:avLst/>
            <a:gdLst/>
            <a:ahLst/>
            <a:cxnLst/>
            <a:rect l="l" t="t" r="r" b="b"/>
            <a:pathLst>
              <a:path w="45084" h="67310">
                <a:moveTo>
                  <a:pt x="29446" y="0"/>
                </a:moveTo>
                <a:lnTo>
                  <a:pt x="15032" y="0"/>
                </a:lnTo>
                <a:lnTo>
                  <a:pt x="9461" y="2920"/>
                </a:lnTo>
                <a:lnTo>
                  <a:pt x="0" y="33456"/>
                </a:lnTo>
                <a:lnTo>
                  <a:pt x="349" y="41139"/>
                </a:lnTo>
                <a:lnTo>
                  <a:pt x="14944" y="66824"/>
                </a:lnTo>
                <a:lnTo>
                  <a:pt x="29446" y="66824"/>
                </a:lnTo>
                <a:lnTo>
                  <a:pt x="34928" y="63992"/>
                </a:lnTo>
                <a:lnTo>
                  <a:pt x="37665" y="60008"/>
                </a:lnTo>
                <a:lnTo>
                  <a:pt x="17773" y="60008"/>
                </a:lnTo>
                <a:lnTo>
                  <a:pt x="14413" y="57796"/>
                </a:lnTo>
                <a:lnTo>
                  <a:pt x="9815" y="48945"/>
                </a:lnTo>
                <a:lnTo>
                  <a:pt x="8754" y="42307"/>
                </a:lnTo>
                <a:lnTo>
                  <a:pt x="8754" y="24604"/>
                </a:lnTo>
                <a:lnTo>
                  <a:pt x="9815" y="17966"/>
                </a:lnTo>
                <a:lnTo>
                  <a:pt x="14413" y="9116"/>
                </a:lnTo>
                <a:lnTo>
                  <a:pt x="17773" y="6903"/>
                </a:lnTo>
                <a:lnTo>
                  <a:pt x="37664" y="6903"/>
                </a:lnTo>
                <a:lnTo>
                  <a:pt x="34928" y="2920"/>
                </a:lnTo>
                <a:lnTo>
                  <a:pt x="29446" y="0"/>
                </a:lnTo>
                <a:close/>
              </a:path>
              <a:path w="45084" h="67310">
                <a:moveTo>
                  <a:pt x="37664" y="6903"/>
                </a:moveTo>
                <a:lnTo>
                  <a:pt x="26793" y="6903"/>
                </a:lnTo>
                <a:lnTo>
                  <a:pt x="30153" y="9116"/>
                </a:lnTo>
                <a:lnTo>
                  <a:pt x="32452" y="13542"/>
                </a:lnTo>
                <a:lnTo>
                  <a:pt x="34663" y="17966"/>
                </a:lnTo>
                <a:lnTo>
                  <a:pt x="35812" y="24604"/>
                </a:lnTo>
                <a:lnTo>
                  <a:pt x="35812" y="42307"/>
                </a:lnTo>
                <a:lnTo>
                  <a:pt x="34663" y="48945"/>
                </a:lnTo>
                <a:lnTo>
                  <a:pt x="32342" y="53582"/>
                </a:lnTo>
                <a:lnTo>
                  <a:pt x="30153" y="57796"/>
                </a:lnTo>
                <a:lnTo>
                  <a:pt x="26793" y="60008"/>
                </a:lnTo>
                <a:lnTo>
                  <a:pt x="37665" y="60008"/>
                </a:lnTo>
                <a:lnTo>
                  <a:pt x="44566" y="33456"/>
                </a:lnTo>
                <a:lnTo>
                  <a:pt x="44203" y="25823"/>
                </a:lnTo>
                <a:lnTo>
                  <a:pt x="43119" y="19128"/>
                </a:lnTo>
                <a:lnTo>
                  <a:pt x="41322" y="13379"/>
                </a:lnTo>
                <a:lnTo>
                  <a:pt x="38820" y="8585"/>
                </a:lnTo>
                <a:lnTo>
                  <a:pt x="37664" y="6903"/>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pic>
        <p:nvPicPr>
          <p:cNvPr id="272" name="object 64">
            <a:extLst>
              <a:ext uri="{FF2B5EF4-FFF2-40B4-BE49-F238E27FC236}">
                <a16:creationId xmlns:a16="http://schemas.microsoft.com/office/drawing/2014/main" id="{4FA5F864-B11B-92B7-9222-FBA889CA7F87}"/>
              </a:ext>
            </a:extLst>
          </p:cNvPr>
          <p:cNvPicPr/>
          <p:nvPr/>
        </p:nvPicPr>
        <p:blipFill>
          <a:blip r:embed="rId15" cstate="print"/>
          <a:stretch>
            <a:fillRect/>
          </a:stretch>
        </p:blipFill>
        <p:spPr>
          <a:xfrm>
            <a:off x="9485275" y="3868269"/>
            <a:ext cx="152918" cy="128446"/>
          </a:xfrm>
          <a:prstGeom prst="rect">
            <a:avLst/>
          </a:prstGeom>
        </p:spPr>
      </p:pic>
      <p:pic>
        <p:nvPicPr>
          <p:cNvPr id="273" name="object 65">
            <a:extLst>
              <a:ext uri="{FF2B5EF4-FFF2-40B4-BE49-F238E27FC236}">
                <a16:creationId xmlns:a16="http://schemas.microsoft.com/office/drawing/2014/main" id="{FDFBA2A4-AA2D-4ED4-B5D1-5271925602AB}"/>
              </a:ext>
            </a:extLst>
          </p:cNvPr>
          <p:cNvPicPr/>
          <p:nvPr/>
        </p:nvPicPr>
        <p:blipFill>
          <a:blip r:embed="rId14" cstate="print"/>
          <a:stretch>
            <a:fillRect/>
          </a:stretch>
        </p:blipFill>
        <p:spPr>
          <a:xfrm>
            <a:off x="9466861" y="4548053"/>
            <a:ext cx="177203" cy="73816"/>
          </a:xfrm>
          <a:prstGeom prst="rect">
            <a:avLst/>
          </a:prstGeom>
        </p:spPr>
      </p:pic>
      <p:pic>
        <p:nvPicPr>
          <p:cNvPr id="274" name="object 66">
            <a:extLst>
              <a:ext uri="{FF2B5EF4-FFF2-40B4-BE49-F238E27FC236}">
                <a16:creationId xmlns:a16="http://schemas.microsoft.com/office/drawing/2014/main" id="{0FD873E0-8446-2401-4252-A00FD5A8A01B}"/>
              </a:ext>
            </a:extLst>
          </p:cNvPr>
          <p:cNvPicPr/>
          <p:nvPr/>
        </p:nvPicPr>
        <p:blipFill>
          <a:blip r:embed="rId16" cstate="print"/>
          <a:stretch>
            <a:fillRect/>
          </a:stretch>
        </p:blipFill>
        <p:spPr>
          <a:xfrm>
            <a:off x="9485275" y="4371126"/>
            <a:ext cx="152918" cy="128447"/>
          </a:xfrm>
          <a:prstGeom prst="rect">
            <a:avLst/>
          </a:prstGeom>
        </p:spPr>
      </p:pic>
      <p:sp>
        <p:nvSpPr>
          <p:cNvPr id="275" name="object 67">
            <a:extLst>
              <a:ext uri="{FF2B5EF4-FFF2-40B4-BE49-F238E27FC236}">
                <a16:creationId xmlns:a16="http://schemas.microsoft.com/office/drawing/2014/main" id="{E3735DB7-8FEC-F59F-596A-DB964792699D}"/>
              </a:ext>
            </a:extLst>
          </p:cNvPr>
          <p:cNvSpPr/>
          <p:nvPr/>
        </p:nvSpPr>
        <p:spPr>
          <a:xfrm>
            <a:off x="10697580" y="4835325"/>
            <a:ext cx="58419" cy="86995"/>
          </a:xfrm>
          <a:custGeom>
            <a:avLst/>
            <a:gdLst/>
            <a:ahLst/>
            <a:cxnLst/>
            <a:rect l="l" t="t" r="r" b="b"/>
            <a:pathLst>
              <a:path w="58420" h="86995">
                <a:moveTo>
                  <a:pt x="38280" y="0"/>
                </a:moveTo>
                <a:lnTo>
                  <a:pt x="19542" y="0"/>
                </a:lnTo>
                <a:lnTo>
                  <a:pt x="12301" y="3797"/>
                </a:lnTo>
                <a:lnTo>
                  <a:pt x="0" y="43493"/>
                </a:lnTo>
                <a:lnTo>
                  <a:pt x="454" y="53480"/>
                </a:lnTo>
                <a:lnTo>
                  <a:pt x="19428" y="86872"/>
                </a:lnTo>
                <a:lnTo>
                  <a:pt x="38280" y="86872"/>
                </a:lnTo>
                <a:lnTo>
                  <a:pt x="45407" y="83190"/>
                </a:lnTo>
                <a:lnTo>
                  <a:pt x="48964" y="78012"/>
                </a:lnTo>
                <a:lnTo>
                  <a:pt x="23106" y="78012"/>
                </a:lnTo>
                <a:lnTo>
                  <a:pt x="18738" y="75135"/>
                </a:lnTo>
                <a:lnTo>
                  <a:pt x="11380" y="43493"/>
                </a:lnTo>
                <a:lnTo>
                  <a:pt x="11642" y="35403"/>
                </a:lnTo>
                <a:lnTo>
                  <a:pt x="23106" y="8974"/>
                </a:lnTo>
                <a:lnTo>
                  <a:pt x="48964" y="8974"/>
                </a:lnTo>
                <a:lnTo>
                  <a:pt x="45407" y="3797"/>
                </a:lnTo>
                <a:lnTo>
                  <a:pt x="38280" y="0"/>
                </a:lnTo>
                <a:close/>
              </a:path>
              <a:path w="58420" h="86995">
                <a:moveTo>
                  <a:pt x="48964" y="8974"/>
                </a:moveTo>
                <a:lnTo>
                  <a:pt x="34832" y="8974"/>
                </a:lnTo>
                <a:lnTo>
                  <a:pt x="39199" y="11851"/>
                </a:lnTo>
                <a:lnTo>
                  <a:pt x="42189" y="17604"/>
                </a:lnTo>
                <a:lnTo>
                  <a:pt x="44084" y="22458"/>
                </a:lnTo>
                <a:lnTo>
                  <a:pt x="45450" y="28391"/>
                </a:lnTo>
                <a:lnTo>
                  <a:pt x="46278" y="35403"/>
                </a:lnTo>
                <a:lnTo>
                  <a:pt x="46556" y="43493"/>
                </a:lnTo>
                <a:lnTo>
                  <a:pt x="46278" y="51584"/>
                </a:lnTo>
                <a:lnTo>
                  <a:pt x="34832" y="78012"/>
                </a:lnTo>
                <a:lnTo>
                  <a:pt x="48964" y="78012"/>
                </a:lnTo>
                <a:lnTo>
                  <a:pt x="57937" y="43493"/>
                </a:lnTo>
                <a:lnTo>
                  <a:pt x="57465" y="33571"/>
                </a:lnTo>
                <a:lnTo>
                  <a:pt x="56055" y="24867"/>
                </a:lnTo>
                <a:lnTo>
                  <a:pt x="53718" y="17394"/>
                </a:lnTo>
                <a:lnTo>
                  <a:pt x="50465" y="11161"/>
                </a:lnTo>
                <a:lnTo>
                  <a:pt x="48964" y="8974"/>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76" name="object 68">
            <a:extLst>
              <a:ext uri="{FF2B5EF4-FFF2-40B4-BE49-F238E27FC236}">
                <a16:creationId xmlns:a16="http://schemas.microsoft.com/office/drawing/2014/main" id="{7EAAC484-5B57-2B76-C2C5-FCA8AD8C5B1A}"/>
              </a:ext>
            </a:extLst>
          </p:cNvPr>
          <p:cNvSpPr/>
          <p:nvPr/>
        </p:nvSpPr>
        <p:spPr>
          <a:xfrm>
            <a:off x="11205026" y="4836821"/>
            <a:ext cx="50165" cy="84455"/>
          </a:xfrm>
          <a:custGeom>
            <a:avLst/>
            <a:gdLst/>
            <a:ahLst/>
            <a:cxnLst/>
            <a:rect l="l" t="t" r="r" b="b"/>
            <a:pathLst>
              <a:path w="50165" h="84454">
                <a:moveTo>
                  <a:pt x="31382" y="0"/>
                </a:moveTo>
                <a:lnTo>
                  <a:pt x="20002" y="0"/>
                </a:lnTo>
                <a:lnTo>
                  <a:pt x="0" y="4027"/>
                </a:lnTo>
                <a:lnTo>
                  <a:pt x="0" y="14382"/>
                </a:lnTo>
                <a:lnTo>
                  <a:pt x="20116" y="10355"/>
                </a:lnTo>
                <a:lnTo>
                  <a:pt x="20116" y="74330"/>
                </a:lnTo>
                <a:lnTo>
                  <a:pt x="1609" y="74330"/>
                </a:lnTo>
                <a:lnTo>
                  <a:pt x="1609" y="83880"/>
                </a:lnTo>
                <a:lnTo>
                  <a:pt x="49890" y="83880"/>
                </a:lnTo>
                <a:lnTo>
                  <a:pt x="49890" y="74330"/>
                </a:lnTo>
                <a:lnTo>
                  <a:pt x="31382" y="74330"/>
                </a:lnTo>
                <a:lnTo>
                  <a:pt x="31382" y="0"/>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77" name="object 69">
            <a:extLst>
              <a:ext uri="{FF2B5EF4-FFF2-40B4-BE49-F238E27FC236}">
                <a16:creationId xmlns:a16="http://schemas.microsoft.com/office/drawing/2014/main" id="{F1A1919A-2ABC-1CE1-7E89-B8039BF5A27B}"/>
              </a:ext>
            </a:extLst>
          </p:cNvPr>
          <p:cNvSpPr/>
          <p:nvPr/>
        </p:nvSpPr>
        <p:spPr>
          <a:xfrm>
            <a:off x="7669288" y="2713823"/>
            <a:ext cx="130810" cy="94615"/>
          </a:xfrm>
          <a:custGeom>
            <a:avLst/>
            <a:gdLst/>
            <a:ahLst/>
            <a:cxnLst/>
            <a:rect l="l" t="t" r="r" b="b"/>
            <a:pathLst>
              <a:path w="130809" h="94614">
                <a:moveTo>
                  <a:pt x="130619" y="0"/>
                </a:moveTo>
                <a:lnTo>
                  <a:pt x="0" y="0"/>
                </a:lnTo>
                <a:lnTo>
                  <a:pt x="65309" y="94286"/>
                </a:lnTo>
                <a:lnTo>
                  <a:pt x="130619" y="0"/>
                </a:lnTo>
                <a:close/>
              </a:path>
            </a:pathLst>
          </a:custGeom>
          <a:solidFill>
            <a:srgbClr val="778899"/>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78" name="object 70">
            <a:extLst>
              <a:ext uri="{FF2B5EF4-FFF2-40B4-BE49-F238E27FC236}">
                <a16:creationId xmlns:a16="http://schemas.microsoft.com/office/drawing/2014/main" id="{D363E8A2-5525-E811-5FB4-845988B5E294}"/>
              </a:ext>
            </a:extLst>
          </p:cNvPr>
          <p:cNvSpPr/>
          <p:nvPr/>
        </p:nvSpPr>
        <p:spPr>
          <a:xfrm>
            <a:off x="8171673" y="2713823"/>
            <a:ext cx="130810" cy="94615"/>
          </a:xfrm>
          <a:custGeom>
            <a:avLst/>
            <a:gdLst/>
            <a:ahLst/>
            <a:cxnLst/>
            <a:rect l="l" t="t" r="r" b="b"/>
            <a:pathLst>
              <a:path w="130809" h="94614">
                <a:moveTo>
                  <a:pt x="130620" y="0"/>
                </a:moveTo>
                <a:lnTo>
                  <a:pt x="0" y="0"/>
                </a:lnTo>
                <a:lnTo>
                  <a:pt x="65311" y="94286"/>
                </a:lnTo>
                <a:lnTo>
                  <a:pt x="130620" y="0"/>
                </a:lnTo>
                <a:close/>
              </a:path>
            </a:pathLst>
          </a:custGeom>
          <a:solidFill>
            <a:srgbClr val="778899"/>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79" name="object 71">
            <a:extLst>
              <a:ext uri="{FF2B5EF4-FFF2-40B4-BE49-F238E27FC236}">
                <a16:creationId xmlns:a16="http://schemas.microsoft.com/office/drawing/2014/main" id="{0560CE54-D3FE-03B4-6FCD-083038897FAF}"/>
              </a:ext>
            </a:extLst>
          </p:cNvPr>
          <p:cNvSpPr/>
          <p:nvPr/>
        </p:nvSpPr>
        <p:spPr>
          <a:xfrm>
            <a:off x="4448993" y="1822509"/>
            <a:ext cx="108585" cy="0"/>
          </a:xfrm>
          <a:custGeom>
            <a:avLst/>
            <a:gdLst/>
            <a:ahLst/>
            <a:cxnLst/>
            <a:rect l="l" t="t" r="r" b="b"/>
            <a:pathLst>
              <a:path w="108585">
                <a:moveTo>
                  <a:pt x="0" y="0"/>
                </a:moveTo>
                <a:lnTo>
                  <a:pt x="108013" y="0"/>
                </a:lnTo>
              </a:path>
            </a:pathLst>
          </a:custGeom>
          <a:ln w="22127">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80" name="object 72">
            <a:extLst>
              <a:ext uri="{FF2B5EF4-FFF2-40B4-BE49-F238E27FC236}">
                <a16:creationId xmlns:a16="http://schemas.microsoft.com/office/drawing/2014/main" id="{D276048E-088A-C1A5-0BA8-9421C53D03A2}"/>
              </a:ext>
            </a:extLst>
          </p:cNvPr>
          <p:cNvSpPr/>
          <p:nvPr/>
        </p:nvSpPr>
        <p:spPr>
          <a:xfrm>
            <a:off x="4883556" y="1822509"/>
            <a:ext cx="175895" cy="0"/>
          </a:xfrm>
          <a:custGeom>
            <a:avLst/>
            <a:gdLst/>
            <a:ahLst/>
            <a:cxnLst/>
            <a:rect l="l" t="t" r="r" b="b"/>
            <a:pathLst>
              <a:path w="175895">
                <a:moveTo>
                  <a:pt x="0" y="0"/>
                </a:moveTo>
                <a:lnTo>
                  <a:pt x="175835" y="0"/>
                </a:lnTo>
              </a:path>
            </a:pathLst>
          </a:custGeom>
          <a:ln w="22127">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81" name="object 73">
            <a:extLst>
              <a:ext uri="{FF2B5EF4-FFF2-40B4-BE49-F238E27FC236}">
                <a16:creationId xmlns:a16="http://schemas.microsoft.com/office/drawing/2014/main" id="{0180479D-8FC8-AE6A-EB1C-B6E0DA9EF5B4}"/>
              </a:ext>
            </a:extLst>
          </p:cNvPr>
          <p:cNvSpPr/>
          <p:nvPr/>
        </p:nvSpPr>
        <p:spPr>
          <a:xfrm>
            <a:off x="5385942" y="1822509"/>
            <a:ext cx="678815" cy="0"/>
          </a:xfrm>
          <a:custGeom>
            <a:avLst/>
            <a:gdLst/>
            <a:ahLst/>
            <a:cxnLst/>
            <a:rect l="l" t="t" r="r" b="b"/>
            <a:pathLst>
              <a:path w="678814">
                <a:moveTo>
                  <a:pt x="0" y="0"/>
                </a:moveTo>
                <a:lnTo>
                  <a:pt x="678221" y="0"/>
                </a:lnTo>
              </a:path>
            </a:pathLst>
          </a:custGeom>
          <a:ln w="22127">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82" name="object 74">
            <a:extLst>
              <a:ext uri="{FF2B5EF4-FFF2-40B4-BE49-F238E27FC236}">
                <a16:creationId xmlns:a16="http://schemas.microsoft.com/office/drawing/2014/main" id="{98612FF7-7381-5D2B-4F48-D09F323DC4B7}"/>
              </a:ext>
            </a:extLst>
          </p:cNvPr>
          <p:cNvSpPr/>
          <p:nvPr/>
        </p:nvSpPr>
        <p:spPr>
          <a:xfrm>
            <a:off x="6390715" y="1822509"/>
            <a:ext cx="175895" cy="0"/>
          </a:xfrm>
          <a:custGeom>
            <a:avLst/>
            <a:gdLst/>
            <a:ahLst/>
            <a:cxnLst/>
            <a:rect l="l" t="t" r="r" b="b"/>
            <a:pathLst>
              <a:path w="175895">
                <a:moveTo>
                  <a:pt x="0" y="0"/>
                </a:moveTo>
                <a:lnTo>
                  <a:pt x="175835" y="0"/>
                </a:lnTo>
              </a:path>
            </a:pathLst>
          </a:custGeom>
          <a:ln w="22127">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83" name="object 75">
            <a:extLst>
              <a:ext uri="{FF2B5EF4-FFF2-40B4-BE49-F238E27FC236}">
                <a16:creationId xmlns:a16="http://schemas.microsoft.com/office/drawing/2014/main" id="{D1A7712E-DB7D-519C-CFED-0EE39E2BB875}"/>
              </a:ext>
            </a:extLst>
          </p:cNvPr>
          <p:cNvSpPr/>
          <p:nvPr/>
        </p:nvSpPr>
        <p:spPr>
          <a:xfrm>
            <a:off x="6893101" y="1822509"/>
            <a:ext cx="1625600" cy="0"/>
          </a:xfrm>
          <a:custGeom>
            <a:avLst/>
            <a:gdLst/>
            <a:ahLst/>
            <a:cxnLst/>
            <a:rect l="l" t="t" r="r" b="b"/>
            <a:pathLst>
              <a:path w="1625600">
                <a:moveTo>
                  <a:pt x="0" y="0"/>
                </a:moveTo>
                <a:lnTo>
                  <a:pt x="1625218" y="0"/>
                </a:lnTo>
              </a:path>
            </a:pathLst>
          </a:custGeom>
          <a:ln w="22127">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84" name="object 76">
            <a:extLst>
              <a:ext uri="{FF2B5EF4-FFF2-40B4-BE49-F238E27FC236}">
                <a16:creationId xmlns:a16="http://schemas.microsoft.com/office/drawing/2014/main" id="{1F6D6401-381F-08BE-EBAF-5D17D4899BF5}"/>
              </a:ext>
            </a:extLst>
          </p:cNvPr>
          <p:cNvSpPr/>
          <p:nvPr/>
        </p:nvSpPr>
        <p:spPr>
          <a:xfrm>
            <a:off x="5385942" y="2325365"/>
            <a:ext cx="678815" cy="0"/>
          </a:xfrm>
          <a:custGeom>
            <a:avLst/>
            <a:gdLst/>
            <a:ahLst/>
            <a:cxnLst/>
            <a:rect l="l" t="t" r="r" b="b"/>
            <a:pathLst>
              <a:path w="678814">
                <a:moveTo>
                  <a:pt x="0" y="0"/>
                </a:moveTo>
                <a:lnTo>
                  <a:pt x="678221" y="0"/>
                </a:lnTo>
              </a:path>
            </a:pathLst>
          </a:custGeom>
          <a:ln w="22127">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85" name="object 77">
            <a:extLst>
              <a:ext uri="{FF2B5EF4-FFF2-40B4-BE49-F238E27FC236}">
                <a16:creationId xmlns:a16="http://schemas.microsoft.com/office/drawing/2014/main" id="{137F7D64-FEE3-8DD1-E9A2-34CF30172780}"/>
              </a:ext>
            </a:extLst>
          </p:cNvPr>
          <p:cNvSpPr/>
          <p:nvPr/>
        </p:nvSpPr>
        <p:spPr>
          <a:xfrm>
            <a:off x="4883556" y="2325365"/>
            <a:ext cx="175895" cy="0"/>
          </a:xfrm>
          <a:custGeom>
            <a:avLst/>
            <a:gdLst/>
            <a:ahLst/>
            <a:cxnLst/>
            <a:rect l="l" t="t" r="r" b="b"/>
            <a:pathLst>
              <a:path w="175895">
                <a:moveTo>
                  <a:pt x="0" y="0"/>
                </a:moveTo>
                <a:lnTo>
                  <a:pt x="175835" y="0"/>
                </a:lnTo>
              </a:path>
            </a:pathLst>
          </a:custGeom>
          <a:ln w="22127">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86" name="object 78">
            <a:extLst>
              <a:ext uri="{FF2B5EF4-FFF2-40B4-BE49-F238E27FC236}">
                <a16:creationId xmlns:a16="http://schemas.microsoft.com/office/drawing/2014/main" id="{8919D9C1-D2B3-2503-88B4-CAC593A24460}"/>
              </a:ext>
            </a:extLst>
          </p:cNvPr>
          <p:cNvSpPr/>
          <p:nvPr/>
        </p:nvSpPr>
        <p:spPr>
          <a:xfrm>
            <a:off x="6390715" y="2325365"/>
            <a:ext cx="175895" cy="0"/>
          </a:xfrm>
          <a:custGeom>
            <a:avLst/>
            <a:gdLst/>
            <a:ahLst/>
            <a:cxnLst/>
            <a:rect l="l" t="t" r="r" b="b"/>
            <a:pathLst>
              <a:path w="175895">
                <a:moveTo>
                  <a:pt x="0" y="0"/>
                </a:moveTo>
                <a:lnTo>
                  <a:pt x="175835" y="0"/>
                </a:lnTo>
              </a:path>
            </a:pathLst>
          </a:custGeom>
          <a:ln w="22127">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87" name="object 79">
            <a:extLst>
              <a:ext uri="{FF2B5EF4-FFF2-40B4-BE49-F238E27FC236}">
                <a16:creationId xmlns:a16="http://schemas.microsoft.com/office/drawing/2014/main" id="{8A2613C8-6239-1F83-2BD3-2B2315C6D8E8}"/>
              </a:ext>
            </a:extLst>
          </p:cNvPr>
          <p:cNvSpPr/>
          <p:nvPr/>
        </p:nvSpPr>
        <p:spPr>
          <a:xfrm>
            <a:off x="4448993" y="2325365"/>
            <a:ext cx="108585" cy="0"/>
          </a:xfrm>
          <a:custGeom>
            <a:avLst/>
            <a:gdLst/>
            <a:ahLst/>
            <a:cxnLst/>
            <a:rect l="l" t="t" r="r" b="b"/>
            <a:pathLst>
              <a:path w="108585">
                <a:moveTo>
                  <a:pt x="0" y="0"/>
                </a:moveTo>
                <a:lnTo>
                  <a:pt x="108013" y="0"/>
                </a:lnTo>
              </a:path>
            </a:pathLst>
          </a:custGeom>
          <a:ln w="22127">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88" name="object 80">
            <a:extLst>
              <a:ext uri="{FF2B5EF4-FFF2-40B4-BE49-F238E27FC236}">
                <a16:creationId xmlns:a16="http://schemas.microsoft.com/office/drawing/2014/main" id="{098182FC-EBD1-0500-DD5D-097469C22ED1}"/>
              </a:ext>
            </a:extLst>
          </p:cNvPr>
          <p:cNvSpPr/>
          <p:nvPr/>
        </p:nvSpPr>
        <p:spPr>
          <a:xfrm>
            <a:off x="6893101" y="2325365"/>
            <a:ext cx="1625600" cy="0"/>
          </a:xfrm>
          <a:custGeom>
            <a:avLst/>
            <a:gdLst/>
            <a:ahLst/>
            <a:cxnLst/>
            <a:rect l="l" t="t" r="r" b="b"/>
            <a:pathLst>
              <a:path w="1625600">
                <a:moveTo>
                  <a:pt x="0" y="0"/>
                </a:moveTo>
                <a:lnTo>
                  <a:pt x="1625218" y="0"/>
                </a:lnTo>
              </a:path>
            </a:pathLst>
          </a:custGeom>
          <a:ln w="22127">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89" name="object 81">
            <a:extLst>
              <a:ext uri="{FF2B5EF4-FFF2-40B4-BE49-F238E27FC236}">
                <a16:creationId xmlns:a16="http://schemas.microsoft.com/office/drawing/2014/main" id="{88E766BF-E3B3-04D0-213A-E0ACE64C8C5D}"/>
              </a:ext>
            </a:extLst>
          </p:cNvPr>
          <p:cNvSpPr/>
          <p:nvPr/>
        </p:nvSpPr>
        <p:spPr>
          <a:xfrm>
            <a:off x="4448993" y="2811879"/>
            <a:ext cx="4069715" cy="33020"/>
          </a:xfrm>
          <a:custGeom>
            <a:avLst/>
            <a:gdLst/>
            <a:ahLst/>
            <a:cxnLst/>
            <a:rect l="l" t="t" r="r" b="b"/>
            <a:pathLst>
              <a:path w="4069715" h="33020">
                <a:moveTo>
                  <a:pt x="0" y="0"/>
                </a:moveTo>
                <a:lnTo>
                  <a:pt x="4069327" y="0"/>
                </a:lnTo>
              </a:path>
              <a:path w="4069715" h="33020">
                <a:moveTo>
                  <a:pt x="0" y="32685"/>
                </a:moveTo>
                <a:lnTo>
                  <a:pt x="4069327" y="32685"/>
                </a:lnTo>
              </a:path>
            </a:pathLst>
          </a:custGeom>
          <a:ln w="22117">
            <a:solidFill>
              <a:srgbClr val="778899"/>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90" name="object 82">
            <a:extLst>
              <a:ext uri="{FF2B5EF4-FFF2-40B4-BE49-F238E27FC236}">
                <a16:creationId xmlns:a16="http://schemas.microsoft.com/office/drawing/2014/main" id="{D546313B-3B02-386B-4FC8-A9F5480629E6}"/>
              </a:ext>
            </a:extLst>
          </p:cNvPr>
          <p:cNvSpPr/>
          <p:nvPr/>
        </p:nvSpPr>
        <p:spPr>
          <a:xfrm>
            <a:off x="7134239" y="1571084"/>
            <a:ext cx="196215" cy="1005840"/>
          </a:xfrm>
          <a:custGeom>
            <a:avLst/>
            <a:gdLst/>
            <a:ahLst/>
            <a:cxnLst/>
            <a:rect l="l" t="t" r="r" b="b"/>
            <a:pathLst>
              <a:path w="196215" h="1005839">
                <a:moveTo>
                  <a:pt x="195935" y="0"/>
                </a:moveTo>
                <a:lnTo>
                  <a:pt x="0" y="0"/>
                </a:lnTo>
                <a:lnTo>
                  <a:pt x="0" y="502856"/>
                </a:lnTo>
                <a:lnTo>
                  <a:pt x="0" y="1005713"/>
                </a:lnTo>
                <a:lnTo>
                  <a:pt x="195935" y="1005713"/>
                </a:lnTo>
                <a:lnTo>
                  <a:pt x="195935" y="502856"/>
                </a:lnTo>
                <a:lnTo>
                  <a:pt x="195935" y="0"/>
                </a:lnTo>
                <a:close/>
              </a:path>
            </a:pathLst>
          </a:custGeom>
          <a:solidFill>
            <a:srgbClr val="BDBDBD">
              <a:alpha val="59999"/>
            </a:srgbClr>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91" name="object 83">
            <a:extLst>
              <a:ext uri="{FF2B5EF4-FFF2-40B4-BE49-F238E27FC236}">
                <a16:creationId xmlns:a16="http://schemas.microsoft.com/office/drawing/2014/main" id="{86FB7CA7-8A13-7A4D-BB29-86B639D0F185}"/>
              </a:ext>
            </a:extLst>
          </p:cNvPr>
          <p:cNvSpPr/>
          <p:nvPr/>
        </p:nvSpPr>
        <p:spPr>
          <a:xfrm>
            <a:off x="4549470" y="2777937"/>
            <a:ext cx="50800" cy="100965"/>
          </a:xfrm>
          <a:custGeom>
            <a:avLst/>
            <a:gdLst/>
            <a:ahLst/>
            <a:cxnLst/>
            <a:rect l="l" t="t" r="r" b="b"/>
            <a:pathLst>
              <a:path w="50800" h="100964">
                <a:moveTo>
                  <a:pt x="0" y="100571"/>
                </a:moveTo>
                <a:lnTo>
                  <a:pt x="50238" y="0"/>
                </a:lnTo>
              </a:path>
            </a:pathLst>
          </a:custGeom>
          <a:ln w="16583">
            <a:solidFill>
              <a:srgbClr val="778899"/>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92" name="object 84">
            <a:extLst>
              <a:ext uri="{FF2B5EF4-FFF2-40B4-BE49-F238E27FC236}">
                <a16:creationId xmlns:a16="http://schemas.microsoft.com/office/drawing/2014/main" id="{0943BD7A-E545-D921-CC03-40B82BD4AB4C}"/>
              </a:ext>
            </a:extLst>
          </p:cNvPr>
          <p:cNvSpPr/>
          <p:nvPr/>
        </p:nvSpPr>
        <p:spPr>
          <a:xfrm>
            <a:off x="5725053" y="1822509"/>
            <a:ext cx="0" cy="502920"/>
          </a:xfrm>
          <a:custGeom>
            <a:avLst/>
            <a:gdLst/>
            <a:ahLst/>
            <a:cxnLst/>
            <a:rect l="l" t="t" r="r" b="b"/>
            <a:pathLst>
              <a:path h="502920">
                <a:moveTo>
                  <a:pt x="0" y="502856"/>
                </a:moveTo>
                <a:lnTo>
                  <a:pt x="0" y="0"/>
                </a:lnTo>
              </a:path>
            </a:pathLst>
          </a:custGeom>
          <a:ln w="22106">
            <a:solidFill>
              <a:srgbClr val="6FA4FF"/>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93" name="object 85">
            <a:extLst>
              <a:ext uri="{FF2B5EF4-FFF2-40B4-BE49-F238E27FC236}">
                <a16:creationId xmlns:a16="http://schemas.microsoft.com/office/drawing/2014/main" id="{6198C028-6F6C-782A-5BCD-CB03C9B38EE6}"/>
              </a:ext>
            </a:extLst>
          </p:cNvPr>
          <p:cNvSpPr/>
          <p:nvPr/>
        </p:nvSpPr>
        <p:spPr>
          <a:xfrm>
            <a:off x="7718270" y="1985937"/>
            <a:ext cx="33020" cy="728345"/>
          </a:xfrm>
          <a:custGeom>
            <a:avLst/>
            <a:gdLst/>
            <a:ahLst/>
            <a:cxnLst/>
            <a:rect l="l" t="t" r="r" b="b"/>
            <a:pathLst>
              <a:path w="33020" h="728345">
                <a:moveTo>
                  <a:pt x="32654" y="0"/>
                </a:moveTo>
                <a:lnTo>
                  <a:pt x="32654" y="727885"/>
                </a:lnTo>
              </a:path>
              <a:path w="33020" h="728345">
                <a:moveTo>
                  <a:pt x="0" y="0"/>
                </a:moveTo>
                <a:lnTo>
                  <a:pt x="0" y="727885"/>
                </a:lnTo>
              </a:path>
            </a:pathLst>
          </a:custGeom>
          <a:ln w="22106">
            <a:solidFill>
              <a:srgbClr val="778899"/>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94" name="object 86">
            <a:extLst>
              <a:ext uri="{FF2B5EF4-FFF2-40B4-BE49-F238E27FC236}">
                <a16:creationId xmlns:a16="http://schemas.microsoft.com/office/drawing/2014/main" id="{4A2EB2F4-DC0F-01AA-B400-94E3D69A8B6B}"/>
              </a:ext>
            </a:extLst>
          </p:cNvPr>
          <p:cNvSpPr/>
          <p:nvPr/>
        </p:nvSpPr>
        <p:spPr>
          <a:xfrm>
            <a:off x="8220656" y="2488794"/>
            <a:ext cx="33020" cy="225425"/>
          </a:xfrm>
          <a:custGeom>
            <a:avLst/>
            <a:gdLst/>
            <a:ahLst/>
            <a:cxnLst/>
            <a:rect l="l" t="t" r="r" b="b"/>
            <a:pathLst>
              <a:path w="33020" h="225425">
                <a:moveTo>
                  <a:pt x="32654" y="0"/>
                </a:moveTo>
                <a:lnTo>
                  <a:pt x="32654" y="225028"/>
                </a:lnTo>
              </a:path>
              <a:path w="33020" h="225425">
                <a:moveTo>
                  <a:pt x="0" y="0"/>
                </a:moveTo>
                <a:lnTo>
                  <a:pt x="0" y="225028"/>
                </a:lnTo>
              </a:path>
            </a:pathLst>
          </a:custGeom>
          <a:ln w="22106">
            <a:solidFill>
              <a:srgbClr val="778899"/>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95" name="object 87">
            <a:extLst>
              <a:ext uri="{FF2B5EF4-FFF2-40B4-BE49-F238E27FC236}">
                <a16:creationId xmlns:a16="http://schemas.microsoft.com/office/drawing/2014/main" id="{FB1CB482-7F2F-C9DC-3662-06B87D6D9B63}"/>
              </a:ext>
            </a:extLst>
          </p:cNvPr>
          <p:cNvSpPr/>
          <p:nvPr/>
        </p:nvSpPr>
        <p:spPr>
          <a:xfrm>
            <a:off x="4557005" y="1659080"/>
            <a:ext cx="327025" cy="327025"/>
          </a:xfrm>
          <a:custGeom>
            <a:avLst/>
            <a:gdLst/>
            <a:ahLst/>
            <a:cxnLst/>
            <a:rect l="l" t="t" r="r" b="b"/>
            <a:pathLst>
              <a:path w="327025" h="327025">
                <a:moveTo>
                  <a:pt x="326550" y="0"/>
                </a:moveTo>
                <a:lnTo>
                  <a:pt x="0" y="0"/>
                </a:lnTo>
                <a:lnTo>
                  <a:pt x="0" y="326856"/>
                </a:lnTo>
                <a:lnTo>
                  <a:pt x="326550" y="326856"/>
                </a:lnTo>
                <a:lnTo>
                  <a:pt x="326550" y="0"/>
                </a:lnTo>
                <a:close/>
              </a:path>
            </a:pathLst>
          </a:custGeom>
          <a:solidFill>
            <a:srgbClr val="BB8BF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96" name="object 88">
            <a:extLst>
              <a:ext uri="{FF2B5EF4-FFF2-40B4-BE49-F238E27FC236}">
                <a16:creationId xmlns:a16="http://schemas.microsoft.com/office/drawing/2014/main" id="{13F0C324-2537-B867-45A4-744089B3F95F}"/>
              </a:ext>
            </a:extLst>
          </p:cNvPr>
          <p:cNvSpPr/>
          <p:nvPr/>
        </p:nvSpPr>
        <p:spPr>
          <a:xfrm>
            <a:off x="4557005" y="2161937"/>
            <a:ext cx="327025" cy="327025"/>
          </a:xfrm>
          <a:custGeom>
            <a:avLst/>
            <a:gdLst/>
            <a:ahLst/>
            <a:cxnLst/>
            <a:rect l="l" t="t" r="r" b="b"/>
            <a:pathLst>
              <a:path w="327025" h="327025">
                <a:moveTo>
                  <a:pt x="326550" y="0"/>
                </a:moveTo>
                <a:lnTo>
                  <a:pt x="0" y="0"/>
                </a:lnTo>
                <a:lnTo>
                  <a:pt x="0" y="326856"/>
                </a:lnTo>
                <a:lnTo>
                  <a:pt x="326550" y="326856"/>
                </a:lnTo>
                <a:lnTo>
                  <a:pt x="326550" y="0"/>
                </a:lnTo>
                <a:close/>
              </a:path>
            </a:pathLst>
          </a:custGeom>
          <a:solidFill>
            <a:srgbClr val="BB8BF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97" name="object 89">
            <a:extLst>
              <a:ext uri="{FF2B5EF4-FFF2-40B4-BE49-F238E27FC236}">
                <a16:creationId xmlns:a16="http://schemas.microsoft.com/office/drawing/2014/main" id="{D3921F93-5236-F687-4735-E8FDCD63F80B}"/>
              </a:ext>
            </a:extLst>
          </p:cNvPr>
          <p:cNvSpPr/>
          <p:nvPr/>
        </p:nvSpPr>
        <p:spPr>
          <a:xfrm>
            <a:off x="5059391" y="1659080"/>
            <a:ext cx="327025" cy="327025"/>
          </a:xfrm>
          <a:custGeom>
            <a:avLst/>
            <a:gdLst/>
            <a:ahLst/>
            <a:cxnLst/>
            <a:rect l="l" t="t" r="r" b="b"/>
            <a:pathLst>
              <a:path w="327025" h="327025">
                <a:moveTo>
                  <a:pt x="326550" y="0"/>
                </a:moveTo>
                <a:lnTo>
                  <a:pt x="0" y="0"/>
                </a:lnTo>
                <a:lnTo>
                  <a:pt x="0" y="326856"/>
                </a:lnTo>
                <a:lnTo>
                  <a:pt x="326550" y="326856"/>
                </a:lnTo>
                <a:lnTo>
                  <a:pt x="326550" y="0"/>
                </a:lnTo>
                <a:close/>
              </a:path>
            </a:pathLst>
          </a:custGeom>
          <a:solidFill>
            <a:srgbClr val="BB8BF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98" name="object 90">
            <a:extLst>
              <a:ext uri="{FF2B5EF4-FFF2-40B4-BE49-F238E27FC236}">
                <a16:creationId xmlns:a16="http://schemas.microsoft.com/office/drawing/2014/main" id="{EBBF40FC-8A96-0EF0-66A1-0B3BD008A89E}"/>
              </a:ext>
            </a:extLst>
          </p:cNvPr>
          <p:cNvSpPr/>
          <p:nvPr/>
        </p:nvSpPr>
        <p:spPr>
          <a:xfrm>
            <a:off x="5059391" y="2161937"/>
            <a:ext cx="327025" cy="327025"/>
          </a:xfrm>
          <a:custGeom>
            <a:avLst/>
            <a:gdLst/>
            <a:ahLst/>
            <a:cxnLst/>
            <a:rect l="l" t="t" r="r" b="b"/>
            <a:pathLst>
              <a:path w="327025" h="327025">
                <a:moveTo>
                  <a:pt x="326550" y="0"/>
                </a:moveTo>
                <a:lnTo>
                  <a:pt x="0" y="0"/>
                </a:lnTo>
                <a:lnTo>
                  <a:pt x="0" y="326856"/>
                </a:lnTo>
                <a:lnTo>
                  <a:pt x="326550" y="326856"/>
                </a:lnTo>
                <a:lnTo>
                  <a:pt x="326550" y="0"/>
                </a:lnTo>
                <a:close/>
              </a:path>
            </a:pathLst>
          </a:custGeom>
          <a:solidFill>
            <a:srgbClr val="BB8BF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pic>
        <p:nvPicPr>
          <p:cNvPr id="299" name="object 91">
            <a:extLst>
              <a:ext uri="{FF2B5EF4-FFF2-40B4-BE49-F238E27FC236}">
                <a16:creationId xmlns:a16="http://schemas.microsoft.com/office/drawing/2014/main" id="{08E44A10-B9AC-B98B-524C-8227C278891A}"/>
              </a:ext>
            </a:extLst>
          </p:cNvPr>
          <p:cNvPicPr/>
          <p:nvPr/>
        </p:nvPicPr>
        <p:blipFill>
          <a:blip r:embed="rId18" cstate="print"/>
          <a:stretch>
            <a:fillRect/>
          </a:stretch>
        </p:blipFill>
        <p:spPr>
          <a:xfrm>
            <a:off x="5667777" y="1765186"/>
            <a:ext cx="114553" cy="114645"/>
          </a:xfrm>
          <a:prstGeom prst="rect">
            <a:avLst/>
          </a:prstGeom>
        </p:spPr>
      </p:pic>
      <p:pic>
        <p:nvPicPr>
          <p:cNvPr id="300" name="object 92">
            <a:extLst>
              <a:ext uri="{FF2B5EF4-FFF2-40B4-BE49-F238E27FC236}">
                <a16:creationId xmlns:a16="http://schemas.microsoft.com/office/drawing/2014/main" id="{C0672945-CFB1-6BB6-3918-26D3B0DB06C1}"/>
              </a:ext>
            </a:extLst>
          </p:cNvPr>
          <p:cNvPicPr/>
          <p:nvPr/>
        </p:nvPicPr>
        <p:blipFill>
          <a:blip r:embed="rId4" cstate="print"/>
          <a:stretch>
            <a:fillRect/>
          </a:stretch>
        </p:blipFill>
        <p:spPr>
          <a:xfrm>
            <a:off x="5599702" y="2199907"/>
            <a:ext cx="250702" cy="250916"/>
          </a:xfrm>
          <a:prstGeom prst="rect">
            <a:avLst/>
          </a:prstGeom>
        </p:spPr>
      </p:pic>
      <p:sp>
        <p:nvSpPr>
          <p:cNvPr id="301" name="object 93">
            <a:extLst>
              <a:ext uri="{FF2B5EF4-FFF2-40B4-BE49-F238E27FC236}">
                <a16:creationId xmlns:a16="http://schemas.microsoft.com/office/drawing/2014/main" id="{E4556079-B77C-1BBC-F77D-5A33DA9CC8D0}"/>
              </a:ext>
            </a:extLst>
          </p:cNvPr>
          <p:cNvSpPr/>
          <p:nvPr/>
        </p:nvSpPr>
        <p:spPr>
          <a:xfrm>
            <a:off x="6064164" y="1659080"/>
            <a:ext cx="327025" cy="327025"/>
          </a:xfrm>
          <a:custGeom>
            <a:avLst/>
            <a:gdLst/>
            <a:ahLst/>
            <a:cxnLst/>
            <a:rect l="l" t="t" r="r" b="b"/>
            <a:pathLst>
              <a:path w="327025" h="327025">
                <a:moveTo>
                  <a:pt x="326550" y="0"/>
                </a:moveTo>
                <a:lnTo>
                  <a:pt x="0" y="0"/>
                </a:lnTo>
                <a:lnTo>
                  <a:pt x="0" y="326856"/>
                </a:lnTo>
                <a:lnTo>
                  <a:pt x="326550" y="326856"/>
                </a:lnTo>
                <a:lnTo>
                  <a:pt x="326550" y="0"/>
                </a:lnTo>
                <a:close/>
              </a:path>
            </a:pathLst>
          </a:custGeom>
          <a:solidFill>
            <a:srgbClr val="BB8BF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02" name="object 94">
            <a:extLst>
              <a:ext uri="{FF2B5EF4-FFF2-40B4-BE49-F238E27FC236}">
                <a16:creationId xmlns:a16="http://schemas.microsoft.com/office/drawing/2014/main" id="{9A776BCE-EDBA-99F2-06A9-0DDCCEE39EF3}"/>
              </a:ext>
            </a:extLst>
          </p:cNvPr>
          <p:cNvSpPr/>
          <p:nvPr/>
        </p:nvSpPr>
        <p:spPr>
          <a:xfrm>
            <a:off x="6064164" y="2161937"/>
            <a:ext cx="327025" cy="327025"/>
          </a:xfrm>
          <a:custGeom>
            <a:avLst/>
            <a:gdLst/>
            <a:ahLst/>
            <a:cxnLst/>
            <a:rect l="l" t="t" r="r" b="b"/>
            <a:pathLst>
              <a:path w="327025" h="327025">
                <a:moveTo>
                  <a:pt x="326550" y="0"/>
                </a:moveTo>
                <a:lnTo>
                  <a:pt x="0" y="0"/>
                </a:lnTo>
                <a:lnTo>
                  <a:pt x="0" y="326856"/>
                </a:lnTo>
                <a:lnTo>
                  <a:pt x="326550" y="326856"/>
                </a:lnTo>
                <a:lnTo>
                  <a:pt x="326550" y="0"/>
                </a:lnTo>
                <a:close/>
              </a:path>
            </a:pathLst>
          </a:custGeom>
          <a:solidFill>
            <a:srgbClr val="BB8BF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03" name="object 95">
            <a:extLst>
              <a:ext uri="{FF2B5EF4-FFF2-40B4-BE49-F238E27FC236}">
                <a16:creationId xmlns:a16="http://schemas.microsoft.com/office/drawing/2014/main" id="{E1BCC604-00D9-CA25-15F5-B267C796944A}"/>
              </a:ext>
            </a:extLst>
          </p:cNvPr>
          <p:cNvSpPr/>
          <p:nvPr/>
        </p:nvSpPr>
        <p:spPr>
          <a:xfrm>
            <a:off x="6566550" y="1659080"/>
            <a:ext cx="327025" cy="327025"/>
          </a:xfrm>
          <a:custGeom>
            <a:avLst/>
            <a:gdLst/>
            <a:ahLst/>
            <a:cxnLst/>
            <a:rect l="l" t="t" r="r" b="b"/>
            <a:pathLst>
              <a:path w="327025" h="327025">
                <a:moveTo>
                  <a:pt x="326550" y="0"/>
                </a:moveTo>
                <a:lnTo>
                  <a:pt x="0" y="0"/>
                </a:lnTo>
                <a:lnTo>
                  <a:pt x="0" y="326856"/>
                </a:lnTo>
                <a:lnTo>
                  <a:pt x="326550" y="326856"/>
                </a:lnTo>
                <a:lnTo>
                  <a:pt x="326550" y="0"/>
                </a:lnTo>
                <a:close/>
              </a:path>
            </a:pathLst>
          </a:custGeom>
          <a:solidFill>
            <a:srgbClr val="BB8BF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04" name="object 96">
            <a:extLst>
              <a:ext uri="{FF2B5EF4-FFF2-40B4-BE49-F238E27FC236}">
                <a16:creationId xmlns:a16="http://schemas.microsoft.com/office/drawing/2014/main" id="{41425965-4819-91C2-3D8D-C89F16D75AE5}"/>
              </a:ext>
            </a:extLst>
          </p:cNvPr>
          <p:cNvSpPr/>
          <p:nvPr/>
        </p:nvSpPr>
        <p:spPr>
          <a:xfrm>
            <a:off x="6566550" y="2161937"/>
            <a:ext cx="327025" cy="327025"/>
          </a:xfrm>
          <a:custGeom>
            <a:avLst/>
            <a:gdLst/>
            <a:ahLst/>
            <a:cxnLst/>
            <a:rect l="l" t="t" r="r" b="b"/>
            <a:pathLst>
              <a:path w="327025" h="327025">
                <a:moveTo>
                  <a:pt x="326550" y="0"/>
                </a:moveTo>
                <a:lnTo>
                  <a:pt x="0" y="0"/>
                </a:lnTo>
                <a:lnTo>
                  <a:pt x="0" y="326856"/>
                </a:lnTo>
                <a:lnTo>
                  <a:pt x="326550" y="326856"/>
                </a:lnTo>
                <a:lnTo>
                  <a:pt x="326550" y="0"/>
                </a:lnTo>
                <a:close/>
              </a:path>
            </a:pathLst>
          </a:custGeom>
          <a:solidFill>
            <a:srgbClr val="BB8BF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nvGrpSpPr>
          <p:cNvPr id="305" name="object 97">
            <a:extLst>
              <a:ext uri="{FF2B5EF4-FFF2-40B4-BE49-F238E27FC236}">
                <a16:creationId xmlns:a16="http://schemas.microsoft.com/office/drawing/2014/main" id="{03146458-CB00-67EA-556E-82DA6E1179CF}"/>
              </a:ext>
            </a:extLst>
          </p:cNvPr>
          <p:cNvGrpSpPr/>
          <p:nvPr/>
        </p:nvGrpSpPr>
        <p:grpSpPr>
          <a:xfrm>
            <a:off x="7571322" y="1659080"/>
            <a:ext cx="327025" cy="327025"/>
            <a:chOff x="7443609" y="2653573"/>
            <a:chExt cx="327025" cy="327025"/>
          </a:xfrm>
        </p:grpSpPr>
        <p:sp>
          <p:nvSpPr>
            <p:cNvPr id="306" name="object 98">
              <a:extLst>
                <a:ext uri="{FF2B5EF4-FFF2-40B4-BE49-F238E27FC236}">
                  <a16:creationId xmlns:a16="http://schemas.microsoft.com/office/drawing/2014/main" id="{2ACF2D3E-AA73-DAC8-4EAA-8433380BB582}"/>
                </a:ext>
              </a:extLst>
            </p:cNvPr>
            <p:cNvSpPr/>
            <p:nvPr/>
          </p:nvSpPr>
          <p:spPr>
            <a:xfrm>
              <a:off x="7443609" y="2653573"/>
              <a:ext cx="327025" cy="327025"/>
            </a:xfrm>
            <a:custGeom>
              <a:avLst/>
              <a:gdLst/>
              <a:ahLst/>
              <a:cxnLst/>
              <a:rect l="l" t="t" r="r" b="b"/>
              <a:pathLst>
                <a:path w="327025" h="327025">
                  <a:moveTo>
                    <a:pt x="326550" y="0"/>
                  </a:moveTo>
                  <a:lnTo>
                    <a:pt x="0" y="0"/>
                  </a:lnTo>
                  <a:lnTo>
                    <a:pt x="0" y="326856"/>
                  </a:lnTo>
                  <a:lnTo>
                    <a:pt x="326550" y="326856"/>
                  </a:lnTo>
                  <a:lnTo>
                    <a:pt x="326550" y="0"/>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pic>
          <p:nvPicPr>
            <p:cNvPr id="307" name="object 99">
              <a:extLst>
                <a:ext uri="{FF2B5EF4-FFF2-40B4-BE49-F238E27FC236}">
                  <a16:creationId xmlns:a16="http://schemas.microsoft.com/office/drawing/2014/main" id="{597622B6-6945-DDDB-DC79-456EDD4BCAEF}"/>
                </a:ext>
              </a:extLst>
            </p:cNvPr>
            <p:cNvPicPr/>
            <p:nvPr/>
          </p:nvPicPr>
          <p:blipFill>
            <a:blip r:embed="rId5" cstate="print"/>
            <a:stretch>
              <a:fillRect/>
            </a:stretch>
          </p:blipFill>
          <p:spPr>
            <a:xfrm>
              <a:off x="7481531" y="2740569"/>
              <a:ext cx="250708" cy="136523"/>
            </a:xfrm>
            <a:prstGeom prst="rect">
              <a:avLst/>
            </a:prstGeom>
          </p:spPr>
        </p:pic>
      </p:grpSp>
      <p:grpSp>
        <p:nvGrpSpPr>
          <p:cNvPr id="308" name="object 100">
            <a:extLst>
              <a:ext uri="{FF2B5EF4-FFF2-40B4-BE49-F238E27FC236}">
                <a16:creationId xmlns:a16="http://schemas.microsoft.com/office/drawing/2014/main" id="{3A2EE01E-2123-80D2-2709-C436CC523F8A}"/>
              </a:ext>
            </a:extLst>
          </p:cNvPr>
          <p:cNvGrpSpPr/>
          <p:nvPr/>
        </p:nvGrpSpPr>
        <p:grpSpPr>
          <a:xfrm>
            <a:off x="8073708" y="2161937"/>
            <a:ext cx="327025" cy="327025"/>
            <a:chOff x="7945995" y="3156430"/>
            <a:chExt cx="327025" cy="327025"/>
          </a:xfrm>
        </p:grpSpPr>
        <p:sp>
          <p:nvSpPr>
            <p:cNvPr id="309" name="object 101">
              <a:extLst>
                <a:ext uri="{FF2B5EF4-FFF2-40B4-BE49-F238E27FC236}">
                  <a16:creationId xmlns:a16="http://schemas.microsoft.com/office/drawing/2014/main" id="{E917A908-3313-2BE5-D4E8-6B62BA5C5D61}"/>
                </a:ext>
              </a:extLst>
            </p:cNvPr>
            <p:cNvSpPr/>
            <p:nvPr/>
          </p:nvSpPr>
          <p:spPr>
            <a:xfrm>
              <a:off x="7945995" y="3156430"/>
              <a:ext cx="327025" cy="327025"/>
            </a:xfrm>
            <a:custGeom>
              <a:avLst/>
              <a:gdLst/>
              <a:ahLst/>
              <a:cxnLst/>
              <a:rect l="l" t="t" r="r" b="b"/>
              <a:pathLst>
                <a:path w="327025" h="327025">
                  <a:moveTo>
                    <a:pt x="326550" y="0"/>
                  </a:moveTo>
                  <a:lnTo>
                    <a:pt x="0" y="0"/>
                  </a:lnTo>
                  <a:lnTo>
                    <a:pt x="0" y="326856"/>
                  </a:lnTo>
                  <a:lnTo>
                    <a:pt x="326550" y="326856"/>
                  </a:lnTo>
                  <a:lnTo>
                    <a:pt x="326550" y="0"/>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10" name="object 102">
              <a:extLst>
                <a:ext uri="{FF2B5EF4-FFF2-40B4-BE49-F238E27FC236}">
                  <a16:creationId xmlns:a16="http://schemas.microsoft.com/office/drawing/2014/main" id="{2AACBA5A-E1FD-793E-01B7-0301F0E803AC}"/>
                </a:ext>
              </a:extLst>
            </p:cNvPr>
            <p:cNvSpPr/>
            <p:nvPr/>
          </p:nvSpPr>
          <p:spPr>
            <a:xfrm>
              <a:off x="7994978" y="3254487"/>
              <a:ext cx="228600" cy="114935"/>
            </a:xfrm>
            <a:custGeom>
              <a:avLst/>
              <a:gdLst/>
              <a:ahLst/>
              <a:cxnLst/>
              <a:rect l="l" t="t" r="r" b="b"/>
              <a:pathLst>
                <a:path w="228600" h="114935">
                  <a:moveTo>
                    <a:pt x="228585" y="114399"/>
                  </a:moveTo>
                  <a:lnTo>
                    <a:pt x="219882" y="70622"/>
                  </a:lnTo>
                  <a:lnTo>
                    <a:pt x="195109" y="33507"/>
                  </a:lnTo>
                  <a:lnTo>
                    <a:pt x="158029" y="8711"/>
                  </a:lnTo>
                  <a:lnTo>
                    <a:pt x="114292" y="0"/>
                  </a:lnTo>
                  <a:lnTo>
                    <a:pt x="91895" y="2219"/>
                  </a:lnTo>
                  <a:lnTo>
                    <a:pt x="50880" y="19224"/>
                  </a:lnTo>
                  <a:lnTo>
                    <a:pt x="19205" y="50928"/>
                  </a:lnTo>
                  <a:lnTo>
                    <a:pt x="2217" y="91981"/>
                  </a:lnTo>
                  <a:lnTo>
                    <a:pt x="0" y="114399"/>
                  </a:lnTo>
                </a:path>
              </a:pathLst>
            </a:custGeom>
            <a:ln w="22123">
              <a:solidFill>
                <a:srgbClr val="FFFFFF"/>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sp>
        <p:nvSpPr>
          <p:cNvPr id="311" name="object 103">
            <a:extLst>
              <a:ext uri="{FF2B5EF4-FFF2-40B4-BE49-F238E27FC236}">
                <a16:creationId xmlns:a16="http://schemas.microsoft.com/office/drawing/2014/main" id="{8A016D11-2D6E-139E-52F2-E7B708F29FBB}"/>
              </a:ext>
            </a:extLst>
          </p:cNvPr>
          <p:cNvSpPr/>
          <p:nvPr/>
        </p:nvSpPr>
        <p:spPr>
          <a:xfrm>
            <a:off x="7734598" y="1757137"/>
            <a:ext cx="114300" cy="114935"/>
          </a:xfrm>
          <a:custGeom>
            <a:avLst/>
            <a:gdLst/>
            <a:ahLst/>
            <a:cxnLst/>
            <a:rect l="l" t="t" r="r" b="b"/>
            <a:pathLst>
              <a:path w="114300" h="114935">
                <a:moveTo>
                  <a:pt x="0" y="114399"/>
                </a:moveTo>
                <a:lnTo>
                  <a:pt x="114292" y="0"/>
                </a:lnTo>
              </a:path>
            </a:pathLst>
          </a:custGeom>
          <a:ln w="22117">
            <a:solidFill>
              <a:srgbClr val="FFFFFF"/>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12" name="object 104">
            <a:extLst>
              <a:ext uri="{FF2B5EF4-FFF2-40B4-BE49-F238E27FC236}">
                <a16:creationId xmlns:a16="http://schemas.microsoft.com/office/drawing/2014/main" id="{62CE62A1-8055-A9D8-BA74-385AA1DA4233}"/>
              </a:ext>
            </a:extLst>
          </p:cNvPr>
          <p:cNvSpPr/>
          <p:nvPr/>
        </p:nvSpPr>
        <p:spPr>
          <a:xfrm>
            <a:off x="8236984" y="2259994"/>
            <a:ext cx="114300" cy="114935"/>
          </a:xfrm>
          <a:custGeom>
            <a:avLst/>
            <a:gdLst/>
            <a:ahLst/>
            <a:cxnLst/>
            <a:rect l="l" t="t" r="r" b="b"/>
            <a:pathLst>
              <a:path w="114300" h="114935">
                <a:moveTo>
                  <a:pt x="0" y="114399"/>
                </a:moveTo>
                <a:lnTo>
                  <a:pt x="114292" y="0"/>
                </a:lnTo>
              </a:path>
            </a:pathLst>
          </a:custGeom>
          <a:ln w="22117">
            <a:solidFill>
              <a:srgbClr val="FFFFFF"/>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13" name="object 105">
            <a:extLst>
              <a:ext uri="{FF2B5EF4-FFF2-40B4-BE49-F238E27FC236}">
                <a16:creationId xmlns:a16="http://schemas.microsoft.com/office/drawing/2014/main" id="{C8AE3D82-F0CD-8DB5-2027-FC6882DDC970}"/>
              </a:ext>
            </a:extLst>
          </p:cNvPr>
          <p:cNvSpPr/>
          <p:nvPr/>
        </p:nvSpPr>
        <p:spPr>
          <a:xfrm>
            <a:off x="5659743" y="2259994"/>
            <a:ext cx="130810" cy="130810"/>
          </a:xfrm>
          <a:custGeom>
            <a:avLst/>
            <a:gdLst/>
            <a:ahLst/>
            <a:cxnLst/>
            <a:rect l="l" t="t" r="r" b="b"/>
            <a:pathLst>
              <a:path w="130810" h="130810">
                <a:moveTo>
                  <a:pt x="65309" y="130742"/>
                </a:moveTo>
                <a:lnTo>
                  <a:pt x="65309" y="0"/>
                </a:lnTo>
              </a:path>
              <a:path w="130810" h="130810">
                <a:moveTo>
                  <a:pt x="0" y="65371"/>
                </a:moveTo>
                <a:lnTo>
                  <a:pt x="130619" y="65371"/>
                </a:lnTo>
              </a:path>
            </a:pathLst>
          </a:custGeom>
          <a:ln w="22117">
            <a:solidFill>
              <a:srgbClr val="FFFFFF"/>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14" name="object 106">
            <a:extLst>
              <a:ext uri="{FF2B5EF4-FFF2-40B4-BE49-F238E27FC236}">
                <a16:creationId xmlns:a16="http://schemas.microsoft.com/office/drawing/2014/main" id="{E9F98F08-5E58-2933-99F9-9A514D187D19}"/>
              </a:ext>
            </a:extLst>
          </p:cNvPr>
          <p:cNvSpPr/>
          <p:nvPr/>
        </p:nvSpPr>
        <p:spPr>
          <a:xfrm>
            <a:off x="7232212" y="1571080"/>
            <a:ext cx="0" cy="1005840"/>
          </a:xfrm>
          <a:custGeom>
            <a:avLst/>
            <a:gdLst/>
            <a:ahLst/>
            <a:cxnLst/>
            <a:rect l="l" t="t" r="r" b="b"/>
            <a:pathLst>
              <a:path h="1005839">
                <a:moveTo>
                  <a:pt x="0" y="0"/>
                </a:moveTo>
                <a:lnTo>
                  <a:pt x="0" y="502856"/>
                </a:lnTo>
              </a:path>
              <a:path h="1005839">
                <a:moveTo>
                  <a:pt x="0" y="502856"/>
                </a:moveTo>
                <a:lnTo>
                  <a:pt x="0" y="1005713"/>
                </a:lnTo>
              </a:path>
            </a:pathLst>
          </a:custGeom>
          <a:ln w="11058">
            <a:solidFill>
              <a:srgbClr val="000000"/>
            </a:solidFill>
            <a:prstDash val="sysDash"/>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pic>
        <p:nvPicPr>
          <p:cNvPr id="315" name="object 107">
            <a:extLst>
              <a:ext uri="{FF2B5EF4-FFF2-40B4-BE49-F238E27FC236}">
                <a16:creationId xmlns:a16="http://schemas.microsoft.com/office/drawing/2014/main" id="{6809E3D8-4559-9089-B19D-6AA9E00B3479}"/>
              </a:ext>
            </a:extLst>
          </p:cNvPr>
          <p:cNvPicPr/>
          <p:nvPr/>
        </p:nvPicPr>
        <p:blipFill>
          <a:blip r:embed="rId19" cstate="print"/>
          <a:stretch>
            <a:fillRect/>
          </a:stretch>
        </p:blipFill>
        <p:spPr>
          <a:xfrm>
            <a:off x="4157920" y="1754501"/>
            <a:ext cx="177316" cy="137535"/>
          </a:xfrm>
          <a:prstGeom prst="rect">
            <a:avLst/>
          </a:prstGeom>
        </p:spPr>
      </p:pic>
      <p:grpSp>
        <p:nvGrpSpPr>
          <p:cNvPr id="316" name="object 108">
            <a:extLst>
              <a:ext uri="{FF2B5EF4-FFF2-40B4-BE49-F238E27FC236}">
                <a16:creationId xmlns:a16="http://schemas.microsoft.com/office/drawing/2014/main" id="{245FA8AA-C76D-5A60-0DDE-9844E6A24EF8}"/>
              </a:ext>
            </a:extLst>
          </p:cNvPr>
          <p:cNvGrpSpPr/>
          <p:nvPr/>
        </p:nvGrpSpPr>
        <p:grpSpPr>
          <a:xfrm>
            <a:off x="4157920" y="2257358"/>
            <a:ext cx="174625" cy="137795"/>
            <a:chOff x="4030207" y="3251851"/>
            <a:chExt cx="174625" cy="137795"/>
          </a:xfrm>
        </p:grpSpPr>
        <p:pic>
          <p:nvPicPr>
            <p:cNvPr id="317" name="object 109">
              <a:extLst>
                <a:ext uri="{FF2B5EF4-FFF2-40B4-BE49-F238E27FC236}">
                  <a16:creationId xmlns:a16="http://schemas.microsoft.com/office/drawing/2014/main" id="{57B663C5-E0C7-237F-86C4-596A657E6A10}"/>
                </a:ext>
              </a:extLst>
            </p:cNvPr>
            <p:cNvPicPr/>
            <p:nvPr/>
          </p:nvPicPr>
          <p:blipFill>
            <a:blip r:embed="rId20" cstate="print"/>
            <a:stretch>
              <a:fillRect/>
            </a:stretch>
          </p:blipFill>
          <p:spPr>
            <a:xfrm>
              <a:off x="4030207" y="3251851"/>
              <a:ext cx="98866" cy="137535"/>
            </a:xfrm>
            <a:prstGeom prst="rect">
              <a:avLst/>
            </a:prstGeom>
          </p:spPr>
        </p:pic>
        <p:sp>
          <p:nvSpPr>
            <p:cNvPr id="318" name="object 110">
              <a:extLst>
                <a:ext uri="{FF2B5EF4-FFF2-40B4-BE49-F238E27FC236}">
                  <a16:creationId xmlns:a16="http://schemas.microsoft.com/office/drawing/2014/main" id="{49A99795-0365-528B-41E3-E3A2B9819431}"/>
                </a:ext>
              </a:extLst>
            </p:cNvPr>
            <p:cNvSpPr/>
            <p:nvPr/>
          </p:nvSpPr>
          <p:spPr>
            <a:xfrm>
              <a:off x="4149686" y="3290295"/>
              <a:ext cx="54610" cy="92075"/>
            </a:xfrm>
            <a:custGeom>
              <a:avLst/>
              <a:gdLst/>
              <a:ahLst/>
              <a:cxnLst/>
              <a:rect l="l" t="t" r="r" b="b"/>
              <a:pathLst>
                <a:path w="54610" h="92075">
                  <a:moveTo>
                    <a:pt x="34324" y="0"/>
                  </a:moveTo>
                  <a:lnTo>
                    <a:pt x="21877" y="0"/>
                  </a:lnTo>
                  <a:lnTo>
                    <a:pt x="0" y="4405"/>
                  </a:lnTo>
                  <a:lnTo>
                    <a:pt x="0" y="15731"/>
                  </a:lnTo>
                  <a:lnTo>
                    <a:pt x="22002" y="11327"/>
                  </a:lnTo>
                  <a:lnTo>
                    <a:pt x="22002" y="81299"/>
                  </a:lnTo>
                  <a:lnTo>
                    <a:pt x="1760" y="81299"/>
                  </a:lnTo>
                  <a:lnTo>
                    <a:pt x="1760" y="91744"/>
                  </a:lnTo>
                  <a:lnTo>
                    <a:pt x="54568" y="91744"/>
                  </a:lnTo>
                  <a:lnTo>
                    <a:pt x="54568" y="81299"/>
                  </a:lnTo>
                  <a:lnTo>
                    <a:pt x="34324" y="81299"/>
                  </a:lnTo>
                  <a:lnTo>
                    <a:pt x="34324" y="0"/>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sp>
        <p:nvSpPr>
          <p:cNvPr id="319" name="object 111">
            <a:extLst>
              <a:ext uri="{FF2B5EF4-FFF2-40B4-BE49-F238E27FC236}">
                <a16:creationId xmlns:a16="http://schemas.microsoft.com/office/drawing/2014/main" id="{2D83DBF9-F727-33D6-1528-42F644A01CE6}"/>
              </a:ext>
            </a:extLst>
          </p:cNvPr>
          <p:cNvSpPr/>
          <p:nvPr/>
        </p:nvSpPr>
        <p:spPr>
          <a:xfrm>
            <a:off x="4507622" y="2668705"/>
            <a:ext cx="53340" cy="85725"/>
          </a:xfrm>
          <a:custGeom>
            <a:avLst/>
            <a:gdLst/>
            <a:ahLst/>
            <a:cxnLst/>
            <a:rect l="l" t="t" r="r" b="b"/>
            <a:pathLst>
              <a:path w="53339" h="85725">
                <a:moveTo>
                  <a:pt x="32876" y="0"/>
                </a:moveTo>
                <a:lnTo>
                  <a:pt x="20921" y="0"/>
                </a:lnTo>
                <a:lnTo>
                  <a:pt x="17242" y="459"/>
                </a:lnTo>
                <a:lnTo>
                  <a:pt x="9425" y="2301"/>
                </a:lnTo>
                <a:lnTo>
                  <a:pt x="5172" y="3681"/>
                </a:lnTo>
                <a:lnTo>
                  <a:pt x="574" y="5521"/>
                </a:lnTo>
                <a:lnTo>
                  <a:pt x="574" y="17029"/>
                </a:lnTo>
                <a:lnTo>
                  <a:pt x="5057" y="14497"/>
                </a:lnTo>
                <a:lnTo>
                  <a:pt x="9311" y="12656"/>
                </a:lnTo>
                <a:lnTo>
                  <a:pt x="17128" y="10240"/>
                </a:lnTo>
                <a:lnTo>
                  <a:pt x="20921" y="9549"/>
                </a:lnTo>
                <a:lnTo>
                  <a:pt x="29542" y="9549"/>
                </a:lnTo>
                <a:lnTo>
                  <a:pt x="33566" y="11045"/>
                </a:lnTo>
                <a:lnTo>
                  <a:pt x="39773" y="16568"/>
                </a:lnTo>
                <a:lnTo>
                  <a:pt x="41382" y="20250"/>
                </a:lnTo>
                <a:lnTo>
                  <a:pt x="41382" y="27385"/>
                </a:lnTo>
                <a:lnTo>
                  <a:pt x="0" y="75825"/>
                </a:lnTo>
                <a:lnTo>
                  <a:pt x="0" y="85375"/>
                </a:lnTo>
                <a:lnTo>
                  <a:pt x="53223" y="85375"/>
                </a:lnTo>
                <a:lnTo>
                  <a:pt x="53223" y="75825"/>
                </a:lnTo>
                <a:lnTo>
                  <a:pt x="13679" y="75825"/>
                </a:lnTo>
                <a:lnTo>
                  <a:pt x="42877" y="45794"/>
                </a:lnTo>
                <a:lnTo>
                  <a:pt x="47246" y="40501"/>
                </a:lnTo>
                <a:lnTo>
                  <a:pt x="49545" y="36819"/>
                </a:lnTo>
                <a:lnTo>
                  <a:pt x="52073" y="30721"/>
                </a:lnTo>
                <a:lnTo>
                  <a:pt x="52763" y="27385"/>
                </a:lnTo>
                <a:lnTo>
                  <a:pt x="52763" y="16683"/>
                </a:lnTo>
                <a:lnTo>
                  <a:pt x="50120" y="10930"/>
                </a:lnTo>
                <a:lnTo>
                  <a:pt x="39773" y="2185"/>
                </a:lnTo>
                <a:lnTo>
                  <a:pt x="32876" y="0"/>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nvGrpSpPr>
          <p:cNvPr id="320" name="object 112">
            <a:extLst>
              <a:ext uri="{FF2B5EF4-FFF2-40B4-BE49-F238E27FC236}">
                <a16:creationId xmlns:a16="http://schemas.microsoft.com/office/drawing/2014/main" id="{5B68D8F2-2514-51F7-7552-E3A3EA84A3EC}"/>
              </a:ext>
            </a:extLst>
          </p:cNvPr>
          <p:cNvGrpSpPr/>
          <p:nvPr/>
        </p:nvGrpSpPr>
        <p:grpSpPr>
          <a:xfrm>
            <a:off x="3875749" y="2777156"/>
            <a:ext cx="464184" cy="103505"/>
            <a:chOff x="3748036" y="3771649"/>
            <a:chExt cx="464184" cy="103505"/>
          </a:xfrm>
        </p:grpSpPr>
        <p:pic>
          <p:nvPicPr>
            <p:cNvPr id="321" name="object 113">
              <a:extLst>
                <a:ext uri="{FF2B5EF4-FFF2-40B4-BE49-F238E27FC236}">
                  <a16:creationId xmlns:a16="http://schemas.microsoft.com/office/drawing/2014/main" id="{823C3E7C-6368-9E70-FA75-3AE8D2B96F33}"/>
                </a:ext>
              </a:extLst>
            </p:cNvPr>
            <p:cNvPicPr/>
            <p:nvPr/>
          </p:nvPicPr>
          <p:blipFill>
            <a:blip r:embed="rId21" cstate="print"/>
            <a:stretch>
              <a:fillRect/>
            </a:stretch>
          </p:blipFill>
          <p:spPr>
            <a:xfrm>
              <a:off x="3748036" y="3771649"/>
              <a:ext cx="143333" cy="100680"/>
            </a:xfrm>
            <a:prstGeom prst="rect">
              <a:avLst/>
            </a:prstGeom>
          </p:spPr>
        </p:pic>
        <p:pic>
          <p:nvPicPr>
            <p:cNvPr id="322" name="object 114">
              <a:extLst>
                <a:ext uri="{FF2B5EF4-FFF2-40B4-BE49-F238E27FC236}">
                  <a16:creationId xmlns:a16="http://schemas.microsoft.com/office/drawing/2014/main" id="{5BFB3E70-CE54-334C-6C90-14B0D8A742E2}"/>
                </a:ext>
              </a:extLst>
            </p:cNvPr>
            <p:cNvPicPr/>
            <p:nvPr/>
          </p:nvPicPr>
          <p:blipFill>
            <a:blip r:embed="rId22" cstate="print"/>
            <a:stretch>
              <a:fillRect/>
            </a:stretch>
          </p:blipFill>
          <p:spPr>
            <a:xfrm>
              <a:off x="3916517" y="3771649"/>
              <a:ext cx="91065" cy="103017"/>
            </a:xfrm>
            <a:prstGeom prst="rect">
              <a:avLst/>
            </a:prstGeom>
          </p:spPr>
        </p:pic>
        <p:pic>
          <p:nvPicPr>
            <p:cNvPr id="323" name="object 115">
              <a:extLst>
                <a:ext uri="{FF2B5EF4-FFF2-40B4-BE49-F238E27FC236}">
                  <a16:creationId xmlns:a16="http://schemas.microsoft.com/office/drawing/2014/main" id="{CE01E4B1-4E5B-0EE0-5FAB-956DAD7DA7D1}"/>
                </a:ext>
              </a:extLst>
            </p:cNvPr>
            <p:cNvPicPr/>
            <p:nvPr/>
          </p:nvPicPr>
          <p:blipFill>
            <a:blip r:embed="rId23" cstate="print"/>
            <a:stretch>
              <a:fillRect/>
            </a:stretch>
          </p:blipFill>
          <p:spPr>
            <a:xfrm>
              <a:off x="4027879" y="3771649"/>
              <a:ext cx="82983" cy="103017"/>
            </a:xfrm>
            <a:prstGeom prst="rect">
              <a:avLst/>
            </a:prstGeom>
          </p:spPr>
        </p:pic>
        <p:pic>
          <p:nvPicPr>
            <p:cNvPr id="324" name="object 116">
              <a:extLst>
                <a:ext uri="{FF2B5EF4-FFF2-40B4-BE49-F238E27FC236}">
                  <a16:creationId xmlns:a16="http://schemas.microsoft.com/office/drawing/2014/main" id="{18A30B7C-C2B6-284F-BD3B-2DD13D5C303C}"/>
                </a:ext>
              </a:extLst>
            </p:cNvPr>
            <p:cNvPicPr/>
            <p:nvPr/>
          </p:nvPicPr>
          <p:blipFill>
            <a:blip r:embed="rId24" cstate="print"/>
            <a:stretch>
              <a:fillRect/>
            </a:stretch>
          </p:blipFill>
          <p:spPr>
            <a:xfrm>
              <a:off x="4136906" y="3771649"/>
              <a:ext cx="75079" cy="103017"/>
            </a:xfrm>
            <a:prstGeom prst="rect">
              <a:avLst/>
            </a:prstGeom>
          </p:spPr>
        </p:pic>
      </p:grpSp>
      <p:pic>
        <p:nvPicPr>
          <p:cNvPr id="325" name="object 117">
            <a:extLst>
              <a:ext uri="{FF2B5EF4-FFF2-40B4-BE49-F238E27FC236}">
                <a16:creationId xmlns:a16="http://schemas.microsoft.com/office/drawing/2014/main" id="{15063E42-03B6-2AF5-BCA5-0DEBD093C924}"/>
              </a:ext>
            </a:extLst>
          </p:cNvPr>
          <p:cNvPicPr/>
          <p:nvPr/>
        </p:nvPicPr>
        <p:blipFill>
          <a:blip r:embed="rId25" cstate="print"/>
          <a:stretch>
            <a:fillRect/>
          </a:stretch>
        </p:blipFill>
        <p:spPr>
          <a:xfrm>
            <a:off x="4637569" y="1877674"/>
            <a:ext cx="165712" cy="85587"/>
          </a:xfrm>
          <a:prstGeom prst="rect">
            <a:avLst/>
          </a:prstGeom>
        </p:spPr>
      </p:pic>
      <p:pic>
        <p:nvPicPr>
          <p:cNvPr id="326" name="object 118">
            <a:extLst>
              <a:ext uri="{FF2B5EF4-FFF2-40B4-BE49-F238E27FC236}">
                <a16:creationId xmlns:a16="http://schemas.microsoft.com/office/drawing/2014/main" id="{2A66F741-8C63-75FB-149B-7E1533ECD09E}"/>
              </a:ext>
            </a:extLst>
          </p:cNvPr>
          <p:cNvPicPr/>
          <p:nvPr/>
        </p:nvPicPr>
        <p:blipFill>
          <a:blip r:embed="rId13" cstate="print"/>
          <a:stretch>
            <a:fillRect/>
          </a:stretch>
        </p:blipFill>
        <p:spPr>
          <a:xfrm>
            <a:off x="4645936" y="1701648"/>
            <a:ext cx="151509" cy="128447"/>
          </a:xfrm>
          <a:prstGeom prst="rect">
            <a:avLst/>
          </a:prstGeom>
        </p:spPr>
      </p:pic>
      <p:pic>
        <p:nvPicPr>
          <p:cNvPr id="327" name="object 119">
            <a:extLst>
              <a:ext uri="{FF2B5EF4-FFF2-40B4-BE49-F238E27FC236}">
                <a16:creationId xmlns:a16="http://schemas.microsoft.com/office/drawing/2014/main" id="{DC0009E8-8A4A-2B3A-71D8-32A9954CAB22}"/>
              </a:ext>
            </a:extLst>
          </p:cNvPr>
          <p:cNvPicPr/>
          <p:nvPr/>
        </p:nvPicPr>
        <p:blipFill>
          <a:blip r:embed="rId26" cstate="print"/>
          <a:stretch>
            <a:fillRect/>
          </a:stretch>
        </p:blipFill>
        <p:spPr>
          <a:xfrm>
            <a:off x="4637569" y="2380530"/>
            <a:ext cx="165712" cy="85589"/>
          </a:xfrm>
          <a:prstGeom prst="rect">
            <a:avLst/>
          </a:prstGeom>
        </p:spPr>
      </p:pic>
      <p:pic>
        <p:nvPicPr>
          <p:cNvPr id="328" name="object 120">
            <a:extLst>
              <a:ext uri="{FF2B5EF4-FFF2-40B4-BE49-F238E27FC236}">
                <a16:creationId xmlns:a16="http://schemas.microsoft.com/office/drawing/2014/main" id="{DFA42624-3634-020E-14F0-B892A8B9F04C}"/>
              </a:ext>
            </a:extLst>
          </p:cNvPr>
          <p:cNvPicPr/>
          <p:nvPr/>
        </p:nvPicPr>
        <p:blipFill>
          <a:blip r:embed="rId13" cstate="print"/>
          <a:stretch>
            <a:fillRect/>
          </a:stretch>
        </p:blipFill>
        <p:spPr>
          <a:xfrm>
            <a:off x="4645936" y="2204504"/>
            <a:ext cx="151509" cy="128447"/>
          </a:xfrm>
          <a:prstGeom prst="rect">
            <a:avLst/>
          </a:prstGeom>
        </p:spPr>
      </p:pic>
      <p:pic>
        <p:nvPicPr>
          <p:cNvPr id="329" name="object 121">
            <a:extLst>
              <a:ext uri="{FF2B5EF4-FFF2-40B4-BE49-F238E27FC236}">
                <a16:creationId xmlns:a16="http://schemas.microsoft.com/office/drawing/2014/main" id="{77194C93-4FF4-024E-6908-7CA8871B09FE}"/>
              </a:ext>
            </a:extLst>
          </p:cNvPr>
          <p:cNvPicPr/>
          <p:nvPr/>
        </p:nvPicPr>
        <p:blipFill>
          <a:blip r:embed="rId27" cstate="print"/>
          <a:stretch>
            <a:fillRect/>
          </a:stretch>
        </p:blipFill>
        <p:spPr>
          <a:xfrm>
            <a:off x="5139955" y="1877674"/>
            <a:ext cx="165710" cy="85587"/>
          </a:xfrm>
          <a:prstGeom prst="rect">
            <a:avLst/>
          </a:prstGeom>
        </p:spPr>
      </p:pic>
      <p:pic>
        <p:nvPicPr>
          <p:cNvPr id="330" name="object 122">
            <a:extLst>
              <a:ext uri="{FF2B5EF4-FFF2-40B4-BE49-F238E27FC236}">
                <a16:creationId xmlns:a16="http://schemas.microsoft.com/office/drawing/2014/main" id="{37C7FD5E-D45D-4E44-B5E3-4FEBBE11FCB3}"/>
              </a:ext>
            </a:extLst>
          </p:cNvPr>
          <p:cNvPicPr/>
          <p:nvPr/>
        </p:nvPicPr>
        <p:blipFill>
          <a:blip r:embed="rId28" cstate="print"/>
          <a:stretch>
            <a:fillRect/>
          </a:stretch>
        </p:blipFill>
        <p:spPr>
          <a:xfrm>
            <a:off x="5148321" y="1701648"/>
            <a:ext cx="152918" cy="128447"/>
          </a:xfrm>
          <a:prstGeom prst="rect">
            <a:avLst/>
          </a:prstGeom>
        </p:spPr>
      </p:pic>
      <p:pic>
        <p:nvPicPr>
          <p:cNvPr id="331" name="object 123">
            <a:extLst>
              <a:ext uri="{FF2B5EF4-FFF2-40B4-BE49-F238E27FC236}">
                <a16:creationId xmlns:a16="http://schemas.microsoft.com/office/drawing/2014/main" id="{32402057-02ED-F8EF-6D47-C905A1DEE645}"/>
              </a:ext>
            </a:extLst>
          </p:cNvPr>
          <p:cNvPicPr/>
          <p:nvPr/>
        </p:nvPicPr>
        <p:blipFill>
          <a:blip r:embed="rId29" cstate="print"/>
          <a:stretch>
            <a:fillRect/>
          </a:stretch>
        </p:blipFill>
        <p:spPr>
          <a:xfrm>
            <a:off x="5139955" y="2380530"/>
            <a:ext cx="165710" cy="85589"/>
          </a:xfrm>
          <a:prstGeom prst="rect">
            <a:avLst/>
          </a:prstGeom>
        </p:spPr>
      </p:pic>
      <p:pic>
        <p:nvPicPr>
          <p:cNvPr id="332" name="object 124">
            <a:extLst>
              <a:ext uri="{FF2B5EF4-FFF2-40B4-BE49-F238E27FC236}">
                <a16:creationId xmlns:a16="http://schemas.microsoft.com/office/drawing/2014/main" id="{83C638AD-E265-7101-E5F4-D8968F373109}"/>
              </a:ext>
            </a:extLst>
          </p:cNvPr>
          <p:cNvPicPr/>
          <p:nvPr/>
        </p:nvPicPr>
        <p:blipFill>
          <a:blip r:embed="rId30" cstate="print"/>
          <a:stretch>
            <a:fillRect/>
          </a:stretch>
        </p:blipFill>
        <p:spPr>
          <a:xfrm>
            <a:off x="5148321" y="2204504"/>
            <a:ext cx="152918" cy="128447"/>
          </a:xfrm>
          <a:prstGeom prst="rect">
            <a:avLst/>
          </a:prstGeom>
        </p:spPr>
      </p:pic>
      <p:pic>
        <p:nvPicPr>
          <p:cNvPr id="333" name="object 125">
            <a:extLst>
              <a:ext uri="{FF2B5EF4-FFF2-40B4-BE49-F238E27FC236}">
                <a16:creationId xmlns:a16="http://schemas.microsoft.com/office/drawing/2014/main" id="{422A45A2-52B7-067B-1EBD-F93B4A14761C}"/>
              </a:ext>
            </a:extLst>
          </p:cNvPr>
          <p:cNvPicPr/>
          <p:nvPr/>
        </p:nvPicPr>
        <p:blipFill>
          <a:blip r:embed="rId31" cstate="print"/>
          <a:stretch>
            <a:fillRect/>
          </a:stretch>
        </p:blipFill>
        <p:spPr>
          <a:xfrm>
            <a:off x="6144727" y="1877674"/>
            <a:ext cx="165712" cy="85587"/>
          </a:xfrm>
          <a:prstGeom prst="rect">
            <a:avLst/>
          </a:prstGeom>
        </p:spPr>
      </p:pic>
      <p:pic>
        <p:nvPicPr>
          <p:cNvPr id="334" name="object 126">
            <a:extLst>
              <a:ext uri="{FF2B5EF4-FFF2-40B4-BE49-F238E27FC236}">
                <a16:creationId xmlns:a16="http://schemas.microsoft.com/office/drawing/2014/main" id="{AE733697-482A-85FD-9254-9D717B7302E4}"/>
              </a:ext>
            </a:extLst>
          </p:cNvPr>
          <p:cNvPicPr/>
          <p:nvPr/>
        </p:nvPicPr>
        <p:blipFill>
          <a:blip r:embed="rId13" cstate="print"/>
          <a:stretch>
            <a:fillRect/>
          </a:stretch>
        </p:blipFill>
        <p:spPr>
          <a:xfrm>
            <a:off x="6153094" y="1701648"/>
            <a:ext cx="151509" cy="128447"/>
          </a:xfrm>
          <a:prstGeom prst="rect">
            <a:avLst/>
          </a:prstGeom>
        </p:spPr>
      </p:pic>
      <p:pic>
        <p:nvPicPr>
          <p:cNvPr id="335" name="object 127">
            <a:extLst>
              <a:ext uri="{FF2B5EF4-FFF2-40B4-BE49-F238E27FC236}">
                <a16:creationId xmlns:a16="http://schemas.microsoft.com/office/drawing/2014/main" id="{96F2E890-F9D1-C2AB-7F3E-F21A17071423}"/>
              </a:ext>
            </a:extLst>
          </p:cNvPr>
          <p:cNvPicPr/>
          <p:nvPr/>
        </p:nvPicPr>
        <p:blipFill>
          <a:blip r:embed="rId32" cstate="print"/>
          <a:stretch>
            <a:fillRect/>
          </a:stretch>
        </p:blipFill>
        <p:spPr>
          <a:xfrm>
            <a:off x="6144727" y="2380530"/>
            <a:ext cx="165712" cy="85589"/>
          </a:xfrm>
          <a:prstGeom prst="rect">
            <a:avLst/>
          </a:prstGeom>
        </p:spPr>
      </p:pic>
      <p:pic>
        <p:nvPicPr>
          <p:cNvPr id="336" name="object 128">
            <a:extLst>
              <a:ext uri="{FF2B5EF4-FFF2-40B4-BE49-F238E27FC236}">
                <a16:creationId xmlns:a16="http://schemas.microsoft.com/office/drawing/2014/main" id="{F153C9BA-4CE2-C23B-0BBA-9538A8D0723F}"/>
              </a:ext>
            </a:extLst>
          </p:cNvPr>
          <p:cNvPicPr/>
          <p:nvPr/>
        </p:nvPicPr>
        <p:blipFill>
          <a:blip r:embed="rId13" cstate="print"/>
          <a:stretch>
            <a:fillRect/>
          </a:stretch>
        </p:blipFill>
        <p:spPr>
          <a:xfrm>
            <a:off x="6153094" y="2204504"/>
            <a:ext cx="151509" cy="128447"/>
          </a:xfrm>
          <a:prstGeom prst="rect">
            <a:avLst/>
          </a:prstGeom>
        </p:spPr>
      </p:pic>
      <p:pic>
        <p:nvPicPr>
          <p:cNvPr id="337" name="object 129">
            <a:extLst>
              <a:ext uri="{FF2B5EF4-FFF2-40B4-BE49-F238E27FC236}">
                <a16:creationId xmlns:a16="http://schemas.microsoft.com/office/drawing/2014/main" id="{6B62D1D3-E1C0-D107-A9E2-DFF4521BAF86}"/>
              </a:ext>
            </a:extLst>
          </p:cNvPr>
          <p:cNvPicPr/>
          <p:nvPr/>
        </p:nvPicPr>
        <p:blipFill>
          <a:blip r:embed="rId33" cstate="print"/>
          <a:stretch>
            <a:fillRect/>
          </a:stretch>
        </p:blipFill>
        <p:spPr>
          <a:xfrm>
            <a:off x="6647113" y="1877674"/>
            <a:ext cx="165712" cy="85587"/>
          </a:xfrm>
          <a:prstGeom prst="rect">
            <a:avLst/>
          </a:prstGeom>
        </p:spPr>
      </p:pic>
      <p:pic>
        <p:nvPicPr>
          <p:cNvPr id="338" name="object 130">
            <a:extLst>
              <a:ext uri="{FF2B5EF4-FFF2-40B4-BE49-F238E27FC236}">
                <a16:creationId xmlns:a16="http://schemas.microsoft.com/office/drawing/2014/main" id="{0E9E4237-FA40-5A12-E652-FC57B9183B5E}"/>
              </a:ext>
            </a:extLst>
          </p:cNvPr>
          <p:cNvPicPr/>
          <p:nvPr/>
        </p:nvPicPr>
        <p:blipFill>
          <a:blip r:embed="rId34" cstate="print"/>
          <a:stretch>
            <a:fillRect/>
          </a:stretch>
        </p:blipFill>
        <p:spPr>
          <a:xfrm>
            <a:off x="6655479" y="1701648"/>
            <a:ext cx="152918" cy="128447"/>
          </a:xfrm>
          <a:prstGeom prst="rect">
            <a:avLst/>
          </a:prstGeom>
        </p:spPr>
      </p:pic>
      <p:pic>
        <p:nvPicPr>
          <p:cNvPr id="339" name="object 131">
            <a:extLst>
              <a:ext uri="{FF2B5EF4-FFF2-40B4-BE49-F238E27FC236}">
                <a16:creationId xmlns:a16="http://schemas.microsoft.com/office/drawing/2014/main" id="{BDC020D1-135D-691A-5E8A-6C32514341F0}"/>
              </a:ext>
            </a:extLst>
          </p:cNvPr>
          <p:cNvPicPr/>
          <p:nvPr/>
        </p:nvPicPr>
        <p:blipFill>
          <a:blip r:embed="rId35" cstate="print"/>
          <a:stretch>
            <a:fillRect/>
          </a:stretch>
        </p:blipFill>
        <p:spPr>
          <a:xfrm>
            <a:off x="6647113" y="2380530"/>
            <a:ext cx="165712" cy="85589"/>
          </a:xfrm>
          <a:prstGeom prst="rect">
            <a:avLst/>
          </a:prstGeom>
        </p:spPr>
      </p:pic>
      <p:pic>
        <p:nvPicPr>
          <p:cNvPr id="340" name="object 132">
            <a:extLst>
              <a:ext uri="{FF2B5EF4-FFF2-40B4-BE49-F238E27FC236}">
                <a16:creationId xmlns:a16="http://schemas.microsoft.com/office/drawing/2014/main" id="{2E79DE6E-B190-9DC9-2119-A0AD12646C3E}"/>
              </a:ext>
            </a:extLst>
          </p:cNvPr>
          <p:cNvPicPr/>
          <p:nvPr/>
        </p:nvPicPr>
        <p:blipFill>
          <a:blip r:embed="rId36" cstate="print"/>
          <a:stretch>
            <a:fillRect/>
          </a:stretch>
        </p:blipFill>
        <p:spPr>
          <a:xfrm>
            <a:off x="6655479" y="2204504"/>
            <a:ext cx="152918" cy="128447"/>
          </a:xfrm>
          <a:prstGeom prst="rect">
            <a:avLst/>
          </a:prstGeom>
        </p:spPr>
      </p:pic>
      <p:sp>
        <p:nvSpPr>
          <p:cNvPr id="341" name="object 133">
            <a:extLst>
              <a:ext uri="{FF2B5EF4-FFF2-40B4-BE49-F238E27FC236}">
                <a16:creationId xmlns:a16="http://schemas.microsoft.com/office/drawing/2014/main" id="{CE306A3A-D4FA-88D6-B319-28455A07322A}"/>
              </a:ext>
            </a:extLst>
          </p:cNvPr>
          <p:cNvSpPr/>
          <p:nvPr/>
        </p:nvSpPr>
        <p:spPr>
          <a:xfrm>
            <a:off x="7867781" y="2668705"/>
            <a:ext cx="58419" cy="86995"/>
          </a:xfrm>
          <a:custGeom>
            <a:avLst/>
            <a:gdLst/>
            <a:ahLst/>
            <a:cxnLst/>
            <a:rect l="l" t="t" r="r" b="b"/>
            <a:pathLst>
              <a:path w="58420" h="86995">
                <a:moveTo>
                  <a:pt x="38280" y="0"/>
                </a:moveTo>
                <a:lnTo>
                  <a:pt x="19542" y="0"/>
                </a:lnTo>
                <a:lnTo>
                  <a:pt x="12299" y="3796"/>
                </a:lnTo>
                <a:lnTo>
                  <a:pt x="0" y="43493"/>
                </a:lnTo>
                <a:lnTo>
                  <a:pt x="454" y="53480"/>
                </a:lnTo>
                <a:lnTo>
                  <a:pt x="19427" y="86871"/>
                </a:lnTo>
                <a:lnTo>
                  <a:pt x="38280" y="86871"/>
                </a:lnTo>
                <a:lnTo>
                  <a:pt x="45407" y="83190"/>
                </a:lnTo>
                <a:lnTo>
                  <a:pt x="48963" y="78012"/>
                </a:lnTo>
                <a:lnTo>
                  <a:pt x="23106" y="78012"/>
                </a:lnTo>
                <a:lnTo>
                  <a:pt x="18737" y="75135"/>
                </a:lnTo>
                <a:lnTo>
                  <a:pt x="11380" y="43493"/>
                </a:lnTo>
                <a:lnTo>
                  <a:pt x="11642" y="35403"/>
                </a:lnTo>
                <a:lnTo>
                  <a:pt x="23106" y="8973"/>
                </a:lnTo>
                <a:lnTo>
                  <a:pt x="48963" y="8973"/>
                </a:lnTo>
                <a:lnTo>
                  <a:pt x="45407" y="3796"/>
                </a:lnTo>
                <a:lnTo>
                  <a:pt x="38280" y="0"/>
                </a:lnTo>
                <a:close/>
              </a:path>
              <a:path w="58420" h="86995">
                <a:moveTo>
                  <a:pt x="48963" y="8973"/>
                </a:moveTo>
                <a:lnTo>
                  <a:pt x="34831" y="8973"/>
                </a:lnTo>
                <a:lnTo>
                  <a:pt x="39199" y="11850"/>
                </a:lnTo>
                <a:lnTo>
                  <a:pt x="42188" y="17604"/>
                </a:lnTo>
                <a:lnTo>
                  <a:pt x="44083" y="22458"/>
                </a:lnTo>
                <a:lnTo>
                  <a:pt x="45450" y="28391"/>
                </a:lnTo>
                <a:lnTo>
                  <a:pt x="46278" y="35403"/>
                </a:lnTo>
                <a:lnTo>
                  <a:pt x="46556" y="43493"/>
                </a:lnTo>
                <a:lnTo>
                  <a:pt x="46278" y="51583"/>
                </a:lnTo>
                <a:lnTo>
                  <a:pt x="34831" y="78012"/>
                </a:lnTo>
                <a:lnTo>
                  <a:pt x="48963" y="78012"/>
                </a:lnTo>
                <a:lnTo>
                  <a:pt x="57937" y="43493"/>
                </a:lnTo>
                <a:lnTo>
                  <a:pt x="57464" y="33570"/>
                </a:lnTo>
                <a:lnTo>
                  <a:pt x="56054" y="24867"/>
                </a:lnTo>
                <a:lnTo>
                  <a:pt x="53717" y="17393"/>
                </a:lnTo>
                <a:lnTo>
                  <a:pt x="50464" y="11160"/>
                </a:lnTo>
                <a:lnTo>
                  <a:pt x="48963" y="8973"/>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42" name="object 134">
            <a:extLst>
              <a:ext uri="{FF2B5EF4-FFF2-40B4-BE49-F238E27FC236}">
                <a16:creationId xmlns:a16="http://schemas.microsoft.com/office/drawing/2014/main" id="{AC5D8FB0-42AE-AE0E-D0C1-B0AF683ED3ED}"/>
              </a:ext>
            </a:extLst>
          </p:cNvPr>
          <p:cNvSpPr/>
          <p:nvPr/>
        </p:nvSpPr>
        <p:spPr>
          <a:xfrm>
            <a:off x="8375225" y="2670199"/>
            <a:ext cx="50165" cy="84455"/>
          </a:xfrm>
          <a:custGeom>
            <a:avLst/>
            <a:gdLst/>
            <a:ahLst/>
            <a:cxnLst/>
            <a:rect l="l" t="t" r="r" b="b"/>
            <a:pathLst>
              <a:path w="50165" h="84454">
                <a:moveTo>
                  <a:pt x="31382" y="0"/>
                </a:moveTo>
                <a:lnTo>
                  <a:pt x="20002" y="0"/>
                </a:lnTo>
                <a:lnTo>
                  <a:pt x="0" y="4027"/>
                </a:lnTo>
                <a:lnTo>
                  <a:pt x="0" y="14384"/>
                </a:lnTo>
                <a:lnTo>
                  <a:pt x="20116" y="10355"/>
                </a:lnTo>
                <a:lnTo>
                  <a:pt x="20116" y="74330"/>
                </a:lnTo>
                <a:lnTo>
                  <a:pt x="1609" y="74330"/>
                </a:lnTo>
                <a:lnTo>
                  <a:pt x="1609" y="83880"/>
                </a:lnTo>
                <a:lnTo>
                  <a:pt x="49890" y="83880"/>
                </a:lnTo>
                <a:lnTo>
                  <a:pt x="49890" y="74330"/>
                </a:lnTo>
                <a:lnTo>
                  <a:pt x="31382" y="74330"/>
                </a:lnTo>
                <a:lnTo>
                  <a:pt x="31382" y="0"/>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43" name="object 135">
            <a:extLst>
              <a:ext uri="{FF2B5EF4-FFF2-40B4-BE49-F238E27FC236}">
                <a16:creationId xmlns:a16="http://schemas.microsoft.com/office/drawing/2014/main" id="{80970FFC-0412-0891-CE86-D4886F0F6A49}"/>
              </a:ext>
            </a:extLst>
          </p:cNvPr>
          <p:cNvSpPr/>
          <p:nvPr/>
        </p:nvSpPr>
        <p:spPr>
          <a:xfrm>
            <a:off x="4457212" y="4885912"/>
            <a:ext cx="130810" cy="94615"/>
          </a:xfrm>
          <a:custGeom>
            <a:avLst/>
            <a:gdLst/>
            <a:ahLst/>
            <a:cxnLst/>
            <a:rect l="l" t="t" r="r" b="b"/>
            <a:pathLst>
              <a:path w="130810" h="94614">
                <a:moveTo>
                  <a:pt x="130620" y="0"/>
                </a:moveTo>
                <a:lnTo>
                  <a:pt x="0" y="0"/>
                </a:lnTo>
                <a:lnTo>
                  <a:pt x="65311" y="94285"/>
                </a:lnTo>
                <a:lnTo>
                  <a:pt x="130620" y="0"/>
                </a:lnTo>
                <a:close/>
              </a:path>
            </a:pathLst>
          </a:custGeom>
          <a:solidFill>
            <a:srgbClr val="778899"/>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44" name="object 136">
            <a:extLst>
              <a:ext uri="{FF2B5EF4-FFF2-40B4-BE49-F238E27FC236}">
                <a16:creationId xmlns:a16="http://schemas.microsoft.com/office/drawing/2014/main" id="{A3BC2D57-FD90-572C-9311-2074435144B9}"/>
              </a:ext>
            </a:extLst>
          </p:cNvPr>
          <p:cNvSpPr/>
          <p:nvPr/>
        </p:nvSpPr>
        <p:spPr>
          <a:xfrm>
            <a:off x="4959600" y="4885912"/>
            <a:ext cx="130810" cy="94615"/>
          </a:xfrm>
          <a:custGeom>
            <a:avLst/>
            <a:gdLst/>
            <a:ahLst/>
            <a:cxnLst/>
            <a:rect l="l" t="t" r="r" b="b"/>
            <a:pathLst>
              <a:path w="130810" h="94614">
                <a:moveTo>
                  <a:pt x="130620" y="0"/>
                </a:moveTo>
                <a:lnTo>
                  <a:pt x="0" y="0"/>
                </a:lnTo>
                <a:lnTo>
                  <a:pt x="65311" y="94285"/>
                </a:lnTo>
                <a:lnTo>
                  <a:pt x="130620" y="0"/>
                </a:lnTo>
                <a:close/>
              </a:path>
            </a:pathLst>
          </a:custGeom>
          <a:solidFill>
            <a:srgbClr val="778899"/>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45" name="object 137">
            <a:extLst>
              <a:ext uri="{FF2B5EF4-FFF2-40B4-BE49-F238E27FC236}">
                <a16:creationId xmlns:a16="http://schemas.microsoft.com/office/drawing/2014/main" id="{9FE6CFB3-4A15-D55D-EA61-7A12EAF5A024}"/>
              </a:ext>
            </a:extLst>
          </p:cNvPr>
          <p:cNvSpPr/>
          <p:nvPr/>
        </p:nvSpPr>
        <p:spPr>
          <a:xfrm>
            <a:off x="3681024" y="3994598"/>
            <a:ext cx="1625600" cy="0"/>
          </a:xfrm>
          <a:custGeom>
            <a:avLst/>
            <a:gdLst/>
            <a:ahLst/>
            <a:cxnLst/>
            <a:rect l="l" t="t" r="r" b="b"/>
            <a:pathLst>
              <a:path w="1625600">
                <a:moveTo>
                  <a:pt x="0" y="0"/>
                </a:moveTo>
                <a:lnTo>
                  <a:pt x="1625224" y="0"/>
                </a:lnTo>
              </a:path>
            </a:pathLst>
          </a:custGeom>
          <a:ln w="22127">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46" name="object 138">
            <a:extLst>
              <a:ext uri="{FF2B5EF4-FFF2-40B4-BE49-F238E27FC236}">
                <a16:creationId xmlns:a16="http://schemas.microsoft.com/office/drawing/2014/main" id="{96306441-7F6D-96B5-B0F2-9EDFB3C7B941}"/>
              </a:ext>
            </a:extLst>
          </p:cNvPr>
          <p:cNvSpPr/>
          <p:nvPr/>
        </p:nvSpPr>
        <p:spPr>
          <a:xfrm>
            <a:off x="3178636" y="3994598"/>
            <a:ext cx="175895" cy="0"/>
          </a:xfrm>
          <a:custGeom>
            <a:avLst/>
            <a:gdLst/>
            <a:ahLst/>
            <a:cxnLst/>
            <a:rect l="l" t="t" r="r" b="b"/>
            <a:pathLst>
              <a:path w="175894">
                <a:moveTo>
                  <a:pt x="0" y="0"/>
                </a:moveTo>
                <a:lnTo>
                  <a:pt x="175835" y="0"/>
                </a:lnTo>
              </a:path>
            </a:pathLst>
          </a:custGeom>
          <a:ln w="22127">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47" name="object 139">
            <a:extLst>
              <a:ext uri="{FF2B5EF4-FFF2-40B4-BE49-F238E27FC236}">
                <a16:creationId xmlns:a16="http://schemas.microsoft.com/office/drawing/2014/main" id="{1211F9D0-8BC3-B0A3-6835-851D7B66F8F3}"/>
              </a:ext>
            </a:extLst>
          </p:cNvPr>
          <p:cNvSpPr/>
          <p:nvPr/>
        </p:nvSpPr>
        <p:spPr>
          <a:xfrm>
            <a:off x="2173860" y="3994598"/>
            <a:ext cx="678815" cy="0"/>
          </a:xfrm>
          <a:custGeom>
            <a:avLst/>
            <a:gdLst/>
            <a:ahLst/>
            <a:cxnLst/>
            <a:rect l="l" t="t" r="r" b="b"/>
            <a:pathLst>
              <a:path w="678814">
                <a:moveTo>
                  <a:pt x="0" y="0"/>
                </a:moveTo>
                <a:lnTo>
                  <a:pt x="678223" y="0"/>
                </a:lnTo>
              </a:path>
            </a:pathLst>
          </a:custGeom>
          <a:ln w="22127">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48" name="object 140">
            <a:extLst>
              <a:ext uri="{FF2B5EF4-FFF2-40B4-BE49-F238E27FC236}">
                <a16:creationId xmlns:a16="http://schemas.microsoft.com/office/drawing/2014/main" id="{8EE5EEBF-9D9F-1474-A3CB-302577C240FB}"/>
              </a:ext>
            </a:extLst>
          </p:cNvPr>
          <p:cNvSpPr/>
          <p:nvPr/>
        </p:nvSpPr>
        <p:spPr>
          <a:xfrm>
            <a:off x="1671472" y="3994598"/>
            <a:ext cx="175895" cy="0"/>
          </a:xfrm>
          <a:custGeom>
            <a:avLst/>
            <a:gdLst/>
            <a:ahLst/>
            <a:cxnLst/>
            <a:rect l="l" t="t" r="r" b="b"/>
            <a:pathLst>
              <a:path w="175894">
                <a:moveTo>
                  <a:pt x="0" y="0"/>
                </a:moveTo>
                <a:lnTo>
                  <a:pt x="175835" y="0"/>
                </a:lnTo>
              </a:path>
            </a:pathLst>
          </a:custGeom>
          <a:ln w="22127">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49" name="object 141">
            <a:extLst>
              <a:ext uri="{FF2B5EF4-FFF2-40B4-BE49-F238E27FC236}">
                <a16:creationId xmlns:a16="http://schemas.microsoft.com/office/drawing/2014/main" id="{0E97B39A-A80B-6E32-B78A-89C8C79A978E}"/>
              </a:ext>
            </a:extLst>
          </p:cNvPr>
          <p:cNvSpPr/>
          <p:nvPr/>
        </p:nvSpPr>
        <p:spPr>
          <a:xfrm>
            <a:off x="1236907" y="3994598"/>
            <a:ext cx="108585" cy="0"/>
          </a:xfrm>
          <a:custGeom>
            <a:avLst/>
            <a:gdLst/>
            <a:ahLst/>
            <a:cxnLst/>
            <a:rect l="l" t="t" r="r" b="b"/>
            <a:pathLst>
              <a:path w="108584">
                <a:moveTo>
                  <a:pt x="0" y="0"/>
                </a:moveTo>
                <a:lnTo>
                  <a:pt x="108013" y="0"/>
                </a:lnTo>
              </a:path>
            </a:pathLst>
          </a:custGeom>
          <a:ln w="22127">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50" name="object 142">
            <a:extLst>
              <a:ext uri="{FF2B5EF4-FFF2-40B4-BE49-F238E27FC236}">
                <a16:creationId xmlns:a16="http://schemas.microsoft.com/office/drawing/2014/main" id="{A9390695-CCFC-93AC-435B-B21FCE8B4F65}"/>
              </a:ext>
            </a:extLst>
          </p:cNvPr>
          <p:cNvSpPr/>
          <p:nvPr/>
        </p:nvSpPr>
        <p:spPr>
          <a:xfrm>
            <a:off x="3681024" y="4497455"/>
            <a:ext cx="1625600" cy="0"/>
          </a:xfrm>
          <a:custGeom>
            <a:avLst/>
            <a:gdLst/>
            <a:ahLst/>
            <a:cxnLst/>
            <a:rect l="l" t="t" r="r" b="b"/>
            <a:pathLst>
              <a:path w="1625600">
                <a:moveTo>
                  <a:pt x="0" y="0"/>
                </a:moveTo>
                <a:lnTo>
                  <a:pt x="1625224" y="0"/>
                </a:lnTo>
              </a:path>
            </a:pathLst>
          </a:custGeom>
          <a:ln w="22127">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51" name="object 143">
            <a:extLst>
              <a:ext uri="{FF2B5EF4-FFF2-40B4-BE49-F238E27FC236}">
                <a16:creationId xmlns:a16="http://schemas.microsoft.com/office/drawing/2014/main" id="{64120727-71D5-05DD-9D89-3554DF34A233}"/>
              </a:ext>
            </a:extLst>
          </p:cNvPr>
          <p:cNvSpPr/>
          <p:nvPr/>
        </p:nvSpPr>
        <p:spPr>
          <a:xfrm>
            <a:off x="3178636" y="4497455"/>
            <a:ext cx="175895" cy="0"/>
          </a:xfrm>
          <a:custGeom>
            <a:avLst/>
            <a:gdLst/>
            <a:ahLst/>
            <a:cxnLst/>
            <a:rect l="l" t="t" r="r" b="b"/>
            <a:pathLst>
              <a:path w="175894">
                <a:moveTo>
                  <a:pt x="0" y="0"/>
                </a:moveTo>
                <a:lnTo>
                  <a:pt x="175835" y="0"/>
                </a:lnTo>
              </a:path>
            </a:pathLst>
          </a:custGeom>
          <a:ln w="22127">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52" name="object 144">
            <a:extLst>
              <a:ext uri="{FF2B5EF4-FFF2-40B4-BE49-F238E27FC236}">
                <a16:creationId xmlns:a16="http://schemas.microsoft.com/office/drawing/2014/main" id="{AC8D1E03-2FC1-07DD-C7DA-77308D207877}"/>
              </a:ext>
            </a:extLst>
          </p:cNvPr>
          <p:cNvSpPr/>
          <p:nvPr/>
        </p:nvSpPr>
        <p:spPr>
          <a:xfrm>
            <a:off x="2173860" y="4497455"/>
            <a:ext cx="678815" cy="0"/>
          </a:xfrm>
          <a:custGeom>
            <a:avLst/>
            <a:gdLst/>
            <a:ahLst/>
            <a:cxnLst/>
            <a:rect l="l" t="t" r="r" b="b"/>
            <a:pathLst>
              <a:path w="678814">
                <a:moveTo>
                  <a:pt x="0" y="0"/>
                </a:moveTo>
                <a:lnTo>
                  <a:pt x="678223" y="0"/>
                </a:lnTo>
              </a:path>
            </a:pathLst>
          </a:custGeom>
          <a:ln w="22127">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53" name="object 145">
            <a:extLst>
              <a:ext uri="{FF2B5EF4-FFF2-40B4-BE49-F238E27FC236}">
                <a16:creationId xmlns:a16="http://schemas.microsoft.com/office/drawing/2014/main" id="{12969169-803A-7152-5071-1866BF387666}"/>
              </a:ext>
            </a:extLst>
          </p:cNvPr>
          <p:cNvSpPr/>
          <p:nvPr/>
        </p:nvSpPr>
        <p:spPr>
          <a:xfrm>
            <a:off x="1671472" y="4497455"/>
            <a:ext cx="175895" cy="0"/>
          </a:xfrm>
          <a:custGeom>
            <a:avLst/>
            <a:gdLst/>
            <a:ahLst/>
            <a:cxnLst/>
            <a:rect l="l" t="t" r="r" b="b"/>
            <a:pathLst>
              <a:path w="175894">
                <a:moveTo>
                  <a:pt x="0" y="0"/>
                </a:moveTo>
                <a:lnTo>
                  <a:pt x="175835" y="0"/>
                </a:lnTo>
              </a:path>
            </a:pathLst>
          </a:custGeom>
          <a:ln w="22127">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54" name="object 146">
            <a:extLst>
              <a:ext uri="{FF2B5EF4-FFF2-40B4-BE49-F238E27FC236}">
                <a16:creationId xmlns:a16="http://schemas.microsoft.com/office/drawing/2014/main" id="{6F5CAE15-B484-B7A9-2679-105D9B04C642}"/>
              </a:ext>
            </a:extLst>
          </p:cNvPr>
          <p:cNvSpPr/>
          <p:nvPr/>
        </p:nvSpPr>
        <p:spPr>
          <a:xfrm>
            <a:off x="1236907" y="4497455"/>
            <a:ext cx="108585" cy="0"/>
          </a:xfrm>
          <a:custGeom>
            <a:avLst/>
            <a:gdLst/>
            <a:ahLst/>
            <a:cxnLst/>
            <a:rect l="l" t="t" r="r" b="b"/>
            <a:pathLst>
              <a:path w="108584">
                <a:moveTo>
                  <a:pt x="0" y="0"/>
                </a:moveTo>
                <a:lnTo>
                  <a:pt x="108013" y="0"/>
                </a:lnTo>
              </a:path>
            </a:pathLst>
          </a:custGeom>
          <a:ln w="22127">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55" name="object 147">
            <a:extLst>
              <a:ext uri="{FF2B5EF4-FFF2-40B4-BE49-F238E27FC236}">
                <a16:creationId xmlns:a16="http://schemas.microsoft.com/office/drawing/2014/main" id="{7C78AC88-9BE1-FD3F-3548-770F0144A878}"/>
              </a:ext>
            </a:extLst>
          </p:cNvPr>
          <p:cNvSpPr/>
          <p:nvPr/>
        </p:nvSpPr>
        <p:spPr>
          <a:xfrm>
            <a:off x="1236907" y="4983969"/>
            <a:ext cx="4069715" cy="33020"/>
          </a:xfrm>
          <a:custGeom>
            <a:avLst/>
            <a:gdLst/>
            <a:ahLst/>
            <a:cxnLst/>
            <a:rect l="l" t="t" r="r" b="b"/>
            <a:pathLst>
              <a:path w="4069715" h="33020">
                <a:moveTo>
                  <a:pt x="0" y="0"/>
                </a:moveTo>
                <a:lnTo>
                  <a:pt x="4069340" y="0"/>
                </a:lnTo>
              </a:path>
              <a:path w="4069715" h="33020">
                <a:moveTo>
                  <a:pt x="0" y="32685"/>
                </a:moveTo>
                <a:lnTo>
                  <a:pt x="4069340" y="32685"/>
                </a:lnTo>
              </a:path>
            </a:pathLst>
          </a:custGeom>
          <a:ln w="22117">
            <a:solidFill>
              <a:srgbClr val="778899"/>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56" name="object 148">
            <a:extLst>
              <a:ext uri="{FF2B5EF4-FFF2-40B4-BE49-F238E27FC236}">
                <a16:creationId xmlns:a16="http://schemas.microsoft.com/office/drawing/2014/main" id="{26CF5888-5D3B-BC59-68E3-827349034774}"/>
              </a:ext>
            </a:extLst>
          </p:cNvPr>
          <p:cNvSpPr/>
          <p:nvPr/>
        </p:nvSpPr>
        <p:spPr>
          <a:xfrm>
            <a:off x="3922168" y="3743178"/>
            <a:ext cx="196215" cy="1005840"/>
          </a:xfrm>
          <a:custGeom>
            <a:avLst/>
            <a:gdLst/>
            <a:ahLst/>
            <a:cxnLst/>
            <a:rect l="l" t="t" r="r" b="b"/>
            <a:pathLst>
              <a:path w="196214" h="1005839">
                <a:moveTo>
                  <a:pt x="195922" y="0"/>
                </a:moveTo>
                <a:lnTo>
                  <a:pt x="0" y="0"/>
                </a:lnTo>
                <a:lnTo>
                  <a:pt x="0" y="502856"/>
                </a:lnTo>
                <a:lnTo>
                  <a:pt x="0" y="1005713"/>
                </a:lnTo>
                <a:lnTo>
                  <a:pt x="195922" y="1005713"/>
                </a:lnTo>
                <a:lnTo>
                  <a:pt x="195922" y="502856"/>
                </a:lnTo>
                <a:lnTo>
                  <a:pt x="195922" y="0"/>
                </a:lnTo>
                <a:close/>
              </a:path>
            </a:pathLst>
          </a:custGeom>
          <a:solidFill>
            <a:srgbClr val="BDBDBD">
              <a:alpha val="59999"/>
            </a:srgbClr>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57" name="object 149">
            <a:extLst>
              <a:ext uri="{FF2B5EF4-FFF2-40B4-BE49-F238E27FC236}">
                <a16:creationId xmlns:a16="http://schemas.microsoft.com/office/drawing/2014/main" id="{2B0F7A48-2349-B70A-3C07-4FDCBAA1CE18}"/>
              </a:ext>
            </a:extLst>
          </p:cNvPr>
          <p:cNvSpPr/>
          <p:nvPr/>
        </p:nvSpPr>
        <p:spPr>
          <a:xfrm>
            <a:off x="1337384" y="4950026"/>
            <a:ext cx="50800" cy="100965"/>
          </a:xfrm>
          <a:custGeom>
            <a:avLst/>
            <a:gdLst/>
            <a:ahLst/>
            <a:cxnLst/>
            <a:rect l="l" t="t" r="r" b="b"/>
            <a:pathLst>
              <a:path w="50800" h="100964">
                <a:moveTo>
                  <a:pt x="0" y="100571"/>
                </a:moveTo>
                <a:lnTo>
                  <a:pt x="50238" y="0"/>
                </a:lnTo>
              </a:path>
            </a:pathLst>
          </a:custGeom>
          <a:ln w="16583">
            <a:solidFill>
              <a:srgbClr val="778899"/>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58" name="object 150">
            <a:extLst>
              <a:ext uri="{FF2B5EF4-FFF2-40B4-BE49-F238E27FC236}">
                <a16:creationId xmlns:a16="http://schemas.microsoft.com/office/drawing/2014/main" id="{A69CB814-4F15-316D-1C2A-3E19510FEA2E}"/>
              </a:ext>
            </a:extLst>
          </p:cNvPr>
          <p:cNvSpPr/>
          <p:nvPr/>
        </p:nvSpPr>
        <p:spPr>
          <a:xfrm>
            <a:off x="2512972" y="3994598"/>
            <a:ext cx="0" cy="502920"/>
          </a:xfrm>
          <a:custGeom>
            <a:avLst/>
            <a:gdLst/>
            <a:ahLst/>
            <a:cxnLst/>
            <a:rect l="l" t="t" r="r" b="b"/>
            <a:pathLst>
              <a:path h="502920">
                <a:moveTo>
                  <a:pt x="0" y="502856"/>
                </a:moveTo>
                <a:lnTo>
                  <a:pt x="0" y="0"/>
                </a:lnTo>
              </a:path>
            </a:pathLst>
          </a:custGeom>
          <a:ln w="22106">
            <a:solidFill>
              <a:srgbClr val="6FA4FF"/>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59" name="object 151">
            <a:extLst>
              <a:ext uri="{FF2B5EF4-FFF2-40B4-BE49-F238E27FC236}">
                <a16:creationId xmlns:a16="http://schemas.microsoft.com/office/drawing/2014/main" id="{C4E656DF-6520-877B-9D1A-9C686C690EE6}"/>
              </a:ext>
            </a:extLst>
          </p:cNvPr>
          <p:cNvSpPr/>
          <p:nvPr/>
        </p:nvSpPr>
        <p:spPr>
          <a:xfrm>
            <a:off x="4506195" y="4158026"/>
            <a:ext cx="33020" cy="728345"/>
          </a:xfrm>
          <a:custGeom>
            <a:avLst/>
            <a:gdLst/>
            <a:ahLst/>
            <a:cxnLst/>
            <a:rect l="l" t="t" r="r" b="b"/>
            <a:pathLst>
              <a:path w="33020" h="728345">
                <a:moveTo>
                  <a:pt x="32655" y="0"/>
                </a:moveTo>
                <a:lnTo>
                  <a:pt x="32655" y="727885"/>
                </a:lnTo>
              </a:path>
              <a:path w="33020" h="728345">
                <a:moveTo>
                  <a:pt x="0" y="0"/>
                </a:moveTo>
                <a:lnTo>
                  <a:pt x="0" y="727885"/>
                </a:lnTo>
              </a:path>
            </a:pathLst>
          </a:custGeom>
          <a:ln w="22106">
            <a:solidFill>
              <a:srgbClr val="778899"/>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60" name="object 152">
            <a:extLst>
              <a:ext uri="{FF2B5EF4-FFF2-40B4-BE49-F238E27FC236}">
                <a16:creationId xmlns:a16="http://schemas.microsoft.com/office/drawing/2014/main" id="{66417798-C646-619C-91C7-E3414A7EB405}"/>
              </a:ext>
            </a:extLst>
          </p:cNvPr>
          <p:cNvSpPr/>
          <p:nvPr/>
        </p:nvSpPr>
        <p:spPr>
          <a:xfrm>
            <a:off x="5008583" y="4660883"/>
            <a:ext cx="33020" cy="225425"/>
          </a:xfrm>
          <a:custGeom>
            <a:avLst/>
            <a:gdLst/>
            <a:ahLst/>
            <a:cxnLst/>
            <a:rect l="l" t="t" r="r" b="b"/>
            <a:pathLst>
              <a:path w="33020" h="225425">
                <a:moveTo>
                  <a:pt x="32655" y="0"/>
                </a:moveTo>
                <a:lnTo>
                  <a:pt x="32655" y="225028"/>
                </a:lnTo>
              </a:path>
              <a:path w="33020" h="225425">
                <a:moveTo>
                  <a:pt x="0" y="0"/>
                </a:moveTo>
                <a:lnTo>
                  <a:pt x="0" y="225028"/>
                </a:lnTo>
              </a:path>
            </a:pathLst>
          </a:custGeom>
          <a:ln w="22106">
            <a:solidFill>
              <a:srgbClr val="778899"/>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61" name="object 153">
            <a:extLst>
              <a:ext uri="{FF2B5EF4-FFF2-40B4-BE49-F238E27FC236}">
                <a16:creationId xmlns:a16="http://schemas.microsoft.com/office/drawing/2014/main" id="{63EE8030-D988-C061-9A31-C44CF6E23C45}"/>
              </a:ext>
            </a:extLst>
          </p:cNvPr>
          <p:cNvSpPr/>
          <p:nvPr/>
        </p:nvSpPr>
        <p:spPr>
          <a:xfrm>
            <a:off x="1344920" y="3831170"/>
            <a:ext cx="327025" cy="327025"/>
          </a:xfrm>
          <a:custGeom>
            <a:avLst/>
            <a:gdLst/>
            <a:ahLst/>
            <a:cxnLst/>
            <a:rect l="l" t="t" r="r" b="b"/>
            <a:pathLst>
              <a:path w="327025" h="327025">
                <a:moveTo>
                  <a:pt x="326552" y="0"/>
                </a:moveTo>
                <a:lnTo>
                  <a:pt x="0" y="0"/>
                </a:lnTo>
                <a:lnTo>
                  <a:pt x="0" y="326856"/>
                </a:lnTo>
                <a:lnTo>
                  <a:pt x="326552" y="326856"/>
                </a:lnTo>
                <a:lnTo>
                  <a:pt x="326552" y="0"/>
                </a:lnTo>
                <a:close/>
              </a:path>
            </a:pathLst>
          </a:custGeom>
          <a:solidFill>
            <a:srgbClr val="BB8BF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62" name="object 154">
            <a:extLst>
              <a:ext uri="{FF2B5EF4-FFF2-40B4-BE49-F238E27FC236}">
                <a16:creationId xmlns:a16="http://schemas.microsoft.com/office/drawing/2014/main" id="{5DFB5E10-AB7A-490E-81F5-CDBC56AC8559}"/>
              </a:ext>
            </a:extLst>
          </p:cNvPr>
          <p:cNvSpPr/>
          <p:nvPr/>
        </p:nvSpPr>
        <p:spPr>
          <a:xfrm>
            <a:off x="1344920" y="4334026"/>
            <a:ext cx="327025" cy="327025"/>
          </a:xfrm>
          <a:custGeom>
            <a:avLst/>
            <a:gdLst/>
            <a:ahLst/>
            <a:cxnLst/>
            <a:rect l="l" t="t" r="r" b="b"/>
            <a:pathLst>
              <a:path w="327025" h="327025">
                <a:moveTo>
                  <a:pt x="326552" y="0"/>
                </a:moveTo>
                <a:lnTo>
                  <a:pt x="0" y="0"/>
                </a:lnTo>
                <a:lnTo>
                  <a:pt x="0" y="326856"/>
                </a:lnTo>
                <a:lnTo>
                  <a:pt x="326552" y="326856"/>
                </a:lnTo>
                <a:lnTo>
                  <a:pt x="326552" y="0"/>
                </a:lnTo>
                <a:close/>
              </a:path>
            </a:pathLst>
          </a:custGeom>
          <a:solidFill>
            <a:srgbClr val="BB8BF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63" name="object 155">
            <a:extLst>
              <a:ext uri="{FF2B5EF4-FFF2-40B4-BE49-F238E27FC236}">
                <a16:creationId xmlns:a16="http://schemas.microsoft.com/office/drawing/2014/main" id="{4AE0E449-7D61-F6F7-CEF0-F38D80D78498}"/>
              </a:ext>
            </a:extLst>
          </p:cNvPr>
          <p:cNvSpPr/>
          <p:nvPr/>
        </p:nvSpPr>
        <p:spPr>
          <a:xfrm>
            <a:off x="1847308" y="3831170"/>
            <a:ext cx="327025" cy="327025"/>
          </a:xfrm>
          <a:custGeom>
            <a:avLst/>
            <a:gdLst/>
            <a:ahLst/>
            <a:cxnLst/>
            <a:rect l="l" t="t" r="r" b="b"/>
            <a:pathLst>
              <a:path w="327025" h="327025">
                <a:moveTo>
                  <a:pt x="326552" y="0"/>
                </a:moveTo>
                <a:lnTo>
                  <a:pt x="0" y="0"/>
                </a:lnTo>
                <a:lnTo>
                  <a:pt x="0" y="326856"/>
                </a:lnTo>
                <a:lnTo>
                  <a:pt x="326552" y="326856"/>
                </a:lnTo>
                <a:lnTo>
                  <a:pt x="326552" y="0"/>
                </a:lnTo>
                <a:close/>
              </a:path>
            </a:pathLst>
          </a:custGeom>
          <a:solidFill>
            <a:srgbClr val="BB8BF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64" name="object 156">
            <a:extLst>
              <a:ext uri="{FF2B5EF4-FFF2-40B4-BE49-F238E27FC236}">
                <a16:creationId xmlns:a16="http://schemas.microsoft.com/office/drawing/2014/main" id="{F141AA36-6F1C-5C5D-D392-1078D7787E1F}"/>
              </a:ext>
            </a:extLst>
          </p:cNvPr>
          <p:cNvSpPr/>
          <p:nvPr/>
        </p:nvSpPr>
        <p:spPr>
          <a:xfrm>
            <a:off x="1847308" y="4334026"/>
            <a:ext cx="327025" cy="327025"/>
          </a:xfrm>
          <a:custGeom>
            <a:avLst/>
            <a:gdLst/>
            <a:ahLst/>
            <a:cxnLst/>
            <a:rect l="l" t="t" r="r" b="b"/>
            <a:pathLst>
              <a:path w="327025" h="327025">
                <a:moveTo>
                  <a:pt x="326552" y="0"/>
                </a:moveTo>
                <a:lnTo>
                  <a:pt x="0" y="0"/>
                </a:lnTo>
                <a:lnTo>
                  <a:pt x="0" y="326856"/>
                </a:lnTo>
                <a:lnTo>
                  <a:pt x="326552" y="326856"/>
                </a:lnTo>
                <a:lnTo>
                  <a:pt x="326552" y="0"/>
                </a:lnTo>
                <a:close/>
              </a:path>
            </a:pathLst>
          </a:custGeom>
          <a:solidFill>
            <a:srgbClr val="BB8BF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pic>
        <p:nvPicPr>
          <p:cNvPr id="365" name="object 157">
            <a:extLst>
              <a:ext uri="{FF2B5EF4-FFF2-40B4-BE49-F238E27FC236}">
                <a16:creationId xmlns:a16="http://schemas.microsoft.com/office/drawing/2014/main" id="{32A98FE2-D39E-E1A4-C882-D8E15D854C87}"/>
              </a:ext>
            </a:extLst>
          </p:cNvPr>
          <p:cNvPicPr/>
          <p:nvPr/>
        </p:nvPicPr>
        <p:blipFill>
          <a:blip r:embed="rId37" cstate="print"/>
          <a:stretch>
            <a:fillRect/>
          </a:stretch>
        </p:blipFill>
        <p:spPr>
          <a:xfrm>
            <a:off x="2455695" y="3937275"/>
            <a:ext cx="114554" cy="114645"/>
          </a:xfrm>
          <a:prstGeom prst="rect">
            <a:avLst/>
          </a:prstGeom>
        </p:spPr>
      </p:pic>
      <p:pic>
        <p:nvPicPr>
          <p:cNvPr id="366" name="object 158">
            <a:extLst>
              <a:ext uri="{FF2B5EF4-FFF2-40B4-BE49-F238E27FC236}">
                <a16:creationId xmlns:a16="http://schemas.microsoft.com/office/drawing/2014/main" id="{1D54A228-A73D-9428-F969-5D56D508D970}"/>
              </a:ext>
            </a:extLst>
          </p:cNvPr>
          <p:cNvPicPr/>
          <p:nvPr/>
        </p:nvPicPr>
        <p:blipFill>
          <a:blip r:embed="rId38" cstate="print"/>
          <a:stretch>
            <a:fillRect/>
          </a:stretch>
        </p:blipFill>
        <p:spPr>
          <a:xfrm>
            <a:off x="2387620" y="4371996"/>
            <a:ext cx="250703" cy="250916"/>
          </a:xfrm>
          <a:prstGeom prst="rect">
            <a:avLst/>
          </a:prstGeom>
        </p:spPr>
      </p:pic>
      <p:sp>
        <p:nvSpPr>
          <p:cNvPr id="367" name="object 159">
            <a:extLst>
              <a:ext uri="{FF2B5EF4-FFF2-40B4-BE49-F238E27FC236}">
                <a16:creationId xmlns:a16="http://schemas.microsoft.com/office/drawing/2014/main" id="{5F9EF0F2-2BB9-62DD-954A-703EC0AAB412}"/>
              </a:ext>
            </a:extLst>
          </p:cNvPr>
          <p:cNvSpPr/>
          <p:nvPr/>
        </p:nvSpPr>
        <p:spPr>
          <a:xfrm>
            <a:off x="2852084" y="3831170"/>
            <a:ext cx="327025" cy="327025"/>
          </a:xfrm>
          <a:custGeom>
            <a:avLst/>
            <a:gdLst/>
            <a:ahLst/>
            <a:cxnLst/>
            <a:rect l="l" t="t" r="r" b="b"/>
            <a:pathLst>
              <a:path w="327025" h="327025">
                <a:moveTo>
                  <a:pt x="326552" y="0"/>
                </a:moveTo>
                <a:lnTo>
                  <a:pt x="0" y="0"/>
                </a:lnTo>
                <a:lnTo>
                  <a:pt x="0" y="326856"/>
                </a:lnTo>
                <a:lnTo>
                  <a:pt x="326552" y="326856"/>
                </a:lnTo>
                <a:lnTo>
                  <a:pt x="326552" y="0"/>
                </a:lnTo>
                <a:close/>
              </a:path>
            </a:pathLst>
          </a:custGeom>
          <a:solidFill>
            <a:srgbClr val="BB8BF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68" name="object 160">
            <a:extLst>
              <a:ext uri="{FF2B5EF4-FFF2-40B4-BE49-F238E27FC236}">
                <a16:creationId xmlns:a16="http://schemas.microsoft.com/office/drawing/2014/main" id="{CD7D07E9-135C-9BEB-053A-E8E0CCE4D51D}"/>
              </a:ext>
            </a:extLst>
          </p:cNvPr>
          <p:cNvSpPr/>
          <p:nvPr/>
        </p:nvSpPr>
        <p:spPr>
          <a:xfrm>
            <a:off x="2852084" y="4334026"/>
            <a:ext cx="327025" cy="327025"/>
          </a:xfrm>
          <a:custGeom>
            <a:avLst/>
            <a:gdLst/>
            <a:ahLst/>
            <a:cxnLst/>
            <a:rect l="l" t="t" r="r" b="b"/>
            <a:pathLst>
              <a:path w="327025" h="327025">
                <a:moveTo>
                  <a:pt x="326552" y="0"/>
                </a:moveTo>
                <a:lnTo>
                  <a:pt x="0" y="0"/>
                </a:lnTo>
                <a:lnTo>
                  <a:pt x="0" y="326856"/>
                </a:lnTo>
                <a:lnTo>
                  <a:pt x="326552" y="326856"/>
                </a:lnTo>
                <a:lnTo>
                  <a:pt x="326552" y="0"/>
                </a:lnTo>
                <a:close/>
              </a:path>
            </a:pathLst>
          </a:custGeom>
          <a:solidFill>
            <a:srgbClr val="BB8BF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69" name="object 161">
            <a:extLst>
              <a:ext uri="{FF2B5EF4-FFF2-40B4-BE49-F238E27FC236}">
                <a16:creationId xmlns:a16="http://schemas.microsoft.com/office/drawing/2014/main" id="{976DDEF3-856A-F888-69DA-7E5F7A34367E}"/>
              </a:ext>
            </a:extLst>
          </p:cNvPr>
          <p:cNvSpPr/>
          <p:nvPr/>
        </p:nvSpPr>
        <p:spPr>
          <a:xfrm>
            <a:off x="3354471" y="3831170"/>
            <a:ext cx="327025" cy="327025"/>
          </a:xfrm>
          <a:custGeom>
            <a:avLst/>
            <a:gdLst/>
            <a:ahLst/>
            <a:cxnLst/>
            <a:rect l="l" t="t" r="r" b="b"/>
            <a:pathLst>
              <a:path w="327025" h="327025">
                <a:moveTo>
                  <a:pt x="326552" y="0"/>
                </a:moveTo>
                <a:lnTo>
                  <a:pt x="0" y="0"/>
                </a:lnTo>
                <a:lnTo>
                  <a:pt x="0" y="326856"/>
                </a:lnTo>
                <a:lnTo>
                  <a:pt x="326552" y="326856"/>
                </a:lnTo>
                <a:lnTo>
                  <a:pt x="326552" y="0"/>
                </a:lnTo>
                <a:close/>
              </a:path>
            </a:pathLst>
          </a:custGeom>
          <a:solidFill>
            <a:srgbClr val="BB8BF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70" name="object 162">
            <a:extLst>
              <a:ext uri="{FF2B5EF4-FFF2-40B4-BE49-F238E27FC236}">
                <a16:creationId xmlns:a16="http://schemas.microsoft.com/office/drawing/2014/main" id="{E28C59CC-9F7C-B858-75E2-510DCD6B7684}"/>
              </a:ext>
            </a:extLst>
          </p:cNvPr>
          <p:cNvSpPr/>
          <p:nvPr/>
        </p:nvSpPr>
        <p:spPr>
          <a:xfrm>
            <a:off x="3354471" y="4334026"/>
            <a:ext cx="327025" cy="327025"/>
          </a:xfrm>
          <a:custGeom>
            <a:avLst/>
            <a:gdLst/>
            <a:ahLst/>
            <a:cxnLst/>
            <a:rect l="l" t="t" r="r" b="b"/>
            <a:pathLst>
              <a:path w="327025" h="327025">
                <a:moveTo>
                  <a:pt x="326552" y="0"/>
                </a:moveTo>
                <a:lnTo>
                  <a:pt x="0" y="0"/>
                </a:lnTo>
                <a:lnTo>
                  <a:pt x="0" y="326856"/>
                </a:lnTo>
                <a:lnTo>
                  <a:pt x="326552" y="326856"/>
                </a:lnTo>
                <a:lnTo>
                  <a:pt x="326552" y="0"/>
                </a:lnTo>
                <a:close/>
              </a:path>
            </a:pathLst>
          </a:custGeom>
          <a:solidFill>
            <a:srgbClr val="BB8BF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nvGrpSpPr>
          <p:cNvPr id="371" name="object 163">
            <a:extLst>
              <a:ext uri="{FF2B5EF4-FFF2-40B4-BE49-F238E27FC236}">
                <a16:creationId xmlns:a16="http://schemas.microsoft.com/office/drawing/2014/main" id="{D12EAFAD-2440-08B2-42D2-1F1B9EA57746}"/>
              </a:ext>
            </a:extLst>
          </p:cNvPr>
          <p:cNvGrpSpPr/>
          <p:nvPr/>
        </p:nvGrpSpPr>
        <p:grpSpPr>
          <a:xfrm>
            <a:off x="4359247" y="3831170"/>
            <a:ext cx="327025" cy="327025"/>
            <a:chOff x="4231534" y="4825663"/>
            <a:chExt cx="327025" cy="327025"/>
          </a:xfrm>
        </p:grpSpPr>
        <p:sp>
          <p:nvSpPr>
            <p:cNvPr id="372" name="object 164">
              <a:extLst>
                <a:ext uri="{FF2B5EF4-FFF2-40B4-BE49-F238E27FC236}">
                  <a16:creationId xmlns:a16="http://schemas.microsoft.com/office/drawing/2014/main" id="{2343EC3B-5062-CD1A-6C7B-47CBAADE25EF}"/>
                </a:ext>
              </a:extLst>
            </p:cNvPr>
            <p:cNvSpPr/>
            <p:nvPr/>
          </p:nvSpPr>
          <p:spPr>
            <a:xfrm>
              <a:off x="4231534" y="4825663"/>
              <a:ext cx="327025" cy="327025"/>
            </a:xfrm>
            <a:custGeom>
              <a:avLst/>
              <a:gdLst/>
              <a:ahLst/>
              <a:cxnLst/>
              <a:rect l="l" t="t" r="r" b="b"/>
              <a:pathLst>
                <a:path w="327025" h="327025">
                  <a:moveTo>
                    <a:pt x="326552" y="0"/>
                  </a:moveTo>
                  <a:lnTo>
                    <a:pt x="0" y="0"/>
                  </a:lnTo>
                  <a:lnTo>
                    <a:pt x="0" y="326856"/>
                  </a:lnTo>
                  <a:lnTo>
                    <a:pt x="326552" y="326856"/>
                  </a:lnTo>
                  <a:lnTo>
                    <a:pt x="326552" y="0"/>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pic>
          <p:nvPicPr>
            <p:cNvPr id="373" name="object 165">
              <a:extLst>
                <a:ext uri="{FF2B5EF4-FFF2-40B4-BE49-F238E27FC236}">
                  <a16:creationId xmlns:a16="http://schemas.microsoft.com/office/drawing/2014/main" id="{4205CE5A-2D12-6B7D-C79B-F5E3E374CD7E}"/>
                </a:ext>
              </a:extLst>
            </p:cNvPr>
            <p:cNvPicPr/>
            <p:nvPr/>
          </p:nvPicPr>
          <p:blipFill>
            <a:blip r:embed="rId39" cstate="print"/>
            <a:stretch>
              <a:fillRect/>
            </a:stretch>
          </p:blipFill>
          <p:spPr>
            <a:xfrm>
              <a:off x="4269455" y="4912658"/>
              <a:ext cx="250709" cy="136523"/>
            </a:xfrm>
            <a:prstGeom prst="rect">
              <a:avLst/>
            </a:prstGeom>
          </p:spPr>
        </p:pic>
      </p:grpSp>
      <p:grpSp>
        <p:nvGrpSpPr>
          <p:cNvPr id="374" name="object 166">
            <a:extLst>
              <a:ext uri="{FF2B5EF4-FFF2-40B4-BE49-F238E27FC236}">
                <a16:creationId xmlns:a16="http://schemas.microsoft.com/office/drawing/2014/main" id="{208E4CA5-9062-C7BF-1140-CD2ADBF38354}"/>
              </a:ext>
            </a:extLst>
          </p:cNvPr>
          <p:cNvGrpSpPr/>
          <p:nvPr/>
        </p:nvGrpSpPr>
        <p:grpSpPr>
          <a:xfrm>
            <a:off x="4861635" y="4334026"/>
            <a:ext cx="327025" cy="327025"/>
            <a:chOff x="4733922" y="5328519"/>
            <a:chExt cx="327025" cy="327025"/>
          </a:xfrm>
        </p:grpSpPr>
        <p:sp>
          <p:nvSpPr>
            <p:cNvPr id="375" name="object 167">
              <a:extLst>
                <a:ext uri="{FF2B5EF4-FFF2-40B4-BE49-F238E27FC236}">
                  <a16:creationId xmlns:a16="http://schemas.microsoft.com/office/drawing/2014/main" id="{8B2B5884-55F4-1EE8-BDF3-DFF8A355A923}"/>
                </a:ext>
              </a:extLst>
            </p:cNvPr>
            <p:cNvSpPr/>
            <p:nvPr/>
          </p:nvSpPr>
          <p:spPr>
            <a:xfrm>
              <a:off x="4733922" y="5328519"/>
              <a:ext cx="327025" cy="327025"/>
            </a:xfrm>
            <a:custGeom>
              <a:avLst/>
              <a:gdLst/>
              <a:ahLst/>
              <a:cxnLst/>
              <a:rect l="l" t="t" r="r" b="b"/>
              <a:pathLst>
                <a:path w="327025" h="327025">
                  <a:moveTo>
                    <a:pt x="326552" y="0"/>
                  </a:moveTo>
                  <a:lnTo>
                    <a:pt x="0" y="0"/>
                  </a:lnTo>
                  <a:lnTo>
                    <a:pt x="0" y="326856"/>
                  </a:lnTo>
                  <a:lnTo>
                    <a:pt x="326552" y="326856"/>
                  </a:lnTo>
                  <a:lnTo>
                    <a:pt x="326552" y="0"/>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76" name="object 168">
              <a:extLst>
                <a:ext uri="{FF2B5EF4-FFF2-40B4-BE49-F238E27FC236}">
                  <a16:creationId xmlns:a16="http://schemas.microsoft.com/office/drawing/2014/main" id="{F47B1FCD-FC6A-AEA6-A0C4-4D3078611169}"/>
                </a:ext>
              </a:extLst>
            </p:cNvPr>
            <p:cNvSpPr/>
            <p:nvPr/>
          </p:nvSpPr>
          <p:spPr>
            <a:xfrm>
              <a:off x="4782905" y="5426576"/>
              <a:ext cx="228600" cy="114935"/>
            </a:xfrm>
            <a:custGeom>
              <a:avLst/>
              <a:gdLst/>
              <a:ahLst/>
              <a:cxnLst/>
              <a:rect l="l" t="t" r="r" b="b"/>
              <a:pathLst>
                <a:path w="228600" h="114935">
                  <a:moveTo>
                    <a:pt x="228586" y="114399"/>
                  </a:moveTo>
                  <a:lnTo>
                    <a:pt x="219882" y="70622"/>
                  </a:lnTo>
                  <a:lnTo>
                    <a:pt x="195110" y="33507"/>
                  </a:lnTo>
                  <a:lnTo>
                    <a:pt x="158029" y="8711"/>
                  </a:lnTo>
                  <a:lnTo>
                    <a:pt x="114293" y="0"/>
                  </a:lnTo>
                  <a:lnTo>
                    <a:pt x="91895" y="2219"/>
                  </a:lnTo>
                  <a:lnTo>
                    <a:pt x="50881" y="19224"/>
                  </a:lnTo>
                  <a:lnTo>
                    <a:pt x="19205" y="50928"/>
                  </a:lnTo>
                  <a:lnTo>
                    <a:pt x="2217" y="91981"/>
                  </a:lnTo>
                  <a:lnTo>
                    <a:pt x="0" y="114399"/>
                  </a:lnTo>
                </a:path>
              </a:pathLst>
            </a:custGeom>
            <a:ln w="22123">
              <a:solidFill>
                <a:srgbClr val="FFFFFF"/>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sp>
        <p:nvSpPr>
          <p:cNvPr id="377" name="object 169">
            <a:extLst>
              <a:ext uri="{FF2B5EF4-FFF2-40B4-BE49-F238E27FC236}">
                <a16:creationId xmlns:a16="http://schemas.microsoft.com/office/drawing/2014/main" id="{510938E9-CB1E-6092-8DFB-D1C2DACDFA0D}"/>
              </a:ext>
            </a:extLst>
          </p:cNvPr>
          <p:cNvSpPr/>
          <p:nvPr/>
        </p:nvSpPr>
        <p:spPr>
          <a:xfrm>
            <a:off x="4522523" y="3929227"/>
            <a:ext cx="114300" cy="114935"/>
          </a:xfrm>
          <a:custGeom>
            <a:avLst/>
            <a:gdLst/>
            <a:ahLst/>
            <a:cxnLst/>
            <a:rect l="l" t="t" r="r" b="b"/>
            <a:pathLst>
              <a:path w="114300" h="114935">
                <a:moveTo>
                  <a:pt x="0" y="114399"/>
                </a:moveTo>
                <a:lnTo>
                  <a:pt x="114293" y="0"/>
                </a:lnTo>
              </a:path>
            </a:pathLst>
          </a:custGeom>
          <a:ln w="22117">
            <a:solidFill>
              <a:srgbClr val="FFFFFF"/>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78" name="object 170">
            <a:extLst>
              <a:ext uri="{FF2B5EF4-FFF2-40B4-BE49-F238E27FC236}">
                <a16:creationId xmlns:a16="http://schemas.microsoft.com/office/drawing/2014/main" id="{66A82A62-1FA3-179C-7008-9A1F74F36C2B}"/>
              </a:ext>
            </a:extLst>
          </p:cNvPr>
          <p:cNvSpPr/>
          <p:nvPr/>
        </p:nvSpPr>
        <p:spPr>
          <a:xfrm>
            <a:off x="5024911" y="4432083"/>
            <a:ext cx="114300" cy="114935"/>
          </a:xfrm>
          <a:custGeom>
            <a:avLst/>
            <a:gdLst/>
            <a:ahLst/>
            <a:cxnLst/>
            <a:rect l="l" t="t" r="r" b="b"/>
            <a:pathLst>
              <a:path w="114300" h="114935">
                <a:moveTo>
                  <a:pt x="0" y="114399"/>
                </a:moveTo>
                <a:lnTo>
                  <a:pt x="114293" y="0"/>
                </a:lnTo>
              </a:path>
            </a:pathLst>
          </a:custGeom>
          <a:ln w="22117">
            <a:solidFill>
              <a:srgbClr val="FFFFFF"/>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79" name="object 171">
            <a:extLst>
              <a:ext uri="{FF2B5EF4-FFF2-40B4-BE49-F238E27FC236}">
                <a16:creationId xmlns:a16="http://schemas.microsoft.com/office/drawing/2014/main" id="{8EE9608C-71E3-402E-7F4D-888D0DDB78F8}"/>
              </a:ext>
            </a:extLst>
          </p:cNvPr>
          <p:cNvSpPr/>
          <p:nvPr/>
        </p:nvSpPr>
        <p:spPr>
          <a:xfrm>
            <a:off x="2447662" y="4432083"/>
            <a:ext cx="130810" cy="130810"/>
          </a:xfrm>
          <a:custGeom>
            <a:avLst/>
            <a:gdLst/>
            <a:ahLst/>
            <a:cxnLst/>
            <a:rect l="l" t="t" r="r" b="b"/>
            <a:pathLst>
              <a:path w="130810" h="130810">
                <a:moveTo>
                  <a:pt x="65310" y="130742"/>
                </a:moveTo>
                <a:lnTo>
                  <a:pt x="65310" y="0"/>
                </a:lnTo>
              </a:path>
              <a:path w="130810" h="130810">
                <a:moveTo>
                  <a:pt x="0" y="65371"/>
                </a:moveTo>
                <a:lnTo>
                  <a:pt x="130620" y="65371"/>
                </a:lnTo>
              </a:path>
            </a:pathLst>
          </a:custGeom>
          <a:ln w="22117">
            <a:solidFill>
              <a:srgbClr val="FFFFFF"/>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80" name="object 172">
            <a:extLst>
              <a:ext uri="{FF2B5EF4-FFF2-40B4-BE49-F238E27FC236}">
                <a16:creationId xmlns:a16="http://schemas.microsoft.com/office/drawing/2014/main" id="{F717F7AD-2961-BFB0-DF07-6A964DED107F}"/>
              </a:ext>
            </a:extLst>
          </p:cNvPr>
          <p:cNvSpPr/>
          <p:nvPr/>
        </p:nvSpPr>
        <p:spPr>
          <a:xfrm>
            <a:off x="4020135" y="3743169"/>
            <a:ext cx="0" cy="1005840"/>
          </a:xfrm>
          <a:custGeom>
            <a:avLst/>
            <a:gdLst/>
            <a:ahLst/>
            <a:cxnLst/>
            <a:rect l="l" t="t" r="r" b="b"/>
            <a:pathLst>
              <a:path h="1005839">
                <a:moveTo>
                  <a:pt x="0" y="0"/>
                </a:moveTo>
                <a:lnTo>
                  <a:pt x="0" y="502856"/>
                </a:lnTo>
              </a:path>
              <a:path h="1005839">
                <a:moveTo>
                  <a:pt x="0" y="502856"/>
                </a:moveTo>
                <a:lnTo>
                  <a:pt x="0" y="1005713"/>
                </a:lnTo>
              </a:path>
            </a:pathLst>
          </a:custGeom>
          <a:ln w="11058">
            <a:solidFill>
              <a:srgbClr val="000000"/>
            </a:solidFill>
            <a:prstDash val="sysDash"/>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pic>
        <p:nvPicPr>
          <p:cNvPr id="381" name="object 173">
            <a:extLst>
              <a:ext uri="{FF2B5EF4-FFF2-40B4-BE49-F238E27FC236}">
                <a16:creationId xmlns:a16="http://schemas.microsoft.com/office/drawing/2014/main" id="{E5B63033-16E7-AB39-8843-A7EEFB607642}"/>
              </a:ext>
            </a:extLst>
          </p:cNvPr>
          <p:cNvPicPr/>
          <p:nvPr/>
        </p:nvPicPr>
        <p:blipFill>
          <a:blip r:embed="rId40" cstate="print"/>
          <a:stretch>
            <a:fillRect/>
          </a:stretch>
        </p:blipFill>
        <p:spPr>
          <a:xfrm>
            <a:off x="945834" y="3926590"/>
            <a:ext cx="177316" cy="137535"/>
          </a:xfrm>
          <a:prstGeom prst="rect">
            <a:avLst/>
          </a:prstGeom>
        </p:spPr>
      </p:pic>
      <p:grpSp>
        <p:nvGrpSpPr>
          <p:cNvPr id="382" name="object 174">
            <a:extLst>
              <a:ext uri="{FF2B5EF4-FFF2-40B4-BE49-F238E27FC236}">
                <a16:creationId xmlns:a16="http://schemas.microsoft.com/office/drawing/2014/main" id="{72A8ABE7-F9E6-F609-D6E7-9C2CC0167C6C}"/>
              </a:ext>
            </a:extLst>
          </p:cNvPr>
          <p:cNvGrpSpPr/>
          <p:nvPr/>
        </p:nvGrpSpPr>
        <p:grpSpPr>
          <a:xfrm>
            <a:off x="945834" y="4429448"/>
            <a:ext cx="174625" cy="137795"/>
            <a:chOff x="818121" y="5423941"/>
            <a:chExt cx="174625" cy="137795"/>
          </a:xfrm>
        </p:grpSpPr>
        <p:pic>
          <p:nvPicPr>
            <p:cNvPr id="383" name="object 175">
              <a:extLst>
                <a:ext uri="{FF2B5EF4-FFF2-40B4-BE49-F238E27FC236}">
                  <a16:creationId xmlns:a16="http://schemas.microsoft.com/office/drawing/2014/main" id="{22B2FB8D-C055-ACBD-5E0A-FE300ACBE0FF}"/>
                </a:ext>
              </a:extLst>
            </p:cNvPr>
            <p:cNvPicPr/>
            <p:nvPr/>
          </p:nvPicPr>
          <p:blipFill>
            <a:blip r:embed="rId41" cstate="print"/>
            <a:stretch>
              <a:fillRect/>
            </a:stretch>
          </p:blipFill>
          <p:spPr>
            <a:xfrm>
              <a:off x="818121" y="5423941"/>
              <a:ext cx="98865" cy="137534"/>
            </a:xfrm>
            <a:prstGeom prst="rect">
              <a:avLst/>
            </a:prstGeom>
          </p:spPr>
        </p:pic>
        <p:sp>
          <p:nvSpPr>
            <p:cNvPr id="384" name="object 176">
              <a:extLst>
                <a:ext uri="{FF2B5EF4-FFF2-40B4-BE49-F238E27FC236}">
                  <a16:creationId xmlns:a16="http://schemas.microsoft.com/office/drawing/2014/main" id="{1456A546-8D5E-84A4-1658-410897C62355}"/>
                </a:ext>
              </a:extLst>
            </p:cNvPr>
            <p:cNvSpPr/>
            <p:nvPr/>
          </p:nvSpPr>
          <p:spPr>
            <a:xfrm>
              <a:off x="937601" y="5462385"/>
              <a:ext cx="54610" cy="92075"/>
            </a:xfrm>
            <a:custGeom>
              <a:avLst/>
              <a:gdLst/>
              <a:ahLst/>
              <a:cxnLst/>
              <a:rect l="l" t="t" r="r" b="b"/>
              <a:pathLst>
                <a:path w="54609" h="92075">
                  <a:moveTo>
                    <a:pt x="34324" y="0"/>
                  </a:moveTo>
                  <a:lnTo>
                    <a:pt x="21877" y="0"/>
                  </a:lnTo>
                  <a:lnTo>
                    <a:pt x="0" y="4404"/>
                  </a:lnTo>
                  <a:lnTo>
                    <a:pt x="0" y="15730"/>
                  </a:lnTo>
                  <a:lnTo>
                    <a:pt x="22003" y="11325"/>
                  </a:lnTo>
                  <a:lnTo>
                    <a:pt x="22003" y="81299"/>
                  </a:lnTo>
                  <a:lnTo>
                    <a:pt x="1760" y="81299"/>
                  </a:lnTo>
                  <a:lnTo>
                    <a:pt x="1760" y="91743"/>
                  </a:lnTo>
                  <a:lnTo>
                    <a:pt x="54567" y="91743"/>
                  </a:lnTo>
                  <a:lnTo>
                    <a:pt x="54567" y="81299"/>
                  </a:lnTo>
                  <a:lnTo>
                    <a:pt x="34324" y="81299"/>
                  </a:lnTo>
                  <a:lnTo>
                    <a:pt x="34324" y="0"/>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sp>
        <p:nvSpPr>
          <p:cNvPr id="385" name="object 177">
            <a:extLst>
              <a:ext uri="{FF2B5EF4-FFF2-40B4-BE49-F238E27FC236}">
                <a16:creationId xmlns:a16="http://schemas.microsoft.com/office/drawing/2014/main" id="{DB847154-68BD-76C1-9E16-DE464A744CF3}"/>
              </a:ext>
            </a:extLst>
          </p:cNvPr>
          <p:cNvSpPr/>
          <p:nvPr/>
        </p:nvSpPr>
        <p:spPr>
          <a:xfrm>
            <a:off x="1295537" y="4840793"/>
            <a:ext cx="53340" cy="85725"/>
          </a:xfrm>
          <a:custGeom>
            <a:avLst/>
            <a:gdLst/>
            <a:ahLst/>
            <a:cxnLst/>
            <a:rect l="l" t="t" r="r" b="b"/>
            <a:pathLst>
              <a:path w="53340" h="85725">
                <a:moveTo>
                  <a:pt x="32877" y="0"/>
                </a:moveTo>
                <a:lnTo>
                  <a:pt x="20921" y="0"/>
                </a:lnTo>
                <a:lnTo>
                  <a:pt x="17243" y="460"/>
                </a:lnTo>
                <a:lnTo>
                  <a:pt x="9426" y="2301"/>
                </a:lnTo>
                <a:lnTo>
                  <a:pt x="5172" y="3681"/>
                </a:lnTo>
                <a:lnTo>
                  <a:pt x="574" y="5522"/>
                </a:lnTo>
                <a:lnTo>
                  <a:pt x="574" y="17029"/>
                </a:lnTo>
                <a:lnTo>
                  <a:pt x="5058" y="14497"/>
                </a:lnTo>
                <a:lnTo>
                  <a:pt x="9311" y="12656"/>
                </a:lnTo>
                <a:lnTo>
                  <a:pt x="17128" y="10240"/>
                </a:lnTo>
                <a:lnTo>
                  <a:pt x="20921" y="9550"/>
                </a:lnTo>
                <a:lnTo>
                  <a:pt x="29543" y="9550"/>
                </a:lnTo>
                <a:lnTo>
                  <a:pt x="33566" y="11046"/>
                </a:lnTo>
                <a:lnTo>
                  <a:pt x="39774" y="16569"/>
                </a:lnTo>
                <a:lnTo>
                  <a:pt x="41383" y="20251"/>
                </a:lnTo>
                <a:lnTo>
                  <a:pt x="41383" y="27384"/>
                </a:lnTo>
                <a:lnTo>
                  <a:pt x="0" y="75826"/>
                </a:lnTo>
                <a:lnTo>
                  <a:pt x="0" y="85376"/>
                </a:lnTo>
                <a:lnTo>
                  <a:pt x="53224" y="85376"/>
                </a:lnTo>
                <a:lnTo>
                  <a:pt x="53224" y="75826"/>
                </a:lnTo>
                <a:lnTo>
                  <a:pt x="13679" y="75826"/>
                </a:lnTo>
                <a:lnTo>
                  <a:pt x="42878" y="45794"/>
                </a:lnTo>
                <a:lnTo>
                  <a:pt x="47246" y="40502"/>
                </a:lnTo>
                <a:lnTo>
                  <a:pt x="49545" y="36820"/>
                </a:lnTo>
                <a:lnTo>
                  <a:pt x="52074" y="30721"/>
                </a:lnTo>
                <a:lnTo>
                  <a:pt x="52764" y="27384"/>
                </a:lnTo>
                <a:lnTo>
                  <a:pt x="52764" y="16684"/>
                </a:lnTo>
                <a:lnTo>
                  <a:pt x="50120" y="10931"/>
                </a:lnTo>
                <a:lnTo>
                  <a:pt x="39774" y="2186"/>
                </a:lnTo>
                <a:lnTo>
                  <a:pt x="32877" y="0"/>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nvGrpSpPr>
          <p:cNvPr id="386" name="object 178">
            <a:extLst>
              <a:ext uri="{FF2B5EF4-FFF2-40B4-BE49-F238E27FC236}">
                <a16:creationId xmlns:a16="http://schemas.microsoft.com/office/drawing/2014/main" id="{BC2CD3AC-4D6A-DFEA-7CF1-D2E50B6214F0}"/>
              </a:ext>
            </a:extLst>
          </p:cNvPr>
          <p:cNvGrpSpPr/>
          <p:nvPr/>
        </p:nvGrpSpPr>
        <p:grpSpPr>
          <a:xfrm>
            <a:off x="663662" y="4949246"/>
            <a:ext cx="464184" cy="103505"/>
            <a:chOff x="535949" y="5943739"/>
            <a:chExt cx="464184" cy="103505"/>
          </a:xfrm>
        </p:grpSpPr>
        <p:pic>
          <p:nvPicPr>
            <p:cNvPr id="387" name="object 179">
              <a:extLst>
                <a:ext uri="{FF2B5EF4-FFF2-40B4-BE49-F238E27FC236}">
                  <a16:creationId xmlns:a16="http://schemas.microsoft.com/office/drawing/2014/main" id="{331EA115-6E02-EE47-45F5-0A2C944FCC3D}"/>
                </a:ext>
              </a:extLst>
            </p:cNvPr>
            <p:cNvPicPr/>
            <p:nvPr/>
          </p:nvPicPr>
          <p:blipFill>
            <a:blip r:embed="rId9" cstate="print"/>
            <a:stretch>
              <a:fillRect/>
            </a:stretch>
          </p:blipFill>
          <p:spPr>
            <a:xfrm>
              <a:off x="704430" y="5943739"/>
              <a:ext cx="91066" cy="103016"/>
            </a:xfrm>
            <a:prstGeom prst="rect">
              <a:avLst/>
            </a:prstGeom>
          </p:spPr>
        </p:pic>
        <p:pic>
          <p:nvPicPr>
            <p:cNvPr id="388" name="object 180">
              <a:extLst>
                <a:ext uri="{FF2B5EF4-FFF2-40B4-BE49-F238E27FC236}">
                  <a16:creationId xmlns:a16="http://schemas.microsoft.com/office/drawing/2014/main" id="{BF99155A-8975-FA76-20F6-65DF669814FE}"/>
                </a:ext>
              </a:extLst>
            </p:cNvPr>
            <p:cNvPicPr/>
            <p:nvPr/>
          </p:nvPicPr>
          <p:blipFill>
            <a:blip r:embed="rId21" cstate="print"/>
            <a:stretch>
              <a:fillRect/>
            </a:stretch>
          </p:blipFill>
          <p:spPr>
            <a:xfrm>
              <a:off x="535949" y="5943739"/>
              <a:ext cx="143334" cy="100679"/>
            </a:xfrm>
            <a:prstGeom prst="rect">
              <a:avLst/>
            </a:prstGeom>
          </p:spPr>
        </p:pic>
        <p:pic>
          <p:nvPicPr>
            <p:cNvPr id="389" name="object 181">
              <a:extLst>
                <a:ext uri="{FF2B5EF4-FFF2-40B4-BE49-F238E27FC236}">
                  <a16:creationId xmlns:a16="http://schemas.microsoft.com/office/drawing/2014/main" id="{0DE4F9C4-4A69-5B34-842E-191C659791E3}"/>
                </a:ext>
              </a:extLst>
            </p:cNvPr>
            <p:cNvPicPr/>
            <p:nvPr/>
          </p:nvPicPr>
          <p:blipFill>
            <a:blip r:embed="rId42" cstate="print"/>
            <a:stretch>
              <a:fillRect/>
            </a:stretch>
          </p:blipFill>
          <p:spPr>
            <a:xfrm>
              <a:off x="815793" y="5943739"/>
              <a:ext cx="82983" cy="103016"/>
            </a:xfrm>
            <a:prstGeom prst="rect">
              <a:avLst/>
            </a:prstGeom>
          </p:spPr>
        </p:pic>
        <p:pic>
          <p:nvPicPr>
            <p:cNvPr id="390" name="object 182">
              <a:extLst>
                <a:ext uri="{FF2B5EF4-FFF2-40B4-BE49-F238E27FC236}">
                  <a16:creationId xmlns:a16="http://schemas.microsoft.com/office/drawing/2014/main" id="{6D897185-CEB9-E6F2-0711-9D2ACA554689}"/>
                </a:ext>
              </a:extLst>
            </p:cNvPr>
            <p:cNvPicPr/>
            <p:nvPr/>
          </p:nvPicPr>
          <p:blipFill>
            <a:blip r:embed="rId43" cstate="print"/>
            <a:stretch>
              <a:fillRect/>
            </a:stretch>
          </p:blipFill>
          <p:spPr>
            <a:xfrm>
              <a:off x="924821" y="5943739"/>
              <a:ext cx="75080" cy="103016"/>
            </a:xfrm>
            <a:prstGeom prst="rect">
              <a:avLst/>
            </a:prstGeom>
          </p:spPr>
        </p:pic>
      </p:grpSp>
      <p:pic>
        <p:nvPicPr>
          <p:cNvPr id="391" name="object 183">
            <a:extLst>
              <a:ext uri="{FF2B5EF4-FFF2-40B4-BE49-F238E27FC236}">
                <a16:creationId xmlns:a16="http://schemas.microsoft.com/office/drawing/2014/main" id="{E65AD0E5-E184-2CC5-F769-A3413B53D8F3}"/>
              </a:ext>
            </a:extLst>
          </p:cNvPr>
          <p:cNvPicPr/>
          <p:nvPr/>
        </p:nvPicPr>
        <p:blipFill>
          <a:blip r:embed="rId44" cstate="print"/>
          <a:stretch>
            <a:fillRect/>
          </a:stretch>
        </p:blipFill>
        <p:spPr>
          <a:xfrm>
            <a:off x="1441213" y="4050664"/>
            <a:ext cx="127332" cy="73817"/>
          </a:xfrm>
          <a:prstGeom prst="rect">
            <a:avLst/>
          </a:prstGeom>
        </p:spPr>
      </p:pic>
      <p:pic>
        <p:nvPicPr>
          <p:cNvPr id="392" name="object 184">
            <a:extLst>
              <a:ext uri="{FF2B5EF4-FFF2-40B4-BE49-F238E27FC236}">
                <a16:creationId xmlns:a16="http://schemas.microsoft.com/office/drawing/2014/main" id="{DF832FED-7317-CB47-51BB-D390FC376D7A}"/>
              </a:ext>
            </a:extLst>
          </p:cNvPr>
          <p:cNvPicPr/>
          <p:nvPr/>
        </p:nvPicPr>
        <p:blipFill>
          <a:blip r:embed="rId13" cstate="print"/>
          <a:stretch>
            <a:fillRect/>
          </a:stretch>
        </p:blipFill>
        <p:spPr>
          <a:xfrm>
            <a:off x="1433852" y="3873736"/>
            <a:ext cx="151509" cy="128447"/>
          </a:xfrm>
          <a:prstGeom prst="rect">
            <a:avLst/>
          </a:prstGeom>
        </p:spPr>
      </p:pic>
      <p:pic>
        <p:nvPicPr>
          <p:cNvPr id="393" name="object 185">
            <a:extLst>
              <a:ext uri="{FF2B5EF4-FFF2-40B4-BE49-F238E27FC236}">
                <a16:creationId xmlns:a16="http://schemas.microsoft.com/office/drawing/2014/main" id="{8DA9A718-B6AE-D395-10AA-8195C5B54F86}"/>
              </a:ext>
            </a:extLst>
          </p:cNvPr>
          <p:cNvPicPr/>
          <p:nvPr/>
        </p:nvPicPr>
        <p:blipFill>
          <a:blip r:embed="rId45" cstate="print"/>
          <a:stretch>
            <a:fillRect/>
          </a:stretch>
        </p:blipFill>
        <p:spPr>
          <a:xfrm>
            <a:off x="1441213" y="4553521"/>
            <a:ext cx="122800" cy="73817"/>
          </a:xfrm>
          <a:prstGeom prst="rect">
            <a:avLst/>
          </a:prstGeom>
        </p:spPr>
      </p:pic>
      <p:pic>
        <p:nvPicPr>
          <p:cNvPr id="394" name="object 186">
            <a:extLst>
              <a:ext uri="{FF2B5EF4-FFF2-40B4-BE49-F238E27FC236}">
                <a16:creationId xmlns:a16="http://schemas.microsoft.com/office/drawing/2014/main" id="{90565204-57C5-8D29-6B56-C2EA8B283814}"/>
              </a:ext>
            </a:extLst>
          </p:cNvPr>
          <p:cNvPicPr/>
          <p:nvPr/>
        </p:nvPicPr>
        <p:blipFill>
          <a:blip r:embed="rId46" cstate="print"/>
          <a:stretch>
            <a:fillRect/>
          </a:stretch>
        </p:blipFill>
        <p:spPr>
          <a:xfrm>
            <a:off x="1433852" y="4376593"/>
            <a:ext cx="151509" cy="128447"/>
          </a:xfrm>
          <a:prstGeom prst="rect">
            <a:avLst/>
          </a:prstGeom>
        </p:spPr>
      </p:pic>
      <p:pic>
        <p:nvPicPr>
          <p:cNvPr id="395" name="object 187">
            <a:extLst>
              <a:ext uri="{FF2B5EF4-FFF2-40B4-BE49-F238E27FC236}">
                <a16:creationId xmlns:a16="http://schemas.microsoft.com/office/drawing/2014/main" id="{554E46B9-803C-030B-E40A-B69EE6F2B5D5}"/>
              </a:ext>
            </a:extLst>
          </p:cNvPr>
          <p:cNvPicPr/>
          <p:nvPr/>
        </p:nvPicPr>
        <p:blipFill>
          <a:blip r:embed="rId47" cstate="print"/>
          <a:stretch>
            <a:fillRect/>
          </a:stretch>
        </p:blipFill>
        <p:spPr>
          <a:xfrm>
            <a:off x="1943600" y="4050604"/>
            <a:ext cx="129454" cy="72666"/>
          </a:xfrm>
          <a:prstGeom prst="rect">
            <a:avLst/>
          </a:prstGeom>
        </p:spPr>
      </p:pic>
      <p:pic>
        <p:nvPicPr>
          <p:cNvPr id="396" name="object 188">
            <a:extLst>
              <a:ext uri="{FF2B5EF4-FFF2-40B4-BE49-F238E27FC236}">
                <a16:creationId xmlns:a16="http://schemas.microsoft.com/office/drawing/2014/main" id="{5E0E1B74-934D-23EF-3E2D-2B976549245A}"/>
              </a:ext>
            </a:extLst>
          </p:cNvPr>
          <p:cNvPicPr/>
          <p:nvPr/>
        </p:nvPicPr>
        <p:blipFill>
          <a:blip r:embed="rId48" cstate="print"/>
          <a:stretch>
            <a:fillRect/>
          </a:stretch>
        </p:blipFill>
        <p:spPr>
          <a:xfrm>
            <a:off x="1936240" y="3873736"/>
            <a:ext cx="152918" cy="128447"/>
          </a:xfrm>
          <a:prstGeom prst="rect">
            <a:avLst/>
          </a:prstGeom>
        </p:spPr>
      </p:pic>
      <p:sp>
        <p:nvSpPr>
          <p:cNvPr id="397" name="object 189">
            <a:extLst>
              <a:ext uri="{FF2B5EF4-FFF2-40B4-BE49-F238E27FC236}">
                <a16:creationId xmlns:a16="http://schemas.microsoft.com/office/drawing/2014/main" id="{C9E48741-82B7-AD4A-EC4F-DDA2DEE67FC3}"/>
              </a:ext>
            </a:extLst>
          </p:cNvPr>
          <p:cNvSpPr/>
          <p:nvPr/>
        </p:nvSpPr>
        <p:spPr>
          <a:xfrm>
            <a:off x="1987814" y="4564557"/>
            <a:ext cx="49530" cy="50165"/>
          </a:xfrm>
          <a:custGeom>
            <a:avLst/>
            <a:gdLst/>
            <a:ahLst/>
            <a:cxnLst/>
            <a:rect l="l" t="t" r="r" b="b"/>
            <a:pathLst>
              <a:path w="49530" h="50164">
                <a:moveTo>
                  <a:pt x="49518" y="0"/>
                </a:moveTo>
                <a:lnTo>
                  <a:pt x="3183" y="0"/>
                </a:lnTo>
                <a:lnTo>
                  <a:pt x="1680" y="7965"/>
                </a:lnTo>
                <a:lnTo>
                  <a:pt x="7870" y="7965"/>
                </a:lnTo>
                <a:lnTo>
                  <a:pt x="0" y="48414"/>
                </a:lnTo>
                <a:lnTo>
                  <a:pt x="8046" y="48414"/>
                </a:lnTo>
                <a:lnTo>
                  <a:pt x="15916" y="7965"/>
                </a:lnTo>
                <a:lnTo>
                  <a:pt x="33779" y="7965"/>
                </a:lnTo>
                <a:lnTo>
                  <a:pt x="28207" y="36819"/>
                </a:lnTo>
                <a:lnTo>
                  <a:pt x="27147" y="41953"/>
                </a:lnTo>
                <a:lnTo>
                  <a:pt x="27147" y="45405"/>
                </a:lnTo>
                <a:lnTo>
                  <a:pt x="29004" y="49034"/>
                </a:lnTo>
                <a:lnTo>
                  <a:pt x="31214" y="50007"/>
                </a:lnTo>
                <a:lnTo>
                  <a:pt x="34752" y="50007"/>
                </a:lnTo>
                <a:lnTo>
                  <a:pt x="36874" y="49919"/>
                </a:lnTo>
                <a:lnTo>
                  <a:pt x="39084" y="49565"/>
                </a:lnTo>
                <a:lnTo>
                  <a:pt x="41206" y="48945"/>
                </a:lnTo>
                <a:lnTo>
                  <a:pt x="42357" y="43281"/>
                </a:lnTo>
                <a:lnTo>
                  <a:pt x="41737" y="43369"/>
                </a:lnTo>
                <a:lnTo>
                  <a:pt x="41118" y="43369"/>
                </a:lnTo>
                <a:lnTo>
                  <a:pt x="40411" y="43546"/>
                </a:lnTo>
                <a:lnTo>
                  <a:pt x="37847" y="43546"/>
                </a:lnTo>
                <a:lnTo>
                  <a:pt x="36874" y="43104"/>
                </a:lnTo>
                <a:lnTo>
                  <a:pt x="35812" y="41333"/>
                </a:lnTo>
                <a:lnTo>
                  <a:pt x="35723" y="39829"/>
                </a:lnTo>
                <a:lnTo>
                  <a:pt x="36078" y="37705"/>
                </a:lnTo>
                <a:lnTo>
                  <a:pt x="41913" y="7965"/>
                </a:lnTo>
                <a:lnTo>
                  <a:pt x="48016" y="7965"/>
                </a:lnTo>
                <a:lnTo>
                  <a:pt x="49518" y="0"/>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pic>
        <p:nvPicPr>
          <p:cNvPr id="398" name="object 190">
            <a:extLst>
              <a:ext uri="{FF2B5EF4-FFF2-40B4-BE49-F238E27FC236}">
                <a16:creationId xmlns:a16="http://schemas.microsoft.com/office/drawing/2014/main" id="{F2405762-D601-46FD-2276-7943F657DEB4}"/>
              </a:ext>
            </a:extLst>
          </p:cNvPr>
          <p:cNvPicPr/>
          <p:nvPr/>
        </p:nvPicPr>
        <p:blipFill>
          <a:blip r:embed="rId49" cstate="print"/>
          <a:stretch>
            <a:fillRect/>
          </a:stretch>
        </p:blipFill>
        <p:spPr>
          <a:xfrm>
            <a:off x="1936240" y="4376593"/>
            <a:ext cx="152918" cy="128447"/>
          </a:xfrm>
          <a:prstGeom prst="rect">
            <a:avLst/>
          </a:prstGeom>
        </p:spPr>
      </p:pic>
      <p:pic>
        <p:nvPicPr>
          <p:cNvPr id="399" name="object 191">
            <a:extLst>
              <a:ext uri="{FF2B5EF4-FFF2-40B4-BE49-F238E27FC236}">
                <a16:creationId xmlns:a16="http://schemas.microsoft.com/office/drawing/2014/main" id="{61A049CA-C92A-2D89-6C6E-C3A146134FCB}"/>
              </a:ext>
            </a:extLst>
          </p:cNvPr>
          <p:cNvPicPr/>
          <p:nvPr/>
        </p:nvPicPr>
        <p:blipFill>
          <a:blip r:embed="rId50" cstate="print"/>
          <a:stretch>
            <a:fillRect/>
          </a:stretch>
        </p:blipFill>
        <p:spPr>
          <a:xfrm>
            <a:off x="2948376" y="4050664"/>
            <a:ext cx="128835" cy="73817"/>
          </a:xfrm>
          <a:prstGeom prst="rect">
            <a:avLst/>
          </a:prstGeom>
        </p:spPr>
      </p:pic>
      <p:pic>
        <p:nvPicPr>
          <p:cNvPr id="400" name="object 192">
            <a:extLst>
              <a:ext uri="{FF2B5EF4-FFF2-40B4-BE49-F238E27FC236}">
                <a16:creationId xmlns:a16="http://schemas.microsoft.com/office/drawing/2014/main" id="{7BEF0E8E-6A4B-5CFF-C67A-55FE1B2BC176}"/>
              </a:ext>
            </a:extLst>
          </p:cNvPr>
          <p:cNvPicPr/>
          <p:nvPr/>
        </p:nvPicPr>
        <p:blipFill>
          <a:blip r:embed="rId51" cstate="print"/>
          <a:stretch>
            <a:fillRect/>
          </a:stretch>
        </p:blipFill>
        <p:spPr>
          <a:xfrm>
            <a:off x="2941014" y="3873736"/>
            <a:ext cx="151511" cy="128447"/>
          </a:xfrm>
          <a:prstGeom prst="rect">
            <a:avLst/>
          </a:prstGeom>
        </p:spPr>
      </p:pic>
      <p:pic>
        <p:nvPicPr>
          <p:cNvPr id="401" name="object 193">
            <a:extLst>
              <a:ext uri="{FF2B5EF4-FFF2-40B4-BE49-F238E27FC236}">
                <a16:creationId xmlns:a16="http://schemas.microsoft.com/office/drawing/2014/main" id="{5DBFD7E0-CB37-0768-92BF-A06D8E09C0F5}"/>
              </a:ext>
            </a:extLst>
          </p:cNvPr>
          <p:cNvPicPr/>
          <p:nvPr/>
        </p:nvPicPr>
        <p:blipFill>
          <a:blip r:embed="rId52" cstate="print"/>
          <a:stretch>
            <a:fillRect/>
          </a:stretch>
        </p:blipFill>
        <p:spPr>
          <a:xfrm>
            <a:off x="2948376" y="4553521"/>
            <a:ext cx="124247" cy="73817"/>
          </a:xfrm>
          <a:prstGeom prst="rect">
            <a:avLst/>
          </a:prstGeom>
        </p:spPr>
      </p:pic>
      <p:pic>
        <p:nvPicPr>
          <p:cNvPr id="402" name="object 194">
            <a:extLst>
              <a:ext uri="{FF2B5EF4-FFF2-40B4-BE49-F238E27FC236}">
                <a16:creationId xmlns:a16="http://schemas.microsoft.com/office/drawing/2014/main" id="{39161DB9-5ADD-5678-5215-E1143034AE07}"/>
              </a:ext>
            </a:extLst>
          </p:cNvPr>
          <p:cNvPicPr/>
          <p:nvPr/>
        </p:nvPicPr>
        <p:blipFill>
          <a:blip r:embed="rId53" cstate="print"/>
          <a:stretch>
            <a:fillRect/>
          </a:stretch>
        </p:blipFill>
        <p:spPr>
          <a:xfrm>
            <a:off x="2941014" y="4376593"/>
            <a:ext cx="151511" cy="128447"/>
          </a:xfrm>
          <a:prstGeom prst="rect">
            <a:avLst/>
          </a:prstGeom>
        </p:spPr>
      </p:pic>
      <p:pic>
        <p:nvPicPr>
          <p:cNvPr id="403" name="object 195">
            <a:extLst>
              <a:ext uri="{FF2B5EF4-FFF2-40B4-BE49-F238E27FC236}">
                <a16:creationId xmlns:a16="http://schemas.microsoft.com/office/drawing/2014/main" id="{FAD8392B-D036-F0C7-E6B6-F97312DA2AD2}"/>
              </a:ext>
            </a:extLst>
          </p:cNvPr>
          <p:cNvPicPr/>
          <p:nvPr/>
        </p:nvPicPr>
        <p:blipFill>
          <a:blip r:embed="rId54" cstate="print"/>
          <a:stretch>
            <a:fillRect/>
          </a:stretch>
        </p:blipFill>
        <p:spPr>
          <a:xfrm>
            <a:off x="3423130" y="4050664"/>
            <a:ext cx="181823" cy="73817"/>
          </a:xfrm>
          <a:prstGeom prst="rect">
            <a:avLst/>
          </a:prstGeom>
        </p:spPr>
      </p:pic>
      <p:pic>
        <p:nvPicPr>
          <p:cNvPr id="404" name="object 196">
            <a:extLst>
              <a:ext uri="{FF2B5EF4-FFF2-40B4-BE49-F238E27FC236}">
                <a16:creationId xmlns:a16="http://schemas.microsoft.com/office/drawing/2014/main" id="{64E466C7-A802-48A3-803C-EC2C8A9D6E68}"/>
              </a:ext>
            </a:extLst>
          </p:cNvPr>
          <p:cNvPicPr/>
          <p:nvPr/>
        </p:nvPicPr>
        <p:blipFill>
          <a:blip r:embed="rId36" cstate="print"/>
          <a:stretch>
            <a:fillRect/>
          </a:stretch>
        </p:blipFill>
        <p:spPr>
          <a:xfrm>
            <a:off x="3443402" y="3873736"/>
            <a:ext cx="152919" cy="128447"/>
          </a:xfrm>
          <a:prstGeom prst="rect">
            <a:avLst/>
          </a:prstGeom>
        </p:spPr>
      </p:pic>
      <p:pic>
        <p:nvPicPr>
          <p:cNvPr id="405" name="object 197">
            <a:extLst>
              <a:ext uri="{FF2B5EF4-FFF2-40B4-BE49-F238E27FC236}">
                <a16:creationId xmlns:a16="http://schemas.microsoft.com/office/drawing/2014/main" id="{D51B7630-147D-A41C-3E49-243029D6088D}"/>
              </a:ext>
            </a:extLst>
          </p:cNvPr>
          <p:cNvPicPr/>
          <p:nvPr/>
        </p:nvPicPr>
        <p:blipFill>
          <a:blip r:embed="rId55" cstate="print"/>
          <a:stretch>
            <a:fillRect/>
          </a:stretch>
        </p:blipFill>
        <p:spPr>
          <a:xfrm>
            <a:off x="3423130" y="4553521"/>
            <a:ext cx="185096" cy="73817"/>
          </a:xfrm>
          <a:prstGeom prst="rect">
            <a:avLst/>
          </a:prstGeom>
        </p:spPr>
      </p:pic>
      <p:pic>
        <p:nvPicPr>
          <p:cNvPr id="406" name="object 198">
            <a:extLst>
              <a:ext uri="{FF2B5EF4-FFF2-40B4-BE49-F238E27FC236}">
                <a16:creationId xmlns:a16="http://schemas.microsoft.com/office/drawing/2014/main" id="{12173AF0-B518-0751-F1FA-062231D5F543}"/>
              </a:ext>
            </a:extLst>
          </p:cNvPr>
          <p:cNvPicPr/>
          <p:nvPr/>
        </p:nvPicPr>
        <p:blipFill>
          <a:blip r:embed="rId56" cstate="print"/>
          <a:stretch>
            <a:fillRect/>
          </a:stretch>
        </p:blipFill>
        <p:spPr>
          <a:xfrm>
            <a:off x="3443402" y="4376593"/>
            <a:ext cx="152919" cy="128447"/>
          </a:xfrm>
          <a:prstGeom prst="rect">
            <a:avLst/>
          </a:prstGeom>
        </p:spPr>
      </p:pic>
      <p:sp>
        <p:nvSpPr>
          <p:cNvPr id="407" name="object 199">
            <a:extLst>
              <a:ext uri="{FF2B5EF4-FFF2-40B4-BE49-F238E27FC236}">
                <a16:creationId xmlns:a16="http://schemas.microsoft.com/office/drawing/2014/main" id="{0AA77CCA-ED07-4992-6B65-CD09DF322192}"/>
              </a:ext>
            </a:extLst>
          </p:cNvPr>
          <p:cNvSpPr/>
          <p:nvPr/>
        </p:nvSpPr>
        <p:spPr>
          <a:xfrm>
            <a:off x="4655707" y="4840793"/>
            <a:ext cx="58419" cy="86995"/>
          </a:xfrm>
          <a:custGeom>
            <a:avLst/>
            <a:gdLst/>
            <a:ahLst/>
            <a:cxnLst/>
            <a:rect l="l" t="t" r="r" b="b"/>
            <a:pathLst>
              <a:path w="58420" h="86995">
                <a:moveTo>
                  <a:pt x="38280" y="0"/>
                </a:moveTo>
                <a:lnTo>
                  <a:pt x="19542" y="0"/>
                </a:lnTo>
                <a:lnTo>
                  <a:pt x="12299" y="3797"/>
                </a:lnTo>
                <a:lnTo>
                  <a:pt x="0" y="43493"/>
                </a:lnTo>
                <a:lnTo>
                  <a:pt x="454" y="53480"/>
                </a:lnTo>
                <a:lnTo>
                  <a:pt x="19427" y="86872"/>
                </a:lnTo>
                <a:lnTo>
                  <a:pt x="38280" y="86872"/>
                </a:lnTo>
                <a:lnTo>
                  <a:pt x="45407" y="83190"/>
                </a:lnTo>
                <a:lnTo>
                  <a:pt x="48964" y="78012"/>
                </a:lnTo>
                <a:lnTo>
                  <a:pt x="23106" y="78012"/>
                </a:lnTo>
                <a:lnTo>
                  <a:pt x="18737" y="75135"/>
                </a:lnTo>
                <a:lnTo>
                  <a:pt x="11380" y="43493"/>
                </a:lnTo>
                <a:lnTo>
                  <a:pt x="11642" y="35403"/>
                </a:lnTo>
                <a:lnTo>
                  <a:pt x="23106" y="8974"/>
                </a:lnTo>
                <a:lnTo>
                  <a:pt x="48964" y="8974"/>
                </a:lnTo>
                <a:lnTo>
                  <a:pt x="45407" y="3797"/>
                </a:lnTo>
                <a:lnTo>
                  <a:pt x="38280" y="0"/>
                </a:lnTo>
                <a:close/>
              </a:path>
              <a:path w="58420" h="86995">
                <a:moveTo>
                  <a:pt x="48964" y="8974"/>
                </a:moveTo>
                <a:lnTo>
                  <a:pt x="34831" y="8974"/>
                </a:lnTo>
                <a:lnTo>
                  <a:pt x="39199" y="11851"/>
                </a:lnTo>
                <a:lnTo>
                  <a:pt x="42188" y="17604"/>
                </a:lnTo>
                <a:lnTo>
                  <a:pt x="44083" y="22458"/>
                </a:lnTo>
                <a:lnTo>
                  <a:pt x="45450" y="28391"/>
                </a:lnTo>
                <a:lnTo>
                  <a:pt x="46278" y="35403"/>
                </a:lnTo>
                <a:lnTo>
                  <a:pt x="46556" y="43493"/>
                </a:lnTo>
                <a:lnTo>
                  <a:pt x="46278" y="51584"/>
                </a:lnTo>
                <a:lnTo>
                  <a:pt x="34831" y="78012"/>
                </a:lnTo>
                <a:lnTo>
                  <a:pt x="48964" y="78012"/>
                </a:lnTo>
                <a:lnTo>
                  <a:pt x="57937" y="43493"/>
                </a:lnTo>
                <a:lnTo>
                  <a:pt x="57465" y="33571"/>
                </a:lnTo>
                <a:lnTo>
                  <a:pt x="56055" y="24867"/>
                </a:lnTo>
                <a:lnTo>
                  <a:pt x="53718" y="17394"/>
                </a:lnTo>
                <a:lnTo>
                  <a:pt x="50465" y="11161"/>
                </a:lnTo>
                <a:lnTo>
                  <a:pt x="48964" y="8974"/>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08" name="object 200">
            <a:extLst>
              <a:ext uri="{FF2B5EF4-FFF2-40B4-BE49-F238E27FC236}">
                <a16:creationId xmlns:a16="http://schemas.microsoft.com/office/drawing/2014/main" id="{EFC11786-6BB1-56A9-E3DB-63A37571938B}"/>
              </a:ext>
            </a:extLst>
          </p:cNvPr>
          <p:cNvSpPr/>
          <p:nvPr/>
        </p:nvSpPr>
        <p:spPr>
          <a:xfrm>
            <a:off x="5163153" y="4842289"/>
            <a:ext cx="50165" cy="84455"/>
          </a:xfrm>
          <a:custGeom>
            <a:avLst/>
            <a:gdLst/>
            <a:ahLst/>
            <a:cxnLst/>
            <a:rect l="l" t="t" r="r" b="b"/>
            <a:pathLst>
              <a:path w="50164" h="84454">
                <a:moveTo>
                  <a:pt x="31382" y="0"/>
                </a:moveTo>
                <a:lnTo>
                  <a:pt x="20002" y="0"/>
                </a:lnTo>
                <a:lnTo>
                  <a:pt x="0" y="4027"/>
                </a:lnTo>
                <a:lnTo>
                  <a:pt x="0" y="14382"/>
                </a:lnTo>
                <a:lnTo>
                  <a:pt x="20116" y="10355"/>
                </a:lnTo>
                <a:lnTo>
                  <a:pt x="20116" y="74330"/>
                </a:lnTo>
                <a:lnTo>
                  <a:pt x="1609" y="74330"/>
                </a:lnTo>
                <a:lnTo>
                  <a:pt x="1609" y="83880"/>
                </a:lnTo>
                <a:lnTo>
                  <a:pt x="49890" y="83880"/>
                </a:lnTo>
                <a:lnTo>
                  <a:pt x="49890" y="74330"/>
                </a:lnTo>
                <a:lnTo>
                  <a:pt x="31382" y="74330"/>
                </a:lnTo>
                <a:lnTo>
                  <a:pt x="31382" y="0"/>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09" name="object 202">
            <a:extLst>
              <a:ext uri="{FF2B5EF4-FFF2-40B4-BE49-F238E27FC236}">
                <a16:creationId xmlns:a16="http://schemas.microsoft.com/office/drawing/2014/main" id="{8D94FDCE-40E7-1B2B-4517-A10ECA4C611A}"/>
              </a:ext>
            </a:extLst>
          </p:cNvPr>
          <p:cNvSpPr txBox="1"/>
          <p:nvPr/>
        </p:nvSpPr>
        <p:spPr>
          <a:xfrm>
            <a:off x="4932449" y="1202607"/>
            <a:ext cx="2686050" cy="299720"/>
          </a:xfrm>
          <a:prstGeom prst="rect">
            <a:avLst/>
          </a:prstGeom>
        </p:spPr>
        <p:txBody>
          <a:bodyPr vert="horz" wrap="square" lIns="0" tIns="12700" rIns="0" bIns="0" rtlCol="0">
            <a:spAutoFit/>
          </a:bodyPr>
          <a:lstStyle/>
          <a:p>
            <a:pPr marL="12700">
              <a:spcBef>
                <a:spcPts val="100"/>
              </a:spcBef>
            </a:pPr>
            <a:r>
              <a:rPr b="1" kern="0" spc="-20" dirty="0">
                <a:solidFill>
                  <a:sysClr val="windowText" lastClr="000000"/>
                </a:solidFill>
                <a:cs typeface="Calibri"/>
              </a:rPr>
              <a:t>Parameterized</a:t>
            </a:r>
            <a:r>
              <a:rPr b="1" kern="0" spc="-5" dirty="0">
                <a:solidFill>
                  <a:sysClr val="windowText" lastClr="000000"/>
                </a:solidFill>
                <a:cs typeface="Calibri"/>
              </a:rPr>
              <a:t> </a:t>
            </a:r>
            <a:r>
              <a:rPr b="1" kern="0" dirty="0">
                <a:solidFill>
                  <a:sysClr val="windowText" lastClr="000000"/>
                </a:solidFill>
                <a:cs typeface="Calibri"/>
              </a:rPr>
              <a:t>ansatz</a:t>
            </a:r>
            <a:r>
              <a:rPr b="1" kern="0" spc="-5" dirty="0">
                <a:solidFill>
                  <a:sysClr val="windowText" lastClr="000000"/>
                </a:solidFill>
                <a:cs typeface="Calibri"/>
              </a:rPr>
              <a:t> </a:t>
            </a:r>
            <a:r>
              <a:rPr b="1" kern="0" spc="-10" dirty="0">
                <a:solidFill>
                  <a:sysClr val="windowText" lastClr="000000"/>
                </a:solidFill>
                <a:cs typeface="Calibri"/>
              </a:rPr>
              <a:t>circuit</a:t>
            </a:r>
            <a:endParaRPr kern="0" dirty="0">
              <a:solidFill>
                <a:sysClr val="windowText" lastClr="000000"/>
              </a:solidFill>
              <a:cs typeface="Calibri"/>
            </a:endParaRPr>
          </a:p>
        </p:txBody>
      </p:sp>
      <p:grpSp>
        <p:nvGrpSpPr>
          <p:cNvPr id="410" name="object 203">
            <a:extLst>
              <a:ext uri="{FF2B5EF4-FFF2-40B4-BE49-F238E27FC236}">
                <a16:creationId xmlns:a16="http://schemas.microsoft.com/office/drawing/2014/main" id="{9D16801B-A327-D3B1-1F77-607E3AC469EE}"/>
              </a:ext>
            </a:extLst>
          </p:cNvPr>
          <p:cNvGrpSpPr/>
          <p:nvPr/>
        </p:nvGrpSpPr>
        <p:grpSpPr>
          <a:xfrm>
            <a:off x="2985135" y="2896786"/>
            <a:ext cx="6221730" cy="705485"/>
            <a:chOff x="2857422" y="3891279"/>
            <a:chExt cx="6221730" cy="705485"/>
          </a:xfrm>
        </p:grpSpPr>
        <p:sp>
          <p:nvSpPr>
            <p:cNvPr id="411" name="object 204">
              <a:extLst>
                <a:ext uri="{FF2B5EF4-FFF2-40B4-BE49-F238E27FC236}">
                  <a16:creationId xmlns:a16="http://schemas.microsoft.com/office/drawing/2014/main" id="{B8528A5B-9C72-221F-8EE3-FC1025CB0C34}"/>
                </a:ext>
              </a:extLst>
            </p:cNvPr>
            <p:cNvSpPr/>
            <p:nvPr/>
          </p:nvSpPr>
          <p:spPr>
            <a:xfrm>
              <a:off x="2857411" y="4116793"/>
              <a:ext cx="6221730" cy="480059"/>
            </a:xfrm>
            <a:custGeom>
              <a:avLst/>
              <a:gdLst/>
              <a:ahLst/>
              <a:cxnLst/>
              <a:rect l="l" t="t" r="r" b="b"/>
              <a:pathLst>
                <a:path w="6221730" h="480060">
                  <a:moveTo>
                    <a:pt x="6170841" y="0"/>
                  </a:moveTo>
                  <a:lnTo>
                    <a:pt x="3235388" y="0"/>
                  </a:lnTo>
                  <a:lnTo>
                    <a:pt x="3235388" y="1968"/>
                  </a:lnTo>
                  <a:lnTo>
                    <a:pt x="50774" y="1968"/>
                  </a:lnTo>
                  <a:lnTo>
                    <a:pt x="50253" y="352501"/>
                  </a:lnTo>
                  <a:lnTo>
                    <a:pt x="0" y="350431"/>
                  </a:lnTo>
                  <a:lnTo>
                    <a:pt x="58229" y="479933"/>
                  </a:lnTo>
                  <a:lnTo>
                    <a:pt x="121323" y="365747"/>
                  </a:lnTo>
                  <a:lnTo>
                    <a:pt x="126898" y="355650"/>
                  </a:lnTo>
                  <a:lnTo>
                    <a:pt x="75653" y="353542"/>
                  </a:lnTo>
                  <a:lnTo>
                    <a:pt x="76136" y="27368"/>
                  </a:lnTo>
                  <a:lnTo>
                    <a:pt x="3238576" y="27368"/>
                  </a:lnTo>
                  <a:lnTo>
                    <a:pt x="3238576" y="25400"/>
                  </a:lnTo>
                  <a:lnTo>
                    <a:pt x="6145415" y="25400"/>
                  </a:lnTo>
                  <a:lnTo>
                    <a:pt x="6145428" y="12687"/>
                  </a:lnTo>
                  <a:lnTo>
                    <a:pt x="6170828" y="12687"/>
                  </a:lnTo>
                  <a:lnTo>
                    <a:pt x="6170841" y="0"/>
                  </a:lnTo>
                  <a:close/>
                </a:path>
                <a:path w="6221730" h="480060">
                  <a:moveTo>
                    <a:pt x="6221603" y="354660"/>
                  </a:moveTo>
                  <a:lnTo>
                    <a:pt x="6170511" y="353314"/>
                  </a:lnTo>
                  <a:lnTo>
                    <a:pt x="6170815" y="25400"/>
                  </a:lnTo>
                  <a:lnTo>
                    <a:pt x="6158128" y="25400"/>
                  </a:lnTo>
                  <a:lnTo>
                    <a:pt x="6145415" y="25400"/>
                  </a:lnTo>
                  <a:lnTo>
                    <a:pt x="6145111" y="352640"/>
                  </a:lnTo>
                  <a:lnTo>
                    <a:pt x="6094654" y="351307"/>
                  </a:lnTo>
                  <a:lnTo>
                    <a:pt x="6154775" y="479933"/>
                  </a:lnTo>
                  <a:lnTo>
                    <a:pt x="6215723" y="365683"/>
                  </a:lnTo>
                  <a:lnTo>
                    <a:pt x="6221603" y="354660"/>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12" name="object 205">
              <a:extLst>
                <a:ext uri="{FF2B5EF4-FFF2-40B4-BE49-F238E27FC236}">
                  <a16:creationId xmlns:a16="http://schemas.microsoft.com/office/drawing/2014/main" id="{39E9155D-9F61-8B17-391C-0010B58CE5A6}"/>
                </a:ext>
              </a:extLst>
            </p:cNvPr>
            <p:cNvSpPr/>
            <p:nvPr/>
          </p:nvSpPr>
          <p:spPr>
            <a:xfrm>
              <a:off x="6099195" y="3891279"/>
              <a:ext cx="0" cy="240665"/>
            </a:xfrm>
            <a:custGeom>
              <a:avLst/>
              <a:gdLst/>
              <a:ahLst/>
              <a:cxnLst/>
              <a:rect l="l" t="t" r="r" b="b"/>
              <a:pathLst>
                <a:path h="240664">
                  <a:moveTo>
                    <a:pt x="0" y="0"/>
                  </a:moveTo>
                  <a:lnTo>
                    <a:pt x="1" y="240176"/>
                  </a:lnTo>
                </a:path>
              </a:pathLst>
            </a:custGeom>
            <a:ln w="25400">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sp>
        <p:nvSpPr>
          <p:cNvPr id="413" name="object 208">
            <a:extLst>
              <a:ext uri="{FF2B5EF4-FFF2-40B4-BE49-F238E27FC236}">
                <a16:creationId xmlns:a16="http://schemas.microsoft.com/office/drawing/2014/main" id="{2A451A0B-4F32-5967-4EBC-95195DFB8862}"/>
              </a:ext>
            </a:extLst>
          </p:cNvPr>
          <p:cNvSpPr txBox="1"/>
          <p:nvPr/>
        </p:nvSpPr>
        <p:spPr>
          <a:xfrm>
            <a:off x="7070533" y="5154609"/>
            <a:ext cx="3510915" cy="648970"/>
          </a:xfrm>
          <a:prstGeom prst="rect">
            <a:avLst/>
          </a:prstGeom>
        </p:spPr>
        <p:txBody>
          <a:bodyPr vert="horz" wrap="square" lIns="0" tIns="1270" rIns="0" bIns="0" rtlCol="0">
            <a:spAutoFit/>
          </a:bodyPr>
          <a:lstStyle/>
          <a:p>
            <a:pPr marL="31750">
              <a:spcBef>
                <a:spcPts val="10"/>
              </a:spcBef>
            </a:pPr>
            <a:r>
              <a:rPr b="1" kern="0" dirty="0">
                <a:solidFill>
                  <a:sysClr val="windowText" lastClr="000000"/>
                </a:solidFill>
                <a:cs typeface="Calibri"/>
              </a:rPr>
              <a:t>A</a:t>
            </a:r>
            <a:r>
              <a:rPr b="1" kern="0" spc="-45" dirty="0">
                <a:solidFill>
                  <a:sysClr val="windowText" lastClr="000000"/>
                </a:solidFill>
                <a:cs typeface="Calibri"/>
              </a:rPr>
              <a:t> </a:t>
            </a:r>
            <a:r>
              <a:rPr b="1" kern="0" dirty="0">
                <a:solidFill>
                  <a:sysClr val="windowText" lastClr="000000"/>
                </a:solidFill>
                <a:cs typeface="Calibri"/>
              </a:rPr>
              <a:t>classically</a:t>
            </a:r>
            <a:r>
              <a:rPr b="1" kern="0" spc="-45" dirty="0">
                <a:solidFill>
                  <a:sysClr val="windowText" lastClr="000000"/>
                </a:solidFill>
                <a:cs typeface="Calibri"/>
              </a:rPr>
              <a:t> </a:t>
            </a:r>
            <a:r>
              <a:rPr b="1" u="sng" kern="0" dirty="0">
                <a:solidFill>
                  <a:sysClr val="windowText" lastClr="000000"/>
                </a:solidFill>
                <a:uFill>
                  <a:solidFill>
                    <a:srgbClr val="000000"/>
                  </a:solidFill>
                </a:uFill>
                <a:cs typeface="Calibri"/>
              </a:rPr>
              <a:t>simulable</a:t>
            </a:r>
            <a:r>
              <a:rPr b="1" u="sng" kern="0" spc="-45" dirty="0">
                <a:solidFill>
                  <a:sysClr val="windowText" lastClr="000000"/>
                </a:solidFill>
                <a:uFill>
                  <a:solidFill>
                    <a:srgbClr val="000000"/>
                  </a:solidFill>
                </a:uFill>
                <a:cs typeface="Calibri"/>
              </a:rPr>
              <a:t> </a:t>
            </a:r>
            <a:r>
              <a:rPr b="1" u="sng" kern="0" dirty="0">
                <a:solidFill>
                  <a:sysClr val="windowText" lastClr="000000"/>
                </a:solidFill>
                <a:uFill>
                  <a:solidFill>
                    <a:srgbClr val="000000"/>
                  </a:solidFill>
                </a:uFill>
                <a:cs typeface="Calibri"/>
              </a:rPr>
              <a:t>Clifford</a:t>
            </a:r>
            <a:r>
              <a:rPr b="1" kern="0" spc="-45" dirty="0">
                <a:solidFill>
                  <a:sysClr val="windowText" lastClr="000000"/>
                </a:solidFill>
                <a:cs typeface="Calibri"/>
              </a:rPr>
              <a:t> </a:t>
            </a:r>
            <a:r>
              <a:rPr b="1" kern="0" spc="-10" dirty="0">
                <a:solidFill>
                  <a:sysClr val="windowText" lastClr="000000"/>
                </a:solidFill>
                <a:cs typeface="Calibri"/>
              </a:rPr>
              <a:t>circuit</a:t>
            </a:r>
            <a:endParaRPr kern="0">
              <a:solidFill>
                <a:sysClr val="windowText" lastClr="000000"/>
              </a:solidFill>
              <a:cs typeface="Calibri"/>
            </a:endParaRPr>
          </a:p>
          <a:p>
            <a:pPr marL="12700">
              <a:spcBef>
                <a:spcPts val="555"/>
              </a:spcBef>
            </a:pPr>
            <a:r>
              <a:rPr b="1" kern="0" dirty="0">
                <a:solidFill>
                  <a:sysClr val="windowText" lastClr="000000"/>
                </a:solidFill>
                <a:cs typeface="Calibri"/>
              </a:rPr>
              <a:t>Discrete</a:t>
            </a:r>
            <a:r>
              <a:rPr b="1" kern="0" spc="-35" dirty="0">
                <a:solidFill>
                  <a:sysClr val="windowText" lastClr="000000"/>
                </a:solidFill>
                <a:cs typeface="Calibri"/>
              </a:rPr>
              <a:t> </a:t>
            </a:r>
            <a:r>
              <a:rPr b="1" kern="0" dirty="0">
                <a:solidFill>
                  <a:sysClr val="windowText" lastClr="000000"/>
                </a:solidFill>
                <a:cs typeface="Calibri"/>
              </a:rPr>
              <a:t>angles</a:t>
            </a:r>
            <a:r>
              <a:rPr b="1" kern="0" spc="-35" dirty="0">
                <a:solidFill>
                  <a:sysClr val="windowText" lastClr="000000"/>
                </a:solidFill>
                <a:cs typeface="Calibri"/>
              </a:rPr>
              <a:t> </a:t>
            </a:r>
            <a:r>
              <a:rPr b="1" kern="0" dirty="0">
                <a:solidFill>
                  <a:sysClr val="windowText" lastClr="000000"/>
                </a:solidFill>
                <a:cs typeface="Calibri"/>
              </a:rPr>
              <a:t>=</a:t>
            </a:r>
            <a:r>
              <a:rPr b="1" kern="0" spc="-20" dirty="0">
                <a:solidFill>
                  <a:sysClr val="windowText" lastClr="000000"/>
                </a:solidFill>
                <a:cs typeface="Calibri"/>
              </a:rPr>
              <a:t> </a:t>
            </a:r>
            <a:r>
              <a:rPr b="1" kern="0" dirty="0">
                <a:solidFill>
                  <a:sysClr val="windowText" lastClr="000000"/>
                </a:solidFill>
                <a:cs typeface="Calibri"/>
              </a:rPr>
              <a:t>{0,</a:t>
            </a:r>
            <a:r>
              <a:rPr b="1" kern="0" spc="-30" dirty="0">
                <a:solidFill>
                  <a:sysClr val="windowText" lastClr="000000"/>
                </a:solidFill>
                <a:cs typeface="Calibri"/>
              </a:rPr>
              <a:t> </a:t>
            </a:r>
            <a:r>
              <a:rPr b="1" kern="0" dirty="0">
                <a:solidFill>
                  <a:sysClr val="windowText" lastClr="000000"/>
                </a:solidFill>
                <a:cs typeface="Calibri"/>
              </a:rPr>
              <a:t>pi/2,</a:t>
            </a:r>
            <a:r>
              <a:rPr b="1" kern="0" spc="-30" dirty="0">
                <a:solidFill>
                  <a:sysClr val="windowText" lastClr="000000"/>
                </a:solidFill>
                <a:cs typeface="Calibri"/>
              </a:rPr>
              <a:t> </a:t>
            </a:r>
            <a:r>
              <a:rPr b="1" kern="0" dirty="0">
                <a:solidFill>
                  <a:sysClr val="windowText" lastClr="000000"/>
                </a:solidFill>
                <a:cs typeface="Calibri"/>
              </a:rPr>
              <a:t>pi,</a:t>
            </a:r>
            <a:r>
              <a:rPr b="1" kern="0" spc="-25" dirty="0">
                <a:solidFill>
                  <a:sysClr val="windowText" lastClr="000000"/>
                </a:solidFill>
                <a:cs typeface="Calibri"/>
              </a:rPr>
              <a:t> </a:t>
            </a:r>
            <a:r>
              <a:rPr b="1" kern="0" spc="-10" dirty="0">
                <a:solidFill>
                  <a:sysClr val="windowText" lastClr="000000"/>
                </a:solidFill>
                <a:cs typeface="Calibri"/>
              </a:rPr>
              <a:t>3*pi/2}</a:t>
            </a:r>
            <a:endParaRPr kern="0">
              <a:solidFill>
                <a:sysClr val="windowText" lastClr="000000"/>
              </a:solidFill>
              <a:cs typeface="Calibri"/>
            </a:endParaRPr>
          </a:p>
        </p:txBody>
      </p:sp>
      <p:sp>
        <p:nvSpPr>
          <p:cNvPr id="414" name="object 209">
            <a:extLst>
              <a:ext uri="{FF2B5EF4-FFF2-40B4-BE49-F238E27FC236}">
                <a16:creationId xmlns:a16="http://schemas.microsoft.com/office/drawing/2014/main" id="{6BC258D6-350E-BC0E-CF6C-75EC8C591B81}"/>
              </a:ext>
            </a:extLst>
          </p:cNvPr>
          <p:cNvSpPr txBox="1"/>
          <p:nvPr/>
        </p:nvSpPr>
        <p:spPr>
          <a:xfrm>
            <a:off x="1105154" y="5163753"/>
            <a:ext cx="3601720" cy="640080"/>
          </a:xfrm>
          <a:prstGeom prst="rect">
            <a:avLst/>
          </a:prstGeom>
        </p:spPr>
        <p:txBody>
          <a:bodyPr vert="horz" wrap="square" lIns="0" tIns="1270" rIns="0" bIns="0" rtlCol="0">
            <a:spAutoFit/>
          </a:bodyPr>
          <a:lstStyle/>
          <a:p>
            <a:pPr marL="12700">
              <a:spcBef>
                <a:spcPts val="10"/>
              </a:spcBef>
            </a:pPr>
            <a:r>
              <a:rPr b="1" kern="0" dirty="0">
                <a:solidFill>
                  <a:sysClr val="windowText" lastClr="000000"/>
                </a:solidFill>
                <a:cs typeface="Calibri"/>
              </a:rPr>
              <a:t>A</a:t>
            </a:r>
            <a:r>
              <a:rPr b="1" kern="0" spc="-40" dirty="0">
                <a:solidFill>
                  <a:sysClr val="windowText" lastClr="000000"/>
                </a:solidFill>
                <a:cs typeface="Calibri"/>
              </a:rPr>
              <a:t> </a:t>
            </a:r>
            <a:r>
              <a:rPr b="1" kern="0" dirty="0">
                <a:solidFill>
                  <a:sysClr val="windowText" lastClr="000000"/>
                </a:solidFill>
                <a:cs typeface="Calibri"/>
              </a:rPr>
              <a:t>classically</a:t>
            </a:r>
            <a:r>
              <a:rPr b="1" kern="0" spc="-45" dirty="0">
                <a:solidFill>
                  <a:sysClr val="windowText" lastClr="000000"/>
                </a:solidFill>
                <a:cs typeface="Calibri"/>
              </a:rPr>
              <a:t> </a:t>
            </a:r>
            <a:r>
              <a:rPr b="1" u="sng" kern="0" spc="-10" dirty="0">
                <a:solidFill>
                  <a:sysClr val="windowText" lastClr="000000"/>
                </a:solidFill>
                <a:uFill>
                  <a:solidFill>
                    <a:srgbClr val="000000"/>
                  </a:solidFill>
                </a:uFill>
                <a:cs typeface="Calibri"/>
              </a:rPr>
              <a:t>intractable</a:t>
            </a:r>
            <a:r>
              <a:rPr b="1" u="sng" kern="0" spc="-45" dirty="0">
                <a:solidFill>
                  <a:sysClr val="windowText" lastClr="000000"/>
                </a:solidFill>
                <a:uFill>
                  <a:solidFill>
                    <a:srgbClr val="000000"/>
                  </a:solidFill>
                </a:uFill>
                <a:cs typeface="Calibri"/>
              </a:rPr>
              <a:t> </a:t>
            </a:r>
            <a:r>
              <a:rPr b="1" u="sng" kern="0" dirty="0">
                <a:solidFill>
                  <a:sysClr val="windowText" lastClr="000000"/>
                </a:solidFill>
                <a:uFill>
                  <a:solidFill>
                    <a:srgbClr val="000000"/>
                  </a:solidFill>
                </a:uFill>
                <a:cs typeface="Calibri"/>
              </a:rPr>
              <a:t>general</a:t>
            </a:r>
            <a:r>
              <a:rPr b="1" kern="0" spc="-40" dirty="0">
                <a:solidFill>
                  <a:sysClr val="windowText" lastClr="000000"/>
                </a:solidFill>
                <a:cs typeface="Calibri"/>
              </a:rPr>
              <a:t> </a:t>
            </a:r>
            <a:r>
              <a:rPr b="1" kern="0" spc="-10" dirty="0">
                <a:solidFill>
                  <a:sysClr val="windowText" lastClr="000000"/>
                </a:solidFill>
                <a:cs typeface="Calibri"/>
              </a:rPr>
              <a:t>circuit</a:t>
            </a:r>
            <a:endParaRPr kern="0">
              <a:solidFill>
                <a:sysClr val="windowText" lastClr="000000"/>
              </a:solidFill>
              <a:cs typeface="Calibri"/>
            </a:endParaRPr>
          </a:p>
          <a:p>
            <a:pPr marL="397510">
              <a:spcBef>
                <a:spcPts val="480"/>
              </a:spcBef>
            </a:pPr>
            <a:r>
              <a:rPr b="1" kern="0" dirty="0">
                <a:solidFill>
                  <a:sysClr val="windowText" lastClr="000000"/>
                </a:solidFill>
                <a:cs typeface="Calibri"/>
              </a:rPr>
              <a:t>Continuous</a:t>
            </a:r>
            <a:r>
              <a:rPr b="1" kern="0" spc="-35" dirty="0">
                <a:solidFill>
                  <a:sysClr val="windowText" lastClr="000000"/>
                </a:solidFill>
                <a:cs typeface="Calibri"/>
              </a:rPr>
              <a:t> </a:t>
            </a:r>
            <a:r>
              <a:rPr b="1" kern="0" dirty="0">
                <a:solidFill>
                  <a:sysClr val="windowText" lastClr="000000"/>
                </a:solidFill>
                <a:cs typeface="Calibri"/>
              </a:rPr>
              <a:t>angles</a:t>
            </a:r>
            <a:r>
              <a:rPr b="1" kern="0" spc="-35" dirty="0">
                <a:solidFill>
                  <a:sysClr val="windowText" lastClr="000000"/>
                </a:solidFill>
                <a:cs typeface="Calibri"/>
              </a:rPr>
              <a:t> </a:t>
            </a:r>
            <a:r>
              <a:rPr b="1" kern="0" dirty="0">
                <a:solidFill>
                  <a:sysClr val="windowText" lastClr="000000"/>
                </a:solidFill>
                <a:cs typeface="Calibri"/>
              </a:rPr>
              <a:t>=</a:t>
            </a:r>
            <a:r>
              <a:rPr b="1" kern="0" spc="-20" dirty="0">
                <a:solidFill>
                  <a:sysClr val="windowText" lastClr="000000"/>
                </a:solidFill>
                <a:cs typeface="Calibri"/>
              </a:rPr>
              <a:t> </a:t>
            </a:r>
            <a:r>
              <a:rPr b="1" kern="0" dirty="0">
                <a:solidFill>
                  <a:sysClr val="windowText" lastClr="000000"/>
                </a:solidFill>
                <a:cs typeface="Calibri"/>
              </a:rPr>
              <a:t>[0,</a:t>
            </a:r>
            <a:r>
              <a:rPr b="1" kern="0" spc="-30" dirty="0">
                <a:solidFill>
                  <a:sysClr val="windowText" lastClr="000000"/>
                </a:solidFill>
                <a:cs typeface="Calibri"/>
              </a:rPr>
              <a:t> </a:t>
            </a:r>
            <a:r>
              <a:rPr b="1" kern="0" spc="-20" dirty="0">
                <a:solidFill>
                  <a:sysClr val="windowText" lastClr="000000"/>
                </a:solidFill>
                <a:cs typeface="Calibri"/>
              </a:rPr>
              <a:t>2*pi]</a:t>
            </a:r>
            <a:endParaRPr kern="0">
              <a:solidFill>
                <a:sysClr val="windowText" lastClr="000000"/>
              </a:solidFill>
              <a:cs typeface="Calibri"/>
            </a:endParaRPr>
          </a:p>
        </p:txBody>
      </p:sp>
      <p:sp>
        <p:nvSpPr>
          <p:cNvPr id="415" name="Rectangle 414">
            <a:extLst>
              <a:ext uri="{FF2B5EF4-FFF2-40B4-BE49-F238E27FC236}">
                <a16:creationId xmlns:a16="http://schemas.microsoft.com/office/drawing/2014/main" id="{EFE2966D-0042-5149-0264-DB6A268D56D1}"/>
              </a:ext>
            </a:extLst>
          </p:cNvPr>
          <p:cNvSpPr/>
          <p:nvPr/>
        </p:nvSpPr>
        <p:spPr>
          <a:xfrm>
            <a:off x="313726" y="2896327"/>
            <a:ext cx="5927333" cy="2912506"/>
          </a:xfrm>
          <a:prstGeom prst="rect">
            <a:avLst/>
          </a:prstGeom>
          <a:solidFill>
            <a:srgbClr val="FFFFFF"/>
          </a:solidFill>
          <a:ln w="12700" cap="flat" cmpd="sng" algn="ctr">
            <a:solidFill>
              <a:srgbClr val="FFFFFF"/>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Univers"/>
              <a:ea typeface="+mn-ea"/>
              <a:cs typeface="+mn-cs"/>
            </a:endParaRPr>
          </a:p>
        </p:txBody>
      </p:sp>
      <p:sp>
        <p:nvSpPr>
          <p:cNvPr id="416" name="Rectangle 415">
            <a:extLst>
              <a:ext uri="{FF2B5EF4-FFF2-40B4-BE49-F238E27FC236}">
                <a16:creationId xmlns:a16="http://schemas.microsoft.com/office/drawing/2014/main" id="{DF17A084-D143-417C-6C92-2A72AE1E84E6}"/>
              </a:ext>
            </a:extLst>
          </p:cNvPr>
          <p:cNvSpPr/>
          <p:nvPr/>
        </p:nvSpPr>
        <p:spPr>
          <a:xfrm>
            <a:off x="6245387" y="2896786"/>
            <a:ext cx="5927333" cy="2912506"/>
          </a:xfrm>
          <a:prstGeom prst="rect">
            <a:avLst/>
          </a:prstGeom>
          <a:solidFill>
            <a:srgbClr val="FFFFFF"/>
          </a:solidFill>
          <a:ln w="12700" cap="flat" cmpd="sng" algn="ctr">
            <a:solidFill>
              <a:srgbClr val="FFFFFF"/>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Univers"/>
              <a:ea typeface="+mn-ea"/>
              <a:cs typeface="+mn-cs"/>
            </a:endParaRPr>
          </a:p>
        </p:txBody>
      </p:sp>
      <p:sp>
        <p:nvSpPr>
          <p:cNvPr id="417" name="TextBox 416">
            <a:extLst>
              <a:ext uri="{FF2B5EF4-FFF2-40B4-BE49-F238E27FC236}">
                <a16:creationId xmlns:a16="http://schemas.microsoft.com/office/drawing/2014/main" id="{1E5268A4-C070-243B-EFDC-4399EA4A42C0}"/>
              </a:ext>
            </a:extLst>
          </p:cNvPr>
          <p:cNvSpPr txBox="1"/>
          <p:nvPr/>
        </p:nvSpPr>
        <p:spPr>
          <a:xfrm>
            <a:off x="460690" y="2767337"/>
            <a:ext cx="2437358" cy="845547"/>
          </a:xfrm>
          <a:prstGeom prst="rect">
            <a:avLst/>
          </a:prstGeom>
          <a:solidFill>
            <a:srgbClr val="5C9BA4"/>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nchor="ctr"/>
          <a:lstStyle>
            <a:defPPr>
              <a:defRPr lang="en-US"/>
            </a:defPPr>
            <a:lvl1pPr algn="ctr">
              <a:defRPr sz="2400" b="1">
                <a:solidFill>
                  <a:schemeClr val="bg1"/>
                </a:solidFill>
                <a:latin typeface="Calibri" panose="020F0502020204030204" pitchFamily="34" charset="0"/>
                <a:cs typeface="Calibri" panose="020F050202020403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2000" dirty="0">
                <a:latin typeface="Calibri"/>
                <a:cs typeface="Calibri"/>
              </a:rPr>
              <a:t>Clifford + Non-Clifford Space</a:t>
            </a:r>
            <a:endParaRPr lang="en-US" sz="2000" dirty="0"/>
          </a:p>
        </p:txBody>
      </p:sp>
      <p:sp>
        <p:nvSpPr>
          <p:cNvPr id="419" name="TextBox 418">
            <a:extLst>
              <a:ext uri="{FF2B5EF4-FFF2-40B4-BE49-F238E27FC236}">
                <a16:creationId xmlns:a16="http://schemas.microsoft.com/office/drawing/2014/main" id="{2C166D6E-B9E4-B0E7-5A0E-D436326297BF}"/>
              </a:ext>
            </a:extLst>
          </p:cNvPr>
          <p:cNvSpPr txBox="1"/>
          <p:nvPr/>
        </p:nvSpPr>
        <p:spPr>
          <a:xfrm>
            <a:off x="9281160" y="2761130"/>
            <a:ext cx="2437358" cy="845547"/>
          </a:xfrm>
          <a:prstGeom prst="rect">
            <a:avLst/>
          </a:prstGeom>
          <a:solidFill>
            <a:srgbClr val="5C9BA4"/>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nchor="ctr"/>
          <a:lstStyle>
            <a:defPPr>
              <a:defRPr lang="en-US"/>
            </a:defPPr>
            <a:lvl1pPr algn="ctr">
              <a:defRPr sz="2400" b="1">
                <a:solidFill>
                  <a:schemeClr val="bg1"/>
                </a:solidFill>
                <a:latin typeface="Calibri" panose="020F0502020204030204" pitchFamily="34" charset="0"/>
                <a:cs typeface="Calibri" panose="020F050202020403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2000" dirty="0">
                <a:latin typeface="Calibri"/>
                <a:cs typeface="Calibri"/>
              </a:rPr>
              <a:t>Clifford Space</a:t>
            </a:r>
            <a:endParaRPr lang="en-US" sz="2000" dirty="0"/>
          </a:p>
        </p:txBody>
      </p:sp>
      <p:sp>
        <p:nvSpPr>
          <p:cNvPr id="420" name="TextBox 419">
            <a:extLst>
              <a:ext uri="{FF2B5EF4-FFF2-40B4-BE49-F238E27FC236}">
                <a16:creationId xmlns:a16="http://schemas.microsoft.com/office/drawing/2014/main" id="{062E7B07-DEB4-5167-4739-AB97DF23B8A8}"/>
              </a:ext>
            </a:extLst>
          </p:cNvPr>
          <p:cNvSpPr txBox="1"/>
          <p:nvPr/>
        </p:nvSpPr>
        <p:spPr>
          <a:xfrm>
            <a:off x="-20694" y="5811333"/>
            <a:ext cx="12130631"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latin typeface="Calibri" panose="020F0502020204030204" pitchFamily="34" charset="0"/>
                <a:cs typeface="Calibri" panose="020F0502020204030204" pitchFamily="34" charset="0"/>
              </a:rPr>
              <a:t>Gokul Ravi </a:t>
            </a:r>
            <a:r>
              <a:rPr kumimoji="0" lang="en-US" sz="1400" b="0" i="0" u="none" strike="noStrike" kern="1200" cap="none" spc="0" normalizeH="0" baseline="0" noProof="0" dirty="0">
                <a:ln>
                  <a:noFill/>
                </a:ln>
                <a:effectLst/>
                <a:uLnTx/>
                <a:uFillTx/>
                <a:latin typeface="Calibri" panose="020F0502020204030204" pitchFamily="34" charset="0"/>
                <a:ea typeface="+mn-ea"/>
                <a:cs typeface="Calibri" panose="020F0502020204030204" pitchFamily="34" charset="0"/>
              </a:rPr>
              <a:t>et al. </a:t>
            </a:r>
            <a:r>
              <a:rPr kumimoji="0" lang="en-US" sz="1400" b="0" i="0" u="none" strike="noStrike" kern="1200" cap="none" spc="0" normalizeH="0" noProof="0" dirty="0">
                <a:ln>
                  <a:noFill/>
                </a:ln>
                <a:effectLst/>
                <a:uLnTx/>
                <a:uFillTx/>
                <a:latin typeface="Calibri" panose="020F0502020204030204" pitchFamily="34" charset="0"/>
                <a:ea typeface="+mn-ea"/>
                <a:cs typeface="Calibri" panose="020F0502020204030204" pitchFamily="34" charset="0"/>
              </a:rPr>
              <a:t>“</a:t>
            </a:r>
            <a:r>
              <a:rPr lang="en-US" sz="1400" dirty="0"/>
              <a:t>CAFQA: A classical simulation bootstrap for variational quantum algorithms</a:t>
            </a:r>
            <a:r>
              <a:rPr kumimoji="0" lang="en-US" sz="1400" b="0" i="0" u="none" strike="noStrike" kern="1200" cap="none" spc="0" normalizeH="0" noProof="0" dirty="0">
                <a:ln>
                  <a:noFill/>
                </a:ln>
                <a:effectLst/>
                <a:uLnTx/>
                <a:uFillTx/>
                <a:latin typeface="Calibri" panose="020F0502020204030204" pitchFamily="34" charset="0"/>
                <a:ea typeface="+mn-ea"/>
                <a:cs typeface="Calibri" panose="020F0502020204030204" pitchFamily="34" charset="0"/>
              </a:rPr>
              <a:t>”, ASPLOS 2023</a:t>
            </a:r>
          </a:p>
        </p:txBody>
      </p:sp>
    </p:spTree>
    <p:extLst>
      <p:ext uri="{BB962C8B-B14F-4D97-AF65-F5344CB8AC3E}">
        <p14:creationId xmlns:p14="http://schemas.microsoft.com/office/powerpoint/2010/main" val="4099374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415"/>
                                        </p:tgtEl>
                                        <p:attrNameLst>
                                          <p:attrName>style.visibility</p:attrName>
                                        </p:attrNameLst>
                                      </p:cBhvr>
                                      <p:to>
                                        <p:strVal val="hidden"/>
                                      </p:to>
                                    </p:set>
                                  </p:childTnLst>
                                </p:cTn>
                              </p:par>
                              <p:par>
                                <p:cTn id="7" presetID="1" presetClass="entr" presetSubtype="0" fill="hold" grpId="0" nodeType="withEffect">
                                  <p:stCondLst>
                                    <p:cond delay="0"/>
                                  </p:stCondLst>
                                  <p:childTnLst>
                                    <p:set>
                                      <p:cBhvr>
                                        <p:cTn id="8" dur="1" fill="hold">
                                          <p:stCondLst>
                                            <p:cond delay="0"/>
                                          </p:stCondLst>
                                        </p:cTn>
                                        <p:tgtEl>
                                          <p:spTgt spid="4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0" nodeType="clickEffect">
                                  <p:stCondLst>
                                    <p:cond delay="0"/>
                                  </p:stCondLst>
                                  <p:childTnLst>
                                    <p:set>
                                      <p:cBhvr>
                                        <p:cTn id="12" dur="1" fill="hold">
                                          <p:stCondLst>
                                            <p:cond delay="0"/>
                                          </p:stCondLst>
                                        </p:cTn>
                                        <p:tgtEl>
                                          <p:spTgt spid="416"/>
                                        </p:tgtEl>
                                        <p:attrNameLst>
                                          <p:attrName>style.visibility</p:attrName>
                                        </p:attrNameLst>
                                      </p:cBhvr>
                                      <p:to>
                                        <p:strVal val="hidden"/>
                                      </p:to>
                                    </p:set>
                                  </p:childTnLst>
                                </p:cTn>
                              </p:par>
                              <p:par>
                                <p:cTn id="13" presetID="1" presetClass="entr" presetSubtype="0" fill="hold" grpId="0" nodeType="withEffect">
                                  <p:stCondLst>
                                    <p:cond delay="0"/>
                                  </p:stCondLst>
                                  <p:childTnLst>
                                    <p:set>
                                      <p:cBhvr>
                                        <p:cTn id="14" dur="1" fill="hold">
                                          <p:stCondLst>
                                            <p:cond delay="0"/>
                                          </p:stCondLst>
                                        </p:cTn>
                                        <p:tgtEl>
                                          <p:spTgt spid="4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415" grpId="0" animBg="1"/>
      <p:bldP spid="416" grpId="0" animBg="1"/>
      <p:bldP spid="417" grpId="0" animBg="1"/>
      <p:bldP spid="419"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FCAF57EB-3D10-C993-E3D8-E1B965F82382}"/>
              </a:ext>
            </a:extLst>
          </p:cNvPr>
          <p:cNvSpPr txBox="1">
            <a:spLocks/>
          </p:cNvSpPr>
          <p:nvPr/>
        </p:nvSpPr>
        <p:spPr>
          <a:xfrm>
            <a:off x="82062" y="39406"/>
            <a:ext cx="12027875" cy="101476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i="0" kern="1200" baseline="0">
                <a:solidFill>
                  <a:srgbClr val="A7934B"/>
                </a:solidFill>
                <a:latin typeface="Roboto" panose="02000000000000000000" pitchFamily="2" charset="0"/>
                <a:ea typeface="Roboto" panose="02000000000000000000" pitchFamily="2" charset="0"/>
                <a:cs typeface="Roboto" panose="02000000000000000000" pitchFamily="2" charset="0"/>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3600" b="1" i="0" u="none" strike="noStrike" kern="1200" cap="none" spc="0" normalizeH="0" baseline="0" noProof="0" dirty="0">
                <a:ln>
                  <a:noFill/>
                </a:ln>
                <a:solidFill>
                  <a:srgbClr val="BE5700"/>
                </a:solidFill>
                <a:effectLst/>
                <a:uLnTx/>
                <a:uFillTx/>
                <a:latin typeface="Roboto" panose="02000000000000000000" pitchFamily="2" charset="0"/>
                <a:ea typeface="Roboto" panose="02000000000000000000" pitchFamily="2" charset="0"/>
                <a:cs typeface="Roboto" panose="02000000000000000000" pitchFamily="2" charset="0"/>
              </a:rPr>
              <a:t>Performance Of CAFQA</a:t>
            </a:r>
          </a:p>
        </p:txBody>
      </p:sp>
      <p:cxnSp>
        <p:nvCxnSpPr>
          <p:cNvPr id="10" name="Straight Connector 9"/>
          <p:cNvCxnSpPr>
            <a:cxnSpLocks/>
          </p:cNvCxnSpPr>
          <p:nvPr/>
        </p:nvCxnSpPr>
        <p:spPr>
          <a:xfrm>
            <a:off x="0" y="1054167"/>
            <a:ext cx="12192000" cy="0"/>
          </a:xfrm>
          <a:prstGeom prst="line">
            <a:avLst/>
          </a:prstGeom>
          <a:ln w="19050">
            <a:solidFill>
              <a:srgbClr val="BF5700"/>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0867DB99-49B8-92B4-DEEC-ADA6D8375FCB}"/>
              </a:ext>
            </a:extLst>
          </p:cNvPr>
          <p:cNvSpPr txBox="1"/>
          <p:nvPr/>
        </p:nvSpPr>
        <p:spPr>
          <a:xfrm>
            <a:off x="-885" y="6126610"/>
            <a:ext cx="12192883" cy="731520"/>
          </a:xfrm>
          <a:prstGeom prst="rect">
            <a:avLst/>
          </a:prstGeom>
          <a:solidFill>
            <a:srgbClr val="BF5700"/>
          </a:solidFill>
        </p:spPr>
        <p:txBody>
          <a:bodyPr wrap="square" rtlCol="0">
            <a:noAutofit/>
          </a:bodyPr>
          <a:lstStyle/>
          <a:p>
            <a:pPr marL="0" marR="0" lvl="0" indent="0" algn="ctr" defTabSz="1091246"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Calibri"/>
                <a:ea typeface="+mn-ea"/>
                <a:cs typeface="+mn-cs"/>
              </a:rPr>
              <a:t>CAFQA achieves similar</a:t>
            </a:r>
            <a:r>
              <a:rPr lang="en-US" sz="2400" kern="0" dirty="0">
                <a:solidFill>
                  <a:prstClr val="white"/>
                </a:solidFill>
                <a:latin typeface="Calibri"/>
              </a:rPr>
              <a:t> accuracy with fewer iterations</a:t>
            </a:r>
            <a:endParaRPr kumimoji="0" lang="en-US" sz="2400" b="0" i="0" u="none" strike="noStrike" kern="0" cap="none" spc="0" normalizeH="0" baseline="0" noProof="0" dirty="0">
              <a:ln>
                <a:noFill/>
              </a:ln>
              <a:solidFill>
                <a:prstClr val="white"/>
              </a:solidFill>
              <a:effectLst/>
              <a:uLnTx/>
              <a:uFillTx/>
              <a:latin typeface="Calibri"/>
              <a:ea typeface="+mn-ea"/>
              <a:cs typeface="+mn-cs"/>
            </a:endParaRPr>
          </a:p>
        </p:txBody>
      </p:sp>
      <p:grpSp>
        <p:nvGrpSpPr>
          <p:cNvPr id="136" name="object 2">
            <a:extLst>
              <a:ext uri="{FF2B5EF4-FFF2-40B4-BE49-F238E27FC236}">
                <a16:creationId xmlns:a16="http://schemas.microsoft.com/office/drawing/2014/main" id="{4102D564-A444-708E-95CC-389147D2052E}"/>
              </a:ext>
            </a:extLst>
          </p:cNvPr>
          <p:cNvGrpSpPr/>
          <p:nvPr/>
        </p:nvGrpSpPr>
        <p:grpSpPr>
          <a:xfrm>
            <a:off x="1532333" y="5157316"/>
            <a:ext cx="83820" cy="186690"/>
            <a:chOff x="1473145" y="5723422"/>
            <a:chExt cx="83820" cy="186690"/>
          </a:xfrm>
        </p:grpSpPr>
        <p:sp>
          <p:nvSpPr>
            <p:cNvPr id="137" name="object 3">
              <a:extLst>
                <a:ext uri="{FF2B5EF4-FFF2-40B4-BE49-F238E27FC236}">
                  <a16:creationId xmlns:a16="http://schemas.microsoft.com/office/drawing/2014/main" id="{49356BEE-6064-A8F2-EBAE-090655745560}"/>
                </a:ext>
              </a:extLst>
            </p:cNvPr>
            <p:cNvSpPr/>
            <p:nvPr/>
          </p:nvSpPr>
          <p:spPr>
            <a:xfrm>
              <a:off x="1514956" y="5723422"/>
              <a:ext cx="0" cy="29209"/>
            </a:xfrm>
            <a:custGeom>
              <a:avLst/>
              <a:gdLst/>
              <a:ahLst/>
              <a:cxnLst/>
              <a:rect l="l" t="t" r="r" b="b"/>
              <a:pathLst>
                <a:path h="29210">
                  <a:moveTo>
                    <a:pt x="0" y="0"/>
                  </a:moveTo>
                  <a:lnTo>
                    <a:pt x="0" y="29023"/>
                  </a:lnTo>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8" name="object 4">
              <a:extLst>
                <a:ext uri="{FF2B5EF4-FFF2-40B4-BE49-F238E27FC236}">
                  <a16:creationId xmlns:a16="http://schemas.microsoft.com/office/drawing/2014/main" id="{9FB0CEA1-D155-342B-4DE8-B61AE8F9DFEB}"/>
                </a:ext>
              </a:extLst>
            </p:cNvPr>
            <p:cNvSpPr/>
            <p:nvPr/>
          </p:nvSpPr>
          <p:spPr>
            <a:xfrm>
              <a:off x="1514956" y="5723422"/>
              <a:ext cx="0" cy="29209"/>
            </a:xfrm>
            <a:custGeom>
              <a:avLst/>
              <a:gdLst/>
              <a:ahLst/>
              <a:cxnLst/>
              <a:rect l="l" t="t" r="r" b="b"/>
              <a:pathLst>
                <a:path h="29210">
                  <a:moveTo>
                    <a:pt x="0" y="0"/>
                  </a:moveTo>
                  <a:lnTo>
                    <a:pt x="0" y="29023"/>
                  </a:lnTo>
                </a:path>
              </a:pathLst>
            </a:custGeom>
            <a:ln w="6637">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pic>
          <p:nvPicPr>
            <p:cNvPr id="139" name="object 5">
              <a:extLst>
                <a:ext uri="{FF2B5EF4-FFF2-40B4-BE49-F238E27FC236}">
                  <a16:creationId xmlns:a16="http://schemas.microsoft.com/office/drawing/2014/main" id="{65E56FFC-7F22-4F73-E836-F79BF0D3D501}"/>
                </a:ext>
              </a:extLst>
            </p:cNvPr>
            <p:cNvPicPr/>
            <p:nvPr/>
          </p:nvPicPr>
          <p:blipFill>
            <a:blip r:embed="rId3" cstate="print"/>
            <a:stretch>
              <a:fillRect/>
            </a:stretch>
          </p:blipFill>
          <p:spPr>
            <a:xfrm>
              <a:off x="1473145" y="5784480"/>
              <a:ext cx="83632" cy="125215"/>
            </a:xfrm>
            <a:prstGeom prst="rect">
              <a:avLst/>
            </a:prstGeom>
          </p:spPr>
        </p:pic>
      </p:grpSp>
      <p:grpSp>
        <p:nvGrpSpPr>
          <p:cNvPr id="140" name="object 6">
            <a:extLst>
              <a:ext uri="{FF2B5EF4-FFF2-40B4-BE49-F238E27FC236}">
                <a16:creationId xmlns:a16="http://schemas.microsoft.com/office/drawing/2014/main" id="{B800B489-4FA4-1F73-857D-059E7CBD9A85}"/>
              </a:ext>
            </a:extLst>
          </p:cNvPr>
          <p:cNvGrpSpPr/>
          <p:nvPr/>
        </p:nvGrpSpPr>
        <p:grpSpPr>
          <a:xfrm>
            <a:off x="2750466" y="5157316"/>
            <a:ext cx="6985" cy="29209"/>
            <a:chOff x="2691278" y="5723422"/>
            <a:chExt cx="6985" cy="29209"/>
          </a:xfrm>
        </p:grpSpPr>
        <p:sp>
          <p:nvSpPr>
            <p:cNvPr id="141" name="object 7">
              <a:extLst>
                <a:ext uri="{FF2B5EF4-FFF2-40B4-BE49-F238E27FC236}">
                  <a16:creationId xmlns:a16="http://schemas.microsoft.com/office/drawing/2014/main" id="{51BAFBB7-DD14-C1FB-35BF-64226F5609F0}"/>
                </a:ext>
              </a:extLst>
            </p:cNvPr>
            <p:cNvSpPr/>
            <p:nvPr/>
          </p:nvSpPr>
          <p:spPr>
            <a:xfrm>
              <a:off x="2694597" y="5723422"/>
              <a:ext cx="0" cy="29209"/>
            </a:xfrm>
            <a:custGeom>
              <a:avLst/>
              <a:gdLst/>
              <a:ahLst/>
              <a:cxnLst/>
              <a:rect l="l" t="t" r="r" b="b"/>
              <a:pathLst>
                <a:path h="29210">
                  <a:moveTo>
                    <a:pt x="0" y="0"/>
                  </a:moveTo>
                  <a:lnTo>
                    <a:pt x="0" y="29023"/>
                  </a:lnTo>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42" name="object 8">
              <a:extLst>
                <a:ext uri="{FF2B5EF4-FFF2-40B4-BE49-F238E27FC236}">
                  <a16:creationId xmlns:a16="http://schemas.microsoft.com/office/drawing/2014/main" id="{07963B6C-6DB4-4658-89F2-78C1FBD8E1A4}"/>
                </a:ext>
              </a:extLst>
            </p:cNvPr>
            <p:cNvSpPr/>
            <p:nvPr/>
          </p:nvSpPr>
          <p:spPr>
            <a:xfrm>
              <a:off x="2694597" y="5723422"/>
              <a:ext cx="0" cy="29209"/>
            </a:xfrm>
            <a:custGeom>
              <a:avLst/>
              <a:gdLst/>
              <a:ahLst/>
              <a:cxnLst/>
              <a:rect l="l" t="t" r="r" b="b"/>
              <a:pathLst>
                <a:path h="29210">
                  <a:moveTo>
                    <a:pt x="0" y="0"/>
                  </a:moveTo>
                  <a:lnTo>
                    <a:pt x="0" y="29023"/>
                  </a:lnTo>
                </a:path>
              </a:pathLst>
            </a:custGeom>
            <a:ln w="6637">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grpSp>
        <p:nvGrpSpPr>
          <p:cNvPr id="143" name="object 9">
            <a:extLst>
              <a:ext uri="{FF2B5EF4-FFF2-40B4-BE49-F238E27FC236}">
                <a16:creationId xmlns:a16="http://schemas.microsoft.com/office/drawing/2014/main" id="{A6800FDF-015F-485D-FE31-CFE92F849774}"/>
              </a:ext>
            </a:extLst>
          </p:cNvPr>
          <p:cNvGrpSpPr/>
          <p:nvPr/>
        </p:nvGrpSpPr>
        <p:grpSpPr>
          <a:xfrm>
            <a:off x="2607609" y="5218374"/>
            <a:ext cx="294005" cy="125730"/>
            <a:chOff x="2548421" y="5784480"/>
            <a:chExt cx="294005" cy="125730"/>
          </a:xfrm>
        </p:grpSpPr>
        <p:pic>
          <p:nvPicPr>
            <p:cNvPr id="144" name="object 10">
              <a:extLst>
                <a:ext uri="{FF2B5EF4-FFF2-40B4-BE49-F238E27FC236}">
                  <a16:creationId xmlns:a16="http://schemas.microsoft.com/office/drawing/2014/main" id="{8478C251-00B1-929F-A600-F50CB1CF7A72}"/>
                </a:ext>
              </a:extLst>
            </p:cNvPr>
            <p:cNvPicPr/>
            <p:nvPr/>
          </p:nvPicPr>
          <p:blipFill>
            <a:blip r:embed="rId4" cstate="print"/>
            <a:stretch>
              <a:fillRect/>
            </a:stretch>
          </p:blipFill>
          <p:spPr>
            <a:xfrm>
              <a:off x="2548421" y="5784480"/>
              <a:ext cx="76829" cy="123059"/>
            </a:xfrm>
            <a:prstGeom prst="rect">
              <a:avLst/>
            </a:prstGeom>
          </p:spPr>
        </p:pic>
        <p:pic>
          <p:nvPicPr>
            <p:cNvPr id="145" name="object 11">
              <a:extLst>
                <a:ext uri="{FF2B5EF4-FFF2-40B4-BE49-F238E27FC236}">
                  <a16:creationId xmlns:a16="http://schemas.microsoft.com/office/drawing/2014/main" id="{6D7EF3E6-48A4-CE82-C39A-CE0A33A95B23}"/>
                </a:ext>
              </a:extLst>
            </p:cNvPr>
            <p:cNvPicPr/>
            <p:nvPr/>
          </p:nvPicPr>
          <p:blipFill>
            <a:blip r:embed="rId3" cstate="print"/>
            <a:stretch>
              <a:fillRect/>
            </a:stretch>
          </p:blipFill>
          <p:spPr>
            <a:xfrm>
              <a:off x="2652796" y="5784480"/>
              <a:ext cx="83633" cy="125215"/>
            </a:xfrm>
            <a:prstGeom prst="rect">
              <a:avLst/>
            </a:prstGeom>
          </p:spPr>
        </p:pic>
        <p:pic>
          <p:nvPicPr>
            <p:cNvPr id="146" name="object 12">
              <a:extLst>
                <a:ext uri="{FF2B5EF4-FFF2-40B4-BE49-F238E27FC236}">
                  <a16:creationId xmlns:a16="http://schemas.microsoft.com/office/drawing/2014/main" id="{58B8CF67-FB25-C95E-D56C-08DB5526EF7D}"/>
                </a:ext>
              </a:extLst>
            </p:cNvPr>
            <p:cNvPicPr/>
            <p:nvPr/>
          </p:nvPicPr>
          <p:blipFill>
            <a:blip r:embed="rId3" cstate="print"/>
            <a:stretch>
              <a:fillRect/>
            </a:stretch>
          </p:blipFill>
          <p:spPr>
            <a:xfrm>
              <a:off x="2758333" y="5784480"/>
              <a:ext cx="83633" cy="125215"/>
            </a:xfrm>
            <a:prstGeom prst="rect">
              <a:avLst/>
            </a:prstGeom>
          </p:spPr>
        </p:pic>
      </p:grpSp>
      <p:grpSp>
        <p:nvGrpSpPr>
          <p:cNvPr id="147" name="object 13">
            <a:extLst>
              <a:ext uri="{FF2B5EF4-FFF2-40B4-BE49-F238E27FC236}">
                <a16:creationId xmlns:a16="http://schemas.microsoft.com/office/drawing/2014/main" id="{F2BF6424-F4A7-808F-2620-55B23B6A48BF}"/>
              </a:ext>
            </a:extLst>
          </p:cNvPr>
          <p:cNvGrpSpPr/>
          <p:nvPr/>
        </p:nvGrpSpPr>
        <p:grpSpPr>
          <a:xfrm>
            <a:off x="3930108" y="5157316"/>
            <a:ext cx="6985" cy="29209"/>
            <a:chOff x="3870920" y="5723422"/>
            <a:chExt cx="6985" cy="29209"/>
          </a:xfrm>
        </p:grpSpPr>
        <p:sp>
          <p:nvSpPr>
            <p:cNvPr id="148" name="object 14">
              <a:extLst>
                <a:ext uri="{FF2B5EF4-FFF2-40B4-BE49-F238E27FC236}">
                  <a16:creationId xmlns:a16="http://schemas.microsoft.com/office/drawing/2014/main" id="{80690253-77B0-97CC-16A5-6645A871D2D7}"/>
                </a:ext>
              </a:extLst>
            </p:cNvPr>
            <p:cNvSpPr/>
            <p:nvPr/>
          </p:nvSpPr>
          <p:spPr>
            <a:xfrm>
              <a:off x="3874239" y="5723422"/>
              <a:ext cx="0" cy="29209"/>
            </a:xfrm>
            <a:custGeom>
              <a:avLst/>
              <a:gdLst/>
              <a:ahLst/>
              <a:cxnLst/>
              <a:rect l="l" t="t" r="r" b="b"/>
              <a:pathLst>
                <a:path h="29210">
                  <a:moveTo>
                    <a:pt x="0" y="0"/>
                  </a:moveTo>
                  <a:lnTo>
                    <a:pt x="0" y="29023"/>
                  </a:lnTo>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49" name="object 15">
              <a:extLst>
                <a:ext uri="{FF2B5EF4-FFF2-40B4-BE49-F238E27FC236}">
                  <a16:creationId xmlns:a16="http://schemas.microsoft.com/office/drawing/2014/main" id="{004CD811-781A-15DC-7CCC-DAD2294E2A15}"/>
                </a:ext>
              </a:extLst>
            </p:cNvPr>
            <p:cNvSpPr/>
            <p:nvPr/>
          </p:nvSpPr>
          <p:spPr>
            <a:xfrm>
              <a:off x="3874239" y="5723422"/>
              <a:ext cx="0" cy="29209"/>
            </a:xfrm>
            <a:custGeom>
              <a:avLst/>
              <a:gdLst/>
              <a:ahLst/>
              <a:cxnLst/>
              <a:rect l="l" t="t" r="r" b="b"/>
              <a:pathLst>
                <a:path h="29210">
                  <a:moveTo>
                    <a:pt x="0" y="0"/>
                  </a:moveTo>
                  <a:lnTo>
                    <a:pt x="0" y="29023"/>
                  </a:lnTo>
                </a:path>
              </a:pathLst>
            </a:custGeom>
            <a:ln w="6637">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grpSp>
        <p:nvGrpSpPr>
          <p:cNvPr id="150" name="object 16">
            <a:extLst>
              <a:ext uri="{FF2B5EF4-FFF2-40B4-BE49-F238E27FC236}">
                <a16:creationId xmlns:a16="http://schemas.microsoft.com/office/drawing/2014/main" id="{412DC5DB-2388-2403-9F51-6AD70BEA3234}"/>
              </a:ext>
            </a:extLst>
          </p:cNvPr>
          <p:cNvGrpSpPr/>
          <p:nvPr/>
        </p:nvGrpSpPr>
        <p:grpSpPr>
          <a:xfrm>
            <a:off x="3783268" y="5218374"/>
            <a:ext cx="297815" cy="125730"/>
            <a:chOff x="3724080" y="5784480"/>
            <a:chExt cx="297815" cy="125730"/>
          </a:xfrm>
        </p:grpSpPr>
        <p:pic>
          <p:nvPicPr>
            <p:cNvPr id="151" name="object 17">
              <a:extLst>
                <a:ext uri="{FF2B5EF4-FFF2-40B4-BE49-F238E27FC236}">
                  <a16:creationId xmlns:a16="http://schemas.microsoft.com/office/drawing/2014/main" id="{2AA622E3-A267-7A4F-A3DB-7D1EDAC460B4}"/>
                </a:ext>
              </a:extLst>
            </p:cNvPr>
            <p:cNvPicPr/>
            <p:nvPr/>
          </p:nvPicPr>
          <p:blipFill>
            <a:blip r:embed="rId5" cstate="print"/>
            <a:stretch>
              <a:fillRect/>
            </a:stretch>
          </p:blipFill>
          <p:spPr>
            <a:xfrm>
              <a:off x="3724080" y="5786636"/>
              <a:ext cx="88112" cy="120902"/>
            </a:xfrm>
            <a:prstGeom prst="rect">
              <a:avLst/>
            </a:prstGeom>
          </p:spPr>
        </p:pic>
        <p:pic>
          <p:nvPicPr>
            <p:cNvPr id="152" name="object 18">
              <a:extLst>
                <a:ext uri="{FF2B5EF4-FFF2-40B4-BE49-F238E27FC236}">
                  <a16:creationId xmlns:a16="http://schemas.microsoft.com/office/drawing/2014/main" id="{6716DB0A-230E-59BE-5935-BD38BC61EC10}"/>
                </a:ext>
              </a:extLst>
            </p:cNvPr>
            <p:cNvPicPr/>
            <p:nvPr/>
          </p:nvPicPr>
          <p:blipFill>
            <a:blip r:embed="rId6" cstate="print"/>
            <a:stretch>
              <a:fillRect/>
            </a:stretch>
          </p:blipFill>
          <p:spPr>
            <a:xfrm>
              <a:off x="3832438" y="5784480"/>
              <a:ext cx="83632" cy="125215"/>
            </a:xfrm>
            <a:prstGeom prst="rect">
              <a:avLst/>
            </a:prstGeom>
          </p:spPr>
        </p:pic>
        <p:pic>
          <p:nvPicPr>
            <p:cNvPr id="153" name="object 19">
              <a:extLst>
                <a:ext uri="{FF2B5EF4-FFF2-40B4-BE49-F238E27FC236}">
                  <a16:creationId xmlns:a16="http://schemas.microsoft.com/office/drawing/2014/main" id="{B36BD16C-9534-7478-33DB-258218DB0A4F}"/>
                </a:ext>
              </a:extLst>
            </p:cNvPr>
            <p:cNvPicPr/>
            <p:nvPr/>
          </p:nvPicPr>
          <p:blipFill>
            <a:blip r:embed="rId7" cstate="print"/>
            <a:stretch>
              <a:fillRect/>
            </a:stretch>
          </p:blipFill>
          <p:spPr>
            <a:xfrm>
              <a:off x="3937975" y="5784480"/>
              <a:ext cx="83632" cy="125215"/>
            </a:xfrm>
            <a:prstGeom prst="rect">
              <a:avLst/>
            </a:prstGeom>
          </p:spPr>
        </p:pic>
      </p:grpSp>
      <p:grpSp>
        <p:nvGrpSpPr>
          <p:cNvPr id="154" name="object 20">
            <a:extLst>
              <a:ext uri="{FF2B5EF4-FFF2-40B4-BE49-F238E27FC236}">
                <a16:creationId xmlns:a16="http://schemas.microsoft.com/office/drawing/2014/main" id="{E03CCD61-9D5A-5BA3-D2D3-4B457D8C3160}"/>
              </a:ext>
            </a:extLst>
          </p:cNvPr>
          <p:cNvGrpSpPr/>
          <p:nvPr/>
        </p:nvGrpSpPr>
        <p:grpSpPr>
          <a:xfrm>
            <a:off x="5109749" y="5157316"/>
            <a:ext cx="6985" cy="29209"/>
            <a:chOff x="5050561" y="5723422"/>
            <a:chExt cx="6985" cy="29209"/>
          </a:xfrm>
        </p:grpSpPr>
        <p:sp>
          <p:nvSpPr>
            <p:cNvPr id="155" name="object 21">
              <a:extLst>
                <a:ext uri="{FF2B5EF4-FFF2-40B4-BE49-F238E27FC236}">
                  <a16:creationId xmlns:a16="http://schemas.microsoft.com/office/drawing/2014/main" id="{66EDBAF3-F6DE-B9D0-868A-B88D48A7FE52}"/>
                </a:ext>
              </a:extLst>
            </p:cNvPr>
            <p:cNvSpPr/>
            <p:nvPr/>
          </p:nvSpPr>
          <p:spPr>
            <a:xfrm>
              <a:off x="5053880" y="5723422"/>
              <a:ext cx="0" cy="29209"/>
            </a:xfrm>
            <a:custGeom>
              <a:avLst/>
              <a:gdLst/>
              <a:ahLst/>
              <a:cxnLst/>
              <a:rect l="l" t="t" r="r" b="b"/>
              <a:pathLst>
                <a:path h="29210">
                  <a:moveTo>
                    <a:pt x="0" y="0"/>
                  </a:moveTo>
                  <a:lnTo>
                    <a:pt x="0" y="29023"/>
                  </a:lnTo>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56" name="object 22">
              <a:extLst>
                <a:ext uri="{FF2B5EF4-FFF2-40B4-BE49-F238E27FC236}">
                  <a16:creationId xmlns:a16="http://schemas.microsoft.com/office/drawing/2014/main" id="{EBBF4A08-B86D-F67C-CEA8-7E99DF95741F}"/>
                </a:ext>
              </a:extLst>
            </p:cNvPr>
            <p:cNvSpPr/>
            <p:nvPr/>
          </p:nvSpPr>
          <p:spPr>
            <a:xfrm>
              <a:off x="5053880" y="5723422"/>
              <a:ext cx="0" cy="29209"/>
            </a:xfrm>
            <a:custGeom>
              <a:avLst/>
              <a:gdLst/>
              <a:ahLst/>
              <a:cxnLst/>
              <a:rect l="l" t="t" r="r" b="b"/>
              <a:pathLst>
                <a:path h="29210">
                  <a:moveTo>
                    <a:pt x="0" y="0"/>
                  </a:moveTo>
                  <a:lnTo>
                    <a:pt x="0" y="29023"/>
                  </a:lnTo>
                </a:path>
              </a:pathLst>
            </a:custGeom>
            <a:ln w="6637">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grpSp>
        <p:nvGrpSpPr>
          <p:cNvPr id="157" name="object 23">
            <a:extLst>
              <a:ext uri="{FF2B5EF4-FFF2-40B4-BE49-F238E27FC236}">
                <a16:creationId xmlns:a16="http://schemas.microsoft.com/office/drawing/2014/main" id="{8DBE6320-4196-D51B-E168-C393720EE7B2}"/>
              </a:ext>
            </a:extLst>
          </p:cNvPr>
          <p:cNvGrpSpPr/>
          <p:nvPr/>
        </p:nvGrpSpPr>
        <p:grpSpPr>
          <a:xfrm>
            <a:off x="4966394" y="5218374"/>
            <a:ext cx="294640" cy="125730"/>
            <a:chOff x="4907206" y="5784480"/>
            <a:chExt cx="294640" cy="125730"/>
          </a:xfrm>
        </p:grpSpPr>
        <p:pic>
          <p:nvPicPr>
            <p:cNvPr id="158" name="object 24">
              <a:extLst>
                <a:ext uri="{FF2B5EF4-FFF2-40B4-BE49-F238E27FC236}">
                  <a16:creationId xmlns:a16="http://schemas.microsoft.com/office/drawing/2014/main" id="{E31B501F-AC1B-2BF6-CDBA-58C84E1E69A9}"/>
                </a:ext>
              </a:extLst>
            </p:cNvPr>
            <p:cNvPicPr/>
            <p:nvPr/>
          </p:nvPicPr>
          <p:blipFill>
            <a:blip r:embed="rId8" cstate="print"/>
            <a:stretch>
              <a:fillRect/>
            </a:stretch>
          </p:blipFill>
          <p:spPr>
            <a:xfrm>
              <a:off x="4907206" y="5784480"/>
              <a:ext cx="83466" cy="125215"/>
            </a:xfrm>
            <a:prstGeom prst="rect">
              <a:avLst/>
            </a:prstGeom>
          </p:spPr>
        </p:pic>
        <p:pic>
          <p:nvPicPr>
            <p:cNvPr id="159" name="object 25">
              <a:extLst>
                <a:ext uri="{FF2B5EF4-FFF2-40B4-BE49-F238E27FC236}">
                  <a16:creationId xmlns:a16="http://schemas.microsoft.com/office/drawing/2014/main" id="{04845196-0555-157E-8DE4-391C1BA6865E}"/>
                </a:ext>
              </a:extLst>
            </p:cNvPr>
            <p:cNvPicPr/>
            <p:nvPr/>
          </p:nvPicPr>
          <p:blipFill>
            <a:blip r:embed="rId3" cstate="print"/>
            <a:stretch>
              <a:fillRect/>
            </a:stretch>
          </p:blipFill>
          <p:spPr>
            <a:xfrm>
              <a:off x="5012079" y="5784480"/>
              <a:ext cx="83633" cy="125215"/>
            </a:xfrm>
            <a:prstGeom prst="rect">
              <a:avLst/>
            </a:prstGeom>
          </p:spPr>
        </p:pic>
        <p:pic>
          <p:nvPicPr>
            <p:cNvPr id="160" name="object 26">
              <a:extLst>
                <a:ext uri="{FF2B5EF4-FFF2-40B4-BE49-F238E27FC236}">
                  <a16:creationId xmlns:a16="http://schemas.microsoft.com/office/drawing/2014/main" id="{45D9EE1C-CCAA-412A-AB07-FFBFF4E1BAC2}"/>
                </a:ext>
              </a:extLst>
            </p:cNvPr>
            <p:cNvPicPr/>
            <p:nvPr/>
          </p:nvPicPr>
          <p:blipFill>
            <a:blip r:embed="rId9" cstate="print"/>
            <a:stretch>
              <a:fillRect/>
            </a:stretch>
          </p:blipFill>
          <p:spPr>
            <a:xfrm>
              <a:off x="5117616" y="5784480"/>
              <a:ext cx="83633" cy="125215"/>
            </a:xfrm>
            <a:prstGeom prst="rect">
              <a:avLst/>
            </a:prstGeom>
          </p:spPr>
        </p:pic>
      </p:grpSp>
      <p:grpSp>
        <p:nvGrpSpPr>
          <p:cNvPr id="161" name="object 27">
            <a:extLst>
              <a:ext uri="{FF2B5EF4-FFF2-40B4-BE49-F238E27FC236}">
                <a16:creationId xmlns:a16="http://schemas.microsoft.com/office/drawing/2014/main" id="{8E43B584-D177-A6AD-F8F5-7B44B8B0BA48}"/>
              </a:ext>
            </a:extLst>
          </p:cNvPr>
          <p:cNvGrpSpPr/>
          <p:nvPr/>
        </p:nvGrpSpPr>
        <p:grpSpPr>
          <a:xfrm>
            <a:off x="6289390" y="5157316"/>
            <a:ext cx="6985" cy="29209"/>
            <a:chOff x="6230202" y="5723422"/>
            <a:chExt cx="6985" cy="29209"/>
          </a:xfrm>
        </p:grpSpPr>
        <p:sp>
          <p:nvSpPr>
            <p:cNvPr id="162" name="object 28">
              <a:extLst>
                <a:ext uri="{FF2B5EF4-FFF2-40B4-BE49-F238E27FC236}">
                  <a16:creationId xmlns:a16="http://schemas.microsoft.com/office/drawing/2014/main" id="{F6C144C1-C4ED-C8C2-B5C8-1C7855C158BC}"/>
                </a:ext>
              </a:extLst>
            </p:cNvPr>
            <p:cNvSpPr/>
            <p:nvPr/>
          </p:nvSpPr>
          <p:spPr>
            <a:xfrm>
              <a:off x="6233521" y="5723422"/>
              <a:ext cx="0" cy="29209"/>
            </a:xfrm>
            <a:custGeom>
              <a:avLst/>
              <a:gdLst/>
              <a:ahLst/>
              <a:cxnLst/>
              <a:rect l="l" t="t" r="r" b="b"/>
              <a:pathLst>
                <a:path h="29210">
                  <a:moveTo>
                    <a:pt x="0" y="0"/>
                  </a:moveTo>
                  <a:lnTo>
                    <a:pt x="0" y="29023"/>
                  </a:lnTo>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63" name="object 29">
              <a:extLst>
                <a:ext uri="{FF2B5EF4-FFF2-40B4-BE49-F238E27FC236}">
                  <a16:creationId xmlns:a16="http://schemas.microsoft.com/office/drawing/2014/main" id="{206C650B-5458-8153-04D9-CDEF8AA378BB}"/>
                </a:ext>
              </a:extLst>
            </p:cNvPr>
            <p:cNvSpPr/>
            <p:nvPr/>
          </p:nvSpPr>
          <p:spPr>
            <a:xfrm>
              <a:off x="6233521" y="5723422"/>
              <a:ext cx="0" cy="29209"/>
            </a:xfrm>
            <a:custGeom>
              <a:avLst/>
              <a:gdLst/>
              <a:ahLst/>
              <a:cxnLst/>
              <a:rect l="l" t="t" r="r" b="b"/>
              <a:pathLst>
                <a:path h="29210">
                  <a:moveTo>
                    <a:pt x="0" y="0"/>
                  </a:moveTo>
                  <a:lnTo>
                    <a:pt x="0" y="29023"/>
                  </a:lnTo>
                </a:path>
              </a:pathLst>
            </a:custGeom>
            <a:ln w="6637">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grpSp>
        <p:nvGrpSpPr>
          <p:cNvPr id="164" name="object 30">
            <a:extLst>
              <a:ext uri="{FF2B5EF4-FFF2-40B4-BE49-F238E27FC236}">
                <a16:creationId xmlns:a16="http://schemas.microsoft.com/office/drawing/2014/main" id="{61CB9B3D-39A5-9D0C-F240-0FFB82AF7CF9}"/>
              </a:ext>
            </a:extLst>
          </p:cNvPr>
          <p:cNvGrpSpPr/>
          <p:nvPr/>
        </p:nvGrpSpPr>
        <p:grpSpPr>
          <a:xfrm>
            <a:off x="6145704" y="5218374"/>
            <a:ext cx="294640" cy="125730"/>
            <a:chOff x="6086516" y="5784480"/>
            <a:chExt cx="294640" cy="125730"/>
          </a:xfrm>
        </p:grpSpPr>
        <p:pic>
          <p:nvPicPr>
            <p:cNvPr id="165" name="object 31">
              <a:extLst>
                <a:ext uri="{FF2B5EF4-FFF2-40B4-BE49-F238E27FC236}">
                  <a16:creationId xmlns:a16="http://schemas.microsoft.com/office/drawing/2014/main" id="{67A30B3C-DEBD-787B-9C0F-1C0DB385E547}"/>
                </a:ext>
              </a:extLst>
            </p:cNvPr>
            <p:cNvPicPr/>
            <p:nvPr/>
          </p:nvPicPr>
          <p:blipFill>
            <a:blip r:embed="rId10" cstate="print"/>
            <a:stretch>
              <a:fillRect/>
            </a:stretch>
          </p:blipFill>
          <p:spPr>
            <a:xfrm>
              <a:off x="6086516" y="5784480"/>
              <a:ext cx="82969" cy="125215"/>
            </a:xfrm>
            <a:prstGeom prst="rect">
              <a:avLst/>
            </a:prstGeom>
          </p:spPr>
        </p:pic>
        <p:pic>
          <p:nvPicPr>
            <p:cNvPr id="166" name="object 32">
              <a:extLst>
                <a:ext uri="{FF2B5EF4-FFF2-40B4-BE49-F238E27FC236}">
                  <a16:creationId xmlns:a16="http://schemas.microsoft.com/office/drawing/2014/main" id="{084B8B6C-B202-F2EE-1740-784548D9B189}"/>
                </a:ext>
              </a:extLst>
            </p:cNvPr>
            <p:cNvPicPr/>
            <p:nvPr/>
          </p:nvPicPr>
          <p:blipFill>
            <a:blip r:embed="rId3" cstate="print"/>
            <a:stretch>
              <a:fillRect/>
            </a:stretch>
          </p:blipFill>
          <p:spPr>
            <a:xfrm>
              <a:off x="6191721" y="5784480"/>
              <a:ext cx="83633" cy="125215"/>
            </a:xfrm>
            <a:prstGeom prst="rect">
              <a:avLst/>
            </a:prstGeom>
          </p:spPr>
        </p:pic>
        <p:pic>
          <p:nvPicPr>
            <p:cNvPr id="167" name="object 33">
              <a:extLst>
                <a:ext uri="{FF2B5EF4-FFF2-40B4-BE49-F238E27FC236}">
                  <a16:creationId xmlns:a16="http://schemas.microsoft.com/office/drawing/2014/main" id="{34CBF4A2-30FC-7781-BA17-B44C62A44A4D}"/>
                </a:ext>
              </a:extLst>
            </p:cNvPr>
            <p:cNvPicPr/>
            <p:nvPr/>
          </p:nvPicPr>
          <p:blipFill>
            <a:blip r:embed="rId3" cstate="print"/>
            <a:stretch>
              <a:fillRect/>
            </a:stretch>
          </p:blipFill>
          <p:spPr>
            <a:xfrm>
              <a:off x="6297258" y="5784480"/>
              <a:ext cx="83632" cy="125215"/>
            </a:xfrm>
            <a:prstGeom prst="rect">
              <a:avLst/>
            </a:prstGeom>
          </p:spPr>
        </p:pic>
      </p:grpSp>
      <p:grpSp>
        <p:nvGrpSpPr>
          <p:cNvPr id="168" name="object 34">
            <a:extLst>
              <a:ext uri="{FF2B5EF4-FFF2-40B4-BE49-F238E27FC236}">
                <a16:creationId xmlns:a16="http://schemas.microsoft.com/office/drawing/2014/main" id="{D6F68A58-0387-BB4E-91E1-7A9512B14FB7}"/>
              </a:ext>
            </a:extLst>
          </p:cNvPr>
          <p:cNvGrpSpPr/>
          <p:nvPr/>
        </p:nvGrpSpPr>
        <p:grpSpPr>
          <a:xfrm>
            <a:off x="7469032" y="5157316"/>
            <a:ext cx="6985" cy="29209"/>
            <a:chOff x="7409844" y="5723422"/>
            <a:chExt cx="6985" cy="29209"/>
          </a:xfrm>
        </p:grpSpPr>
        <p:sp>
          <p:nvSpPr>
            <p:cNvPr id="169" name="object 35">
              <a:extLst>
                <a:ext uri="{FF2B5EF4-FFF2-40B4-BE49-F238E27FC236}">
                  <a16:creationId xmlns:a16="http://schemas.microsoft.com/office/drawing/2014/main" id="{AC95B83D-3BC6-A50F-AEA3-F635813EB246}"/>
                </a:ext>
              </a:extLst>
            </p:cNvPr>
            <p:cNvSpPr/>
            <p:nvPr/>
          </p:nvSpPr>
          <p:spPr>
            <a:xfrm>
              <a:off x="7413163" y="5723422"/>
              <a:ext cx="0" cy="29209"/>
            </a:xfrm>
            <a:custGeom>
              <a:avLst/>
              <a:gdLst/>
              <a:ahLst/>
              <a:cxnLst/>
              <a:rect l="l" t="t" r="r" b="b"/>
              <a:pathLst>
                <a:path h="29210">
                  <a:moveTo>
                    <a:pt x="0" y="0"/>
                  </a:moveTo>
                  <a:lnTo>
                    <a:pt x="0" y="29023"/>
                  </a:lnTo>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70" name="object 36">
              <a:extLst>
                <a:ext uri="{FF2B5EF4-FFF2-40B4-BE49-F238E27FC236}">
                  <a16:creationId xmlns:a16="http://schemas.microsoft.com/office/drawing/2014/main" id="{C77DA29B-93E3-205D-CCA7-D78C43D8E123}"/>
                </a:ext>
              </a:extLst>
            </p:cNvPr>
            <p:cNvSpPr/>
            <p:nvPr/>
          </p:nvSpPr>
          <p:spPr>
            <a:xfrm>
              <a:off x="7413163" y="5723422"/>
              <a:ext cx="0" cy="29209"/>
            </a:xfrm>
            <a:custGeom>
              <a:avLst/>
              <a:gdLst/>
              <a:ahLst/>
              <a:cxnLst/>
              <a:rect l="l" t="t" r="r" b="b"/>
              <a:pathLst>
                <a:path h="29210">
                  <a:moveTo>
                    <a:pt x="0" y="0"/>
                  </a:moveTo>
                  <a:lnTo>
                    <a:pt x="0" y="29023"/>
                  </a:lnTo>
                </a:path>
              </a:pathLst>
            </a:custGeom>
            <a:ln w="6637">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grpSp>
        <p:nvGrpSpPr>
          <p:cNvPr id="171" name="object 37">
            <a:extLst>
              <a:ext uri="{FF2B5EF4-FFF2-40B4-BE49-F238E27FC236}">
                <a16:creationId xmlns:a16="http://schemas.microsoft.com/office/drawing/2014/main" id="{0576549A-3BAD-5EEE-42CC-35FE1B53A63A}"/>
              </a:ext>
            </a:extLst>
          </p:cNvPr>
          <p:cNvGrpSpPr/>
          <p:nvPr/>
        </p:nvGrpSpPr>
        <p:grpSpPr>
          <a:xfrm>
            <a:off x="7279551" y="5218374"/>
            <a:ext cx="393065" cy="125730"/>
            <a:chOff x="7220363" y="5784480"/>
            <a:chExt cx="393065" cy="125730"/>
          </a:xfrm>
        </p:grpSpPr>
        <p:pic>
          <p:nvPicPr>
            <p:cNvPr id="172" name="object 38">
              <a:extLst>
                <a:ext uri="{FF2B5EF4-FFF2-40B4-BE49-F238E27FC236}">
                  <a16:creationId xmlns:a16="http://schemas.microsoft.com/office/drawing/2014/main" id="{8968401C-AF60-304D-C240-5BDB3041A1FA}"/>
                </a:ext>
              </a:extLst>
            </p:cNvPr>
            <p:cNvPicPr/>
            <p:nvPr/>
          </p:nvPicPr>
          <p:blipFill>
            <a:blip r:embed="rId11" cstate="print"/>
            <a:stretch>
              <a:fillRect/>
            </a:stretch>
          </p:blipFill>
          <p:spPr>
            <a:xfrm>
              <a:off x="7220363" y="5786636"/>
              <a:ext cx="72017" cy="120902"/>
            </a:xfrm>
            <a:prstGeom prst="rect">
              <a:avLst/>
            </a:prstGeom>
          </p:spPr>
        </p:pic>
        <p:pic>
          <p:nvPicPr>
            <p:cNvPr id="173" name="object 39">
              <a:extLst>
                <a:ext uri="{FF2B5EF4-FFF2-40B4-BE49-F238E27FC236}">
                  <a16:creationId xmlns:a16="http://schemas.microsoft.com/office/drawing/2014/main" id="{F0406D7D-4644-E7B4-812C-5B710B35D263}"/>
                </a:ext>
              </a:extLst>
            </p:cNvPr>
            <p:cNvPicPr/>
            <p:nvPr/>
          </p:nvPicPr>
          <p:blipFill>
            <a:blip r:embed="rId7" cstate="print"/>
            <a:stretch>
              <a:fillRect/>
            </a:stretch>
          </p:blipFill>
          <p:spPr>
            <a:xfrm>
              <a:off x="7318599" y="5784480"/>
              <a:ext cx="83632" cy="125215"/>
            </a:xfrm>
            <a:prstGeom prst="rect">
              <a:avLst/>
            </a:prstGeom>
          </p:spPr>
        </p:pic>
        <p:pic>
          <p:nvPicPr>
            <p:cNvPr id="174" name="object 40">
              <a:extLst>
                <a:ext uri="{FF2B5EF4-FFF2-40B4-BE49-F238E27FC236}">
                  <a16:creationId xmlns:a16="http://schemas.microsoft.com/office/drawing/2014/main" id="{4827CFC0-2CDA-99C6-838A-BCEEF757EE61}"/>
                </a:ext>
              </a:extLst>
            </p:cNvPr>
            <p:cNvPicPr/>
            <p:nvPr/>
          </p:nvPicPr>
          <p:blipFill>
            <a:blip r:embed="rId9" cstate="print"/>
            <a:stretch>
              <a:fillRect/>
            </a:stretch>
          </p:blipFill>
          <p:spPr>
            <a:xfrm>
              <a:off x="7424135" y="5784480"/>
              <a:ext cx="83633" cy="125215"/>
            </a:xfrm>
            <a:prstGeom prst="rect">
              <a:avLst/>
            </a:prstGeom>
          </p:spPr>
        </p:pic>
        <p:pic>
          <p:nvPicPr>
            <p:cNvPr id="175" name="object 41">
              <a:extLst>
                <a:ext uri="{FF2B5EF4-FFF2-40B4-BE49-F238E27FC236}">
                  <a16:creationId xmlns:a16="http://schemas.microsoft.com/office/drawing/2014/main" id="{59465341-75B0-D734-8F8F-DC4A90571542}"/>
                </a:ext>
              </a:extLst>
            </p:cNvPr>
            <p:cNvPicPr/>
            <p:nvPr/>
          </p:nvPicPr>
          <p:blipFill>
            <a:blip r:embed="rId3" cstate="print"/>
            <a:stretch>
              <a:fillRect/>
            </a:stretch>
          </p:blipFill>
          <p:spPr>
            <a:xfrm>
              <a:off x="7529672" y="5784480"/>
              <a:ext cx="83633" cy="125215"/>
            </a:xfrm>
            <a:prstGeom prst="rect">
              <a:avLst/>
            </a:prstGeom>
          </p:spPr>
        </p:pic>
      </p:grpSp>
      <p:grpSp>
        <p:nvGrpSpPr>
          <p:cNvPr id="176" name="object 42">
            <a:extLst>
              <a:ext uri="{FF2B5EF4-FFF2-40B4-BE49-F238E27FC236}">
                <a16:creationId xmlns:a16="http://schemas.microsoft.com/office/drawing/2014/main" id="{A4AD4D7E-7C7A-49B0-D7E1-8FD27D086D48}"/>
              </a:ext>
            </a:extLst>
          </p:cNvPr>
          <p:cNvGrpSpPr/>
          <p:nvPr/>
        </p:nvGrpSpPr>
        <p:grpSpPr>
          <a:xfrm>
            <a:off x="3832554" y="5409094"/>
            <a:ext cx="528955" cy="160655"/>
            <a:chOff x="3773366" y="5975200"/>
            <a:chExt cx="528955" cy="160655"/>
          </a:xfrm>
        </p:grpSpPr>
        <p:pic>
          <p:nvPicPr>
            <p:cNvPr id="177" name="object 43">
              <a:extLst>
                <a:ext uri="{FF2B5EF4-FFF2-40B4-BE49-F238E27FC236}">
                  <a16:creationId xmlns:a16="http://schemas.microsoft.com/office/drawing/2014/main" id="{060826C1-EAF4-8E34-C023-40ACA8CC965B}"/>
                </a:ext>
              </a:extLst>
            </p:cNvPr>
            <p:cNvPicPr/>
            <p:nvPr/>
          </p:nvPicPr>
          <p:blipFill>
            <a:blip r:embed="rId12" cstate="print"/>
            <a:stretch>
              <a:fillRect/>
            </a:stretch>
          </p:blipFill>
          <p:spPr>
            <a:xfrm>
              <a:off x="3773366" y="5980429"/>
              <a:ext cx="166674" cy="122970"/>
            </a:xfrm>
            <a:prstGeom prst="rect">
              <a:avLst/>
            </a:prstGeom>
          </p:spPr>
        </p:pic>
        <p:pic>
          <p:nvPicPr>
            <p:cNvPr id="178" name="object 44">
              <a:extLst>
                <a:ext uri="{FF2B5EF4-FFF2-40B4-BE49-F238E27FC236}">
                  <a16:creationId xmlns:a16="http://schemas.microsoft.com/office/drawing/2014/main" id="{923F848C-6EA5-B49D-D89C-C3B609AAB6A5}"/>
                </a:ext>
              </a:extLst>
            </p:cNvPr>
            <p:cNvPicPr/>
            <p:nvPr/>
          </p:nvPicPr>
          <p:blipFill>
            <a:blip r:embed="rId13" cstate="print"/>
            <a:stretch>
              <a:fillRect/>
            </a:stretch>
          </p:blipFill>
          <p:spPr>
            <a:xfrm>
              <a:off x="3970242" y="6008369"/>
              <a:ext cx="75999" cy="92874"/>
            </a:xfrm>
            <a:prstGeom prst="rect">
              <a:avLst/>
            </a:prstGeom>
          </p:spPr>
        </p:pic>
        <p:sp>
          <p:nvSpPr>
            <p:cNvPr id="179" name="object 45">
              <a:extLst>
                <a:ext uri="{FF2B5EF4-FFF2-40B4-BE49-F238E27FC236}">
                  <a16:creationId xmlns:a16="http://schemas.microsoft.com/office/drawing/2014/main" id="{723D66E2-49BA-112E-3857-9AF5AFD9BDEC}"/>
                </a:ext>
              </a:extLst>
            </p:cNvPr>
            <p:cNvSpPr/>
            <p:nvPr/>
          </p:nvSpPr>
          <p:spPr>
            <a:xfrm>
              <a:off x="4075938" y="5975210"/>
              <a:ext cx="15240" cy="126364"/>
            </a:xfrm>
            <a:custGeom>
              <a:avLst/>
              <a:gdLst/>
              <a:ahLst/>
              <a:cxnLst/>
              <a:rect l="l" t="t" r="r" b="b"/>
              <a:pathLst>
                <a:path w="15239" h="126364">
                  <a:moveTo>
                    <a:pt x="14935" y="35318"/>
                  </a:moveTo>
                  <a:lnTo>
                    <a:pt x="0" y="35318"/>
                  </a:lnTo>
                  <a:lnTo>
                    <a:pt x="0" y="126034"/>
                  </a:lnTo>
                  <a:lnTo>
                    <a:pt x="14935" y="126034"/>
                  </a:lnTo>
                  <a:lnTo>
                    <a:pt x="14935" y="35318"/>
                  </a:lnTo>
                  <a:close/>
                </a:path>
                <a:path w="15239" h="126364">
                  <a:moveTo>
                    <a:pt x="14935" y="0"/>
                  </a:moveTo>
                  <a:lnTo>
                    <a:pt x="0" y="0"/>
                  </a:lnTo>
                  <a:lnTo>
                    <a:pt x="0" y="18897"/>
                  </a:lnTo>
                  <a:lnTo>
                    <a:pt x="14935" y="18897"/>
                  </a:lnTo>
                  <a:lnTo>
                    <a:pt x="14935" y="0"/>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pic>
          <p:nvPicPr>
            <p:cNvPr id="180" name="object 46">
              <a:extLst>
                <a:ext uri="{FF2B5EF4-FFF2-40B4-BE49-F238E27FC236}">
                  <a16:creationId xmlns:a16="http://schemas.microsoft.com/office/drawing/2014/main" id="{89127A66-4491-297C-7CC7-A93411DC840D}"/>
                </a:ext>
              </a:extLst>
            </p:cNvPr>
            <p:cNvPicPr/>
            <p:nvPr/>
          </p:nvPicPr>
          <p:blipFill>
            <a:blip r:embed="rId13" cstate="print"/>
            <a:stretch>
              <a:fillRect/>
            </a:stretch>
          </p:blipFill>
          <p:spPr>
            <a:xfrm>
              <a:off x="4121578" y="6008369"/>
              <a:ext cx="75999" cy="92874"/>
            </a:xfrm>
            <a:prstGeom prst="rect">
              <a:avLst/>
            </a:prstGeom>
          </p:spPr>
        </p:pic>
        <p:pic>
          <p:nvPicPr>
            <p:cNvPr id="181" name="object 47">
              <a:extLst>
                <a:ext uri="{FF2B5EF4-FFF2-40B4-BE49-F238E27FC236}">
                  <a16:creationId xmlns:a16="http://schemas.microsoft.com/office/drawing/2014/main" id="{64FA240B-D8CC-8145-0BD5-961367F1396F}"/>
                </a:ext>
              </a:extLst>
            </p:cNvPr>
            <p:cNvPicPr/>
            <p:nvPr/>
          </p:nvPicPr>
          <p:blipFill>
            <a:blip r:embed="rId14" cstate="print"/>
            <a:stretch>
              <a:fillRect/>
            </a:stretch>
          </p:blipFill>
          <p:spPr>
            <a:xfrm>
              <a:off x="4220808" y="6008369"/>
              <a:ext cx="81144" cy="127205"/>
            </a:xfrm>
            <a:prstGeom prst="rect">
              <a:avLst/>
            </a:prstGeom>
          </p:spPr>
        </p:pic>
      </p:grpSp>
      <p:grpSp>
        <p:nvGrpSpPr>
          <p:cNvPr id="182" name="object 48">
            <a:extLst>
              <a:ext uri="{FF2B5EF4-FFF2-40B4-BE49-F238E27FC236}">
                <a16:creationId xmlns:a16="http://schemas.microsoft.com/office/drawing/2014/main" id="{4772B38A-093C-AFBA-C1CA-BF7202825A94}"/>
              </a:ext>
            </a:extLst>
          </p:cNvPr>
          <p:cNvGrpSpPr/>
          <p:nvPr/>
        </p:nvGrpSpPr>
        <p:grpSpPr>
          <a:xfrm>
            <a:off x="4445271" y="5409094"/>
            <a:ext cx="465455" cy="128270"/>
            <a:chOff x="4386083" y="5975200"/>
            <a:chExt cx="465455" cy="128270"/>
          </a:xfrm>
        </p:grpSpPr>
        <p:sp>
          <p:nvSpPr>
            <p:cNvPr id="183" name="object 49">
              <a:extLst>
                <a:ext uri="{FF2B5EF4-FFF2-40B4-BE49-F238E27FC236}">
                  <a16:creationId xmlns:a16="http://schemas.microsoft.com/office/drawing/2014/main" id="{AFF7A8AE-3DDC-0D37-9707-A4EA144A9668}"/>
                </a:ext>
              </a:extLst>
            </p:cNvPr>
            <p:cNvSpPr/>
            <p:nvPr/>
          </p:nvSpPr>
          <p:spPr>
            <a:xfrm>
              <a:off x="4386083" y="5980341"/>
              <a:ext cx="16510" cy="121285"/>
            </a:xfrm>
            <a:custGeom>
              <a:avLst/>
              <a:gdLst/>
              <a:ahLst/>
              <a:cxnLst/>
              <a:rect l="l" t="t" r="r" b="b"/>
              <a:pathLst>
                <a:path w="16510" h="121285">
                  <a:moveTo>
                    <a:pt x="16427" y="0"/>
                  </a:moveTo>
                  <a:lnTo>
                    <a:pt x="0" y="0"/>
                  </a:lnTo>
                  <a:lnTo>
                    <a:pt x="0" y="120903"/>
                  </a:lnTo>
                  <a:lnTo>
                    <a:pt x="16427" y="120903"/>
                  </a:lnTo>
                  <a:lnTo>
                    <a:pt x="16427" y="0"/>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pic>
          <p:nvPicPr>
            <p:cNvPr id="184" name="object 50">
              <a:extLst>
                <a:ext uri="{FF2B5EF4-FFF2-40B4-BE49-F238E27FC236}">
                  <a16:creationId xmlns:a16="http://schemas.microsoft.com/office/drawing/2014/main" id="{11F81D83-06BA-BFC2-2041-F4AD0DBE5501}"/>
                </a:ext>
              </a:extLst>
            </p:cNvPr>
            <p:cNvPicPr/>
            <p:nvPr/>
          </p:nvPicPr>
          <p:blipFill>
            <a:blip r:embed="rId15" cstate="print"/>
            <a:stretch>
              <a:fillRect/>
            </a:stretch>
          </p:blipFill>
          <p:spPr>
            <a:xfrm>
              <a:off x="4423252" y="5984819"/>
              <a:ext cx="153824" cy="118581"/>
            </a:xfrm>
            <a:prstGeom prst="rect">
              <a:avLst/>
            </a:prstGeom>
          </p:spPr>
        </p:pic>
        <p:pic>
          <p:nvPicPr>
            <p:cNvPr id="185" name="object 51">
              <a:extLst>
                <a:ext uri="{FF2B5EF4-FFF2-40B4-BE49-F238E27FC236}">
                  <a16:creationId xmlns:a16="http://schemas.microsoft.com/office/drawing/2014/main" id="{55F4077E-C573-2CAE-9247-76457777870A}"/>
                </a:ext>
              </a:extLst>
            </p:cNvPr>
            <p:cNvPicPr/>
            <p:nvPr/>
          </p:nvPicPr>
          <p:blipFill>
            <a:blip r:embed="rId16" cstate="print"/>
            <a:stretch>
              <a:fillRect/>
            </a:stretch>
          </p:blipFill>
          <p:spPr>
            <a:xfrm>
              <a:off x="4600972" y="6008369"/>
              <a:ext cx="139720" cy="95030"/>
            </a:xfrm>
            <a:prstGeom prst="rect">
              <a:avLst/>
            </a:prstGeom>
          </p:spPr>
        </p:pic>
        <p:sp>
          <p:nvSpPr>
            <p:cNvPr id="186" name="object 52">
              <a:extLst>
                <a:ext uri="{FF2B5EF4-FFF2-40B4-BE49-F238E27FC236}">
                  <a16:creationId xmlns:a16="http://schemas.microsoft.com/office/drawing/2014/main" id="{8053C5D1-B718-07F8-4C90-ED740FA37920}"/>
                </a:ext>
              </a:extLst>
            </p:cNvPr>
            <p:cNvSpPr/>
            <p:nvPr/>
          </p:nvSpPr>
          <p:spPr>
            <a:xfrm>
              <a:off x="4760265" y="5975210"/>
              <a:ext cx="91440" cy="126364"/>
            </a:xfrm>
            <a:custGeom>
              <a:avLst/>
              <a:gdLst/>
              <a:ahLst/>
              <a:cxnLst/>
              <a:rect l="l" t="t" r="r" b="b"/>
              <a:pathLst>
                <a:path w="91439" h="126364">
                  <a:moveTo>
                    <a:pt x="56591" y="35318"/>
                  </a:moveTo>
                  <a:lnTo>
                    <a:pt x="25895" y="35318"/>
                  </a:lnTo>
                  <a:lnTo>
                    <a:pt x="25895" y="9613"/>
                  </a:lnTo>
                  <a:lnTo>
                    <a:pt x="10960" y="9613"/>
                  </a:lnTo>
                  <a:lnTo>
                    <a:pt x="10960" y="35318"/>
                  </a:lnTo>
                  <a:lnTo>
                    <a:pt x="0" y="35318"/>
                  </a:lnTo>
                  <a:lnTo>
                    <a:pt x="0" y="46926"/>
                  </a:lnTo>
                  <a:lnTo>
                    <a:pt x="10960" y="46926"/>
                  </a:lnTo>
                  <a:lnTo>
                    <a:pt x="10960" y="107467"/>
                  </a:lnTo>
                  <a:lnTo>
                    <a:pt x="13106" y="115265"/>
                  </a:lnTo>
                  <a:lnTo>
                    <a:pt x="21742" y="123888"/>
                  </a:lnTo>
                  <a:lnTo>
                    <a:pt x="29705" y="126034"/>
                  </a:lnTo>
                  <a:lnTo>
                    <a:pt x="56591" y="126034"/>
                  </a:lnTo>
                  <a:lnTo>
                    <a:pt x="56591" y="113601"/>
                  </a:lnTo>
                  <a:lnTo>
                    <a:pt x="35013" y="113601"/>
                  </a:lnTo>
                  <a:lnTo>
                    <a:pt x="30861" y="112610"/>
                  </a:lnTo>
                  <a:lnTo>
                    <a:pt x="26885" y="108458"/>
                  </a:lnTo>
                  <a:lnTo>
                    <a:pt x="25895" y="103644"/>
                  </a:lnTo>
                  <a:lnTo>
                    <a:pt x="25895" y="46926"/>
                  </a:lnTo>
                  <a:lnTo>
                    <a:pt x="56591" y="46926"/>
                  </a:lnTo>
                  <a:lnTo>
                    <a:pt x="56591" y="35318"/>
                  </a:lnTo>
                  <a:close/>
                </a:path>
                <a:path w="91439" h="126364">
                  <a:moveTo>
                    <a:pt x="91097" y="35318"/>
                  </a:moveTo>
                  <a:lnTo>
                    <a:pt x="76174" y="35318"/>
                  </a:lnTo>
                  <a:lnTo>
                    <a:pt x="76174" y="126034"/>
                  </a:lnTo>
                  <a:lnTo>
                    <a:pt x="91097" y="126034"/>
                  </a:lnTo>
                  <a:lnTo>
                    <a:pt x="91097" y="35318"/>
                  </a:lnTo>
                  <a:close/>
                </a:path>
                <a:path w="91439" h="126364">
                  <a:moveTo>
                    <a:pt x="91097" y="0"/>
                  </a:moveTo>
                  <a:lnTo>
                    <a:pt x="76174" y="0"/>
                  </a:lnTo>
                  <a:lnTo>
                    <a:pt x="76174" y="18897"/>
                  </a:lnTo>
                  <a:lnTo>
                    <a:pt x="91097" y="18897"/>
                  </a:lnTo>
                  <a:lnTo>
                    <a:pt x="91097" y="0"/>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grpSp>
        <p:nvGrpSpPr>
          <p:cNvPr id="187" name="object 53">
            <a:extLst>
              <a:ext uri="{FF2B5EF4-FFF2-40B4-BE49-F238E27FC236}">
                <a16:creationId xmlns:a16="http://schemas.microsoft.com/office/drawing/2014/main" id="{94E31238-C746-A26A-938F-ECE893979368}"/>
              </a:ext>
            </a:extLst>
          </p:cNvPr>
          <p:cNvGrpSpPr/>
          <p:nvPr/>
        </p:nvGrpSpPr>
        <p:grpSpPr>
          <a:xfrm>
            <a:off x="4935285" y="5442263"/>
            <a:ext cx="276225" cy="95250"/>
            <a:chOff x="4876097" y="6008369"/>
            <a:chExt cx="276225" cy="95250"/>
          </a:xfrm>
        </p:grpSpPr>
        <p:pic>
          <p:nvPicPr>
            <p:cNvPr id="188" name="object 54">
              <a:extLst>
                <a:ext uri="{FF2B5EF4-FFF2-40B4-BE49-F238E27FC236}">
                  <a16:creationId xmlns:a16="http://schemas.microsoft.com/office/drawing/2014/main" id="{C17F3972-98AE-9834-AE28-72BAC2A9A6AF}"/>
                </a:ext>
              </a:extLst>
            </p:cNvPr>
            <p:cNvPicPr/>
            <p:nvPr/>
          </p:nvPicPr>
          <p:blipFill>
            <a:blip r:embed="rId13" cstate="print"/>
            <a:stretch>
              <a:fillRect/>
            </a:stretch>
          </p:blipFill>
          <p:spPr>
            <a:xfrm>
              <a:off x="4983626" y="6008369"/>
              <a:ext cx="75999" cy="92874"/>
            </a:xfrm>
            <a:prstGeom prst="rect">
              <a:avLst/>
            </a:prstGeom>
          </p:spPr>
        </p:pic>
        <p:pic>
          <p:nvPicPr>
            <p:cNvPr id="189" name="object 55">
              <a:extLst>
                <a:ext uri="{FF2B5EF4-FFF2-40B4-BE49-F238E27FC236}">
                  <a16:creationId xmlns:a16="http://schemas.microsoft.com/office/drawing/2014/main" id="{FB043925-FF90-C5FD-1EA7-F6A1EBB8C5BC}"/>
                </a:ext>
              </a:extLst>
            </p:cNvPr>
            <p:cNvPicPr/>
            <p:nvPr/>
          </p:nvPicPr>
          <p:blipFill>
            <a:blip r:embed="rId17" cstate="print"/>
            <a:stretch>
              <a:fillRect/>
            </a:stretch>
          </p:blipFill>
          <p:spPr>
            <a:xfrm>
              <a:off x="4876097" y="6008369"/>
              <a:ext cx="83300" cy="95030"/>
            </a:xfrm>
            <a:prstGeom prst="rect">
              <a:avLst/>
            </a:prstGeom>
          </p:spPr>
        </p:pic>
        <p:pic>
          <p:nvPicPr>
            <p:cNvPr id="190" name="object 56">
              <a:extLst>
                <a:ext uri="{FF2B5EF4-FFF2-40B4-BE49-F238E27FC236}">
                  <a16:creationId xmlns:a16="http://schemas.microsoft.com/office/drawing/2014/main" id="{530DA608-9EB7-CD49-BC00-20A2866C3AFD}"/>
                </a:ext>
              </a:extLst>
            </p:cNvPr>
            <p:cNvPicPr/>
            <p:nvPr/>
          </p:nvPicPr>
          <p:blipFill>
            <a:blip r:embed="rId18" cstate="print"/>
            <a:stretch>
              <a:fillRect/>
            </a:stretch>
          </p:blipFill>
          <p:spPr>
            <a:xfrm>
              <a:off x="5082691" y="6008369"/>
              <a:ext cx="69362" cy="95030"/>
            </a:xfrm>
            <a:prstGeom prst="rect">
              <a:avLst/>
            </a:prstGeom>
          </p:spPr>
        </p:pic>
      </p:grpSp>
      <p:grpSp>
        <p:nvGrpSpPr>
          <p:cNvPr id="191" name="object 57">
            <a:extLst>
              <a:ext uri="{FF2B5EF4-FFF2-40B4-BE49-F238E27FC236}">
                <a16:creationId xmlns:a16="http://schemas.microsoft.com/office/drawing/2014/main" id="{2B822DD1-1F26-2510-315F-4FBBB012E975}"/>
              </a:ext>
            </a:extLst>
          </p:cNvPr>
          <p:cNvGrpSpPr/>
          <p:nvPr/>
        </p:nvGrpSpPr>
        <p:grpSpPr>
          <a:xfrm>
            <a:off x="1256387" y="5068601"/>
            <a:ext cx="29209" cy="6985"/>
            <a:chOff x="1197199" y="5634707"/>
            <a:chExt cx="29209" cy="6985"/>
          </a:xfrm>
        </p:grpSpPr>
        <p:sp>
          <p:nvSpPr>
            <p:cNvPr id="192" name="object 58">
              <a:extLst>
                <a:ext uri="{FF2B5EF4-FFF2-40B4-BE49-F238E27FC236}">
                  <a16:creationId xmlns:a16="http://schemas.microsoft.com/office/drawing/2014/main" id="{1F1B146C-AC5C-A557-5684-B7540D4D0952}"/>
                </a:ext>
              </a:extLst>
            </p:cNvPr>
            <p:cNvSpPr/>
            <p:nvPr/>
          </p:nvSpPr>
          <p:spPr>
            <a:xfrm>
              <a:off x="1197199" y="5638024"/>
              <a:ext cx="29209" cy="0"/>
            </a:xfrm>
            <a:custGeom>
              <a:avLst/>
              <a:gdLst/>
              <a:ahLst/>
              <a:cxnLst/>
              <a:rect l="l" t="t" r="r" b="b"/>
              <a:pathLst>
                <a:path w="29209">
                  <a:moveTo>
                    <a:pt x="29039" y="0"/>
                  </a:moveTo>
                  <a:lnTo>
                    <a:pt x="0" y="0"/>
                  </a:lnTo>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93" name="object 59">
              <a:extLst>
                <a:ext uri="{FF2B5EF4-FFF2-40B4-BE49-F238E27FC236}">
                  <a16:creationId xmlns:a16="http://schemas.microsoft.com/office/drawing/2014/main" id="{920E9B86-35C9-F7D9-C46C-447E0754C07D}"/>
                </a:ext>
              </a:extLst>
            </p:cNvPr>
            <p:cNvSpPr/>
            <p:nvPr/>
          </p:nvSpPr>
          <p:spPr>
            <a:xfrm>
              <a:off x="1197199" y="5638024"/>
              <a:ext cx="29209" cy="0"/>
            </a:xfrm>
            <a:custGeom>
              <a:avLst/>
              <a:gdLst/>
              <a:ahLst/>
              <a:cxnLst/>
              <a:rect l="l" t="t" r="r" b="b"/>
              <a:pathLst>
                <a:path w="29209">
                  <a:moveTo>
                    <a:pt x="29039" y="0"/>
                  </a:moveTo>
                  <a:lnTo>
                    <a:pt x="0" y="0"/>
                  </a:lnTo>
                </a:path>
              </a:pathLst>
            </a:custGeom>
            <a:ln w="6633">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grpSp>
        <p:nvGrpSpPr>
          <p:cNvPr id="194" name="object 60">
            <a:extLst>
              <a:ext uri="{FF2B5EF4-FFF2-40B4-BE49-F238E27FC236}">
                <a16:creationId xmlns:a16="http://schemas.microsoft.com/office/drawing/2014/main" id="{CC350DF0-3855-899E-3975-2281D3A96353}"/>
              </a:ext>
            </a:extLst>
          </p:cNvPr>
          <p:cNvGrpSpPr/>
          <p:nvPr/>
        </p:nvGrpSpPr>
        <p:grpSpPr>
          <a:xfrm>
            <a:off x="842019" y="5011893"/>
            <a:ext cx="374015" cy="125730"/>
            <a:chOff x="782831" y="5577999"/>
            <a:chExt cx="374015" cy="125730"/>
          </a:xfrm>
        </p:grpSpPr>
        <p:pic>
          <p:nvPicPr>
            <p:cNvPr id="195" name="object 61">
              <a:extLst>
                <a:ext uri="{FF2B5EF4-FFF2-40B4-BE49-F238E27FC236}">
                  <a16:creationId xmlns:a16="http://schemas.microsoft.com/office/drawing/2014/main" id="{84177AE4-A6F5-5801-3944-56F37A747217}"/>
                </a:ext>
              </a:extLst>
            </p:cNvPr>
            <p:cNvPicPr/>
            <p:nvPr/>
          </p:nvPicPr>
          <p:blipFill>
            <a:blip r:embed="rId19" cstate="print"/>
            <a:stretch>
              <a:fillRect/>
            </a:stretch>
          </p:blipFill>
          <p:spPr>
            <a:xfrm>
              <a:off x="917887" y="5580156"/>
              <a:ext cx="77824" cy="120902"/>
            </a:xfrm>
            <a:prstGeom prst="rect">
              <a:avLst/>
            </a:prstGeom>
          </p:spPr>
        </p:pic>
        <p:sp>
          <p:nvSpPr>
            <p:cNvPr id="196" name="object 62">
              <a:extLst>
                <a:ext uri="{FF2B5EF4-FFF2-40B4-BE49-F238E27FC236}">
                  <a16:creationId xmlns:a16="http://schemas.microsoft.com/office/drawing/2014/main" id="{F6D9C636-D0CB-307F-795E-B1FAE4F1812F}"/>
                </a:ext>
              </a:extLst>
            </p:cNvPr>
            <p:cNvSpPr/>
            <p:nvPr/>
          </p:nvSpPr>
          <p:spPr>
            <a:xfrm>
              <a:off x="1027572" y="5680494"/>
              <a:ext cx="17145" cy="20955"/>
            </a:xfrm>
            <a:custGeom>
              <a:avLst/>
              <a:gdLst/>
              <a:ahLst/>
              <a:cxnLst/>
              <a:rect l="l" t="t" r="r" b="b"/>
              <a:pathLst>
                <a:path w="17144" h="20954">
                  <a:moveTo>
                    <a:pt x="17091" y="0"/>
                  </a:moveTo>
                  <a:lnTo>
                    <a:pt x="0" y="0"/>
                  </a:lnTo>
                  <a:lnTo>
                    <a:pt x="0" y="20565"/>
                  </a:lnTo>
                  <a:lnTo>
                    <a:pt x="17091" y="20565"/>
                  </a:lnTo>
                  <a:lnTo>
                    <a:pt x="17091" y="0"/>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pic>
          <p:nvPicPr>
            <p:cNvPr id="197" name="object 63">
              <a:extLst>
                <a:ext uri="{FF2B5EF4-FFF2-40B4-BE49-F238E27FC236}">
                  <a16:creationId xmlns:a16="http://schemas.microsoft.com/office/drawing/2014/main" id="{9E467841-F521-3512-A197-D05EF4FD4877}"/>
                </a:ext>
              </a:extLst>
            </p:cNvPr>
            <p:cNvPicPr/>
            <p:nvPr/>
          </p:nvPicPr>
          <p:blipFill>
            <a:blip r:embed="rId20" cstate="print"/>
            <a:stretch>
              <a:fillRect/>
            </a:stretch>
          </p:blipFill>
          <p:spPr>
            <a:xfrm>
              <a:off x="1073868" y="5577999"/>
              <a:ext cx="82968" cy="125215"/>
            </a:xfrm>
            <a:prstGeom prst="rect">
              <a:avLst/>
            </a:prstGeom>
          </p:spPr>
        </p:pic>
        <p:sp>
          <p:nvSpPr>
            <p:cNvPr id="198" name="object 64">
              <a:extLst>
                <a:ext uri="{FF2B5EF4-FFF2-40B4-BE49-F238E27FC236}">
                  <a16:creationId xmlns:a16="http://schemas.microsoft.com/office/drawing/2014/main" id="{A252A818-865E-BBB2-4660-11DA5184A970}"/>
                </a:ext>
              </a:extLst>
            </p:cNvPr>
            <p:cNvSpPr/>
            <p:nvPr/>
          </p:nvSpPr>
          <p:spPr>
            <a:xfrm>
              <a:off x="782831" y="5642183"/>
              <a:ext cx="104139" cy="13970"/>
            </a:xfrm>
            <a:custGeom>
              <a:avLst/>
              <a:gdLst/>
              <a:ahLst/>
              <a:cxnLst/>
              <a:rect l="l" t="t" r="r" b="b"/>
              <a:pathLst>
                <a:path w="104140" h="13970">
                  <a:moveTo>
                    <a:pt x="103877" y="0"/>
                  </a:moveTo>
                  <a:lnTo>
                    <a:pt x="0" y="0"/>
                  </a:lnTo>
                  <a:lnTo>
                    <a:pt x="0" y="13765"/>
                  </a:lnTo>
                  <a:lnTo>
                    <a:pt x="103877" y="13765"/>
                  </a:lnTo>
                  <a:lnTo>
                    <a:pt x="103877" y="0"/>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grpSp>
        <p:nvGrpSpPr>
          <p:cNvPr id="199" name="object 65">
            <a:extLst>
              <a:ext uri="{FF2B5EF4-FFF2-40B4-BE49-F238E27FC236}">
                <a16:creationId xmlns:a16="http://schemas.microsoft.com/office/drawing/2014/main" id="{6898534F-796A-4DF7-22D1-8BE220184811}"/>
              </a:ext>
            </a:extLst>
          </p:cNvPr>
          <p:cNvGrpSpPr/>
          <p:nvPr/>
        </p:nvGrpSpPr>
        <p:grpSpPr>
          <a:xfrm>
            <a:off x="1256387" y="4283404"/>
            <a:ext cx="29209" cy="6985"/>
            <a:chOff x="1197199" y="4849510"/>
            <a:chExt cx="29209" cy="6985"/>
          </a:xfrm>
        </p:grpSpPr>
        <p:sp>
          <p:nvSpPr>
            <p:cNvPr id="200" name="object 66">
              <a:extLst>
                <a:ext uri="{FF2B5EF4-FFF2-40B4-BE49-F238E27FC236}">
                  <a16:creationId xmlns:a16="http://schemas.microsoft.com/office/drawing/2014/main" id="{3B6B122F-A19A-B63F-C072-1A4CCA93537F}"/>
                </a:ext>
              </a:extLst>
            </p:cNvPr>
            <p:cNvSpPr/>
            <p:nvPr/>
          </p:nvSpPr>
          <p:spPr>
            <a:xfrm>
              <a:off x="1197199" y="4852827"/>
              <a:ext cx="29209" cy="0"/>
            </a:xfrm>
            <a:custGeom>
              <a:avLst/>
              <a:gdLst/>
              <a:ahLst/>
              <a:cxnLst/>
              <a:rect l="l" t="t" r="r" b="b"/>
              <a:pathLst>
                <a:path w="29209">
                  <a:moveTo>
                    <a:pt x="29039" y="0"/>
                  </a:moveTo>
                  <a:lnTo>
                    <a:pt x="0" y="0"/>
                  </a:lnTo>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01" name="object 67">
              <a:extLst>
                <a:ext uri="{FF2B5EF4-FFF2-40B4-BE49-F238E27FC236}">
                  <a16:creationId xmlns:a16="http://schemas.microsoft.com/office/drawing/2014/main" id="{D1C40A2B-7960-DFDB-A72B-8A7B189F70C4}"/>
                </a:ext>
              </a:extLst>
            </p:cNvPr>
            <p:cNvSpPr/>
            <p:nvPr/>
          </p:nvSpPr>
          <p:spPr>
            <a:xfrm>
              <a:off x="1197199" y="4852827"/>
              <a:ext cx="29209" cy="0"/>
            </a:xfrm>
            <a:custGeom>
              <a:avLst/>
              <a:gdLst/>
              <a:ahLst/>
              <a:cxnLst/>
              <a:rect l="l" t="t" r="r" b="b"/>
              <a:pathLst>
                <a:path w="29209">
                  <a:moveTo>
                    <a:pt x="29039" y="0"/>
                  </a:moveTo>
                  <a:lnTo>
                    <a:pt x="0" y="0"/>
                  </a:lnTo>
                </a:path>
              </a:pathLst>
            </a:custGeom>
            <a:ln w="6633">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grpSp>
        <p:nvGrpSpPr>
          <p:cNvPr id="202" name="object 68">
            <a:extLst>
              <a:ext uri="{FF2B5EF4-FFF2-40B4-BE49-F238E27FC236}">
                <a16:creationId xmlns:a16="http://schemas.microsoft.com/office/drawing/2014/main" id="{29488173-78F6-F1EB-0435-FEBE2C13B7C6}"/>
              </a:ext>
            </a:extLst>
          </p:cNvPr>
          <p:cNvGrpSpPr/>
          <p:nvPr/>
        </p:nvGrpSpPr>
        <p:grpSpPr>
          <a:xfrm>
            <a:off x="842019" y="4226697"/>
            <a:ext cx="375285" cy="125730"/>
            <a:chOff x="782831" y="4792803"/>
            <a:chExt cx="375285" cy="125730"/>
          </a:xfrm>
        </p:grpSpPr>
        <p:pic>
          <p:nvPicPr>
            <p:cNvPr id="203" name="object 69">
              <a:extLst>
                <a:ext uri="{FF2B5EF4-FFF2-40B4-BE49-F238E27FC236}">
                  <a16:creationId xmlns:a16="http://schemas.microsoft.com/office/drawing/2014/main" id="{4C36D429-66CA-E362-68D1-1D64C6030EF7}"/>
                </a:ext>
              </a:extLst>
            </p:cNvPr>
            <p:cNvPicPr/>
            <p:nvPr/>
          </p:nvPicPr>
          <p:blipFill>
            <a:blip r:embed="rId19" cstate="print"/>
            <a:stretch>
              <a:fillRect/>
            </a:stretch>
          </p:blipFill>
          <p:spPr>
            <a:xfrm>
              <a:off x="917887" y="4794960"/>
              <a:ext cx="77824" cy="120902"/>
            </a:xfrm>
            <a:prstGeom prst="rect">
              <a:avLst/>
            </a:prstGeom>
          </p:spPr>
        </p:pic>
        <p:sp>
          <p:nvSpPr>
            <p:cNvPr id="204" name="object 70">
              <a:extLst>
                <a:ext uri="{FF2B5EF4-FFF2-40B4-BE49-F238E27FC236}">
                  <a16:creationId xmlns:a16="http://schemas.microsoft.com/office/drawing/2014/main" id="{2159B741-DEFE-A422-65A8-2D0933554EBC}"/>
                </a:ext>
              </a:extLst>
            </p:cNvPr>
            <p:cNvSpPr/>
            <p:nvPr/>
          </p:nvSpPr>
          <p:spPr>
            <a:xfrm>
              <a:off x="1027572" y="4895297"/>
              <a:ext cx="17145" cy="20955"/>
            </a:xfrm>
            <a:custGeom>
              <a:avLst/>
              <a:gdLst/>
              <a:ahLst/>
              <a:cxnLst/>
              <a:rect l="l" t="t" r="r" b="b"/>
              <a:pathLst>
                <a:path w="17144" h="20954">
                  <a:moveTo>
                    <a:pt x="17091" y="0"/>
                  </a:moveTo>
                  <a:lnTo>
                    <a:pt x="0" y="0"/>
                  </a:lnTo>
                  <a:lnTo>
                    <a:pt x="0" y="20565"/>
                  </a:lnTo>
                  <a:lnTo>
                    <a:pt x="17091" y="20565"/>
                  </a:lnTo>
                  <a:lnTo>
                    <a:pt x="17091" y="0"/>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pic>
          <p:nvPicPr>
            <p:cNvPr id="205" name="object 71">
              <a:extLst>
                <a:ext uri="{FF2B5EF4-FFF2-40B4-BE49-F238E27FC236}">
                  <a16:creationId xmlns:a16="http://schemas.microsoft.com/office/drawing/2014/main" id="{85B94BEF-1668-E7C9-3E01-C0DB41870400}"/>
                </a:ext>
              </a:extLst>
            </p:cNvPr>
            <p:cNvPicPr/>
            <p:nvPr/>
          </p:nvPicPr>
          <p:blipFill>
            <a:blip r:embed="rId21" cstate="print"/>
            <a:stretch>
              <a:fillRect/>
            </a:stretch>
          </p:blipFill>
          <p:spPr>
            <a:xfrm>
              <a:off x="1074200" y="4792803"/>
              <a:ext cx="83466" cy="125214"/>
            </a:xfrm>
            <a:prstGeom prst="rect">
              <a:avLst/>
            </a:prstGeom>
          </p:spPr>
        </p:pic>
        <p:sp>
          <p:nvSpPr>
            <p:cNvPr id="206" name="object 72">
              <a:extLst>
                <a:ext uri="{FF2B5EF4-FFF2-40B4-BE49-F238E27FC236}">
                  <a16:creationId xmlns:a16="http://schemas.microsoft.com/office/drawing/2014/main" id="{83EB3EDE-732E-73EC-258F-944FC2016D3C}"/>
                </a:ext>
              </a:extLst>
            </p:cNvPr>
            <p:cNvSpPr/>
            <p:nvPr/>
          </p:nvSpPr>
          <p:spPr>
            <a:xfrm>
              <a:off x="782831" y="4856987"/>
              <a:ext cx="104139" cy="13970"/>
            </a:xfrm>
            <a:custGeom>
              <a:avLst/>
              <a:gdLst/>
              <a:ahLst/>
              <a:cxnLst/>
              <a:rect l="l" t="t" r="r" b="b"/>
              <a:pathLst>
                <a:path w="104140" h="13970">
                  <a:moveTo>
                    <a:pt x="103877" y="0"/>
                  </a:moveTo>
                  <a:lnTo>
                    <a:pt x="0" y="0"/>
                  </a:lnTo>
                  <a:lnTo>
                    <a:pt x="0" y="13765"/>
                  </a:lnTo>
                  <a:lnTo>
                    <a:pt x="103877" y="13765"/>
                  </a:lnTo>
                  <a:lnTo>
                    <a:pt x="103877" y="0"/>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grpSp>
        <p:nvGrpSpPr>
          <p:cNvPr id="207" name="object 73">
            <a:extLst>
              <a:ext uri="{FF2B5EF4-FFF2-40B4-BE49-F238E27FC236}">
                <a16:creationId xmlns:a16="http://schemas.microsoft.com/office/drawing/2014/main" id="{996DC2D7-1DC8-DFB8-1115-8CA5185E4475}"/>
              </a:ext>
            </a:extLst>
          </p:cNvPr>
          <p:cNvGrpSpPr/>
          <p:nvPr/>
        </p:nvGrpSpPr>
        <p:grpSpPr>
          <a:xfrm>
            <a:off x="1256387" y="3498207"/>
            <a:ext cx="29209" cy="6985"/>
            <a:chOff x="1197199" y="4064313"/>
            <a:chExt cx="29209" cy="6985"/>
          </a:xfrm>
        </p:grpSpPr>
        <p:sp>
          <p:nvSpPr>
            <p:cNvPr id="208" name="object 74">
              <a:extLst>
                <a:ext uri="{FF2B5EF4-FFF2-40B4-BE49-F238E27FC236}">
                  <a16:creationId xmlns:a16="http://schemas.microsoft.com/office/drawing/2014/main" id="{85CF0D9A-3F71-D5E9-9117-7590142BBAE9}"/>
                </a:ext>
              </a:extLst>
            </p:cNvPr>
            <p:cNvSpPr/>
            <p:nvPr/>
          </p:nvSpPr>
          <p:spPr>
            <a:xfrm>
              <a:off x="1197199" y="4067630"/>
              <a:ext cx="29209" cy="0"/>
            </a:xfrm>
            <a:custGeom>
              <a:avLst/>
              <a:gdLst/>
              <a:ahLst/>
              <a:cxnLst/>
              <a:rect l="l" t="t" r="r" b="b"/>
              <a:pathLst>
                <a:path w="29209">
                  <a:moveTo>
                    <a:pt x="29039" y="0"/>
                  </a:moveTo>
                  <a:lnTo>
                    <a:pt x="0" y="0"/>
                  </a:lnTo>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09" name="object 75">
              <a:extLst>
                <a:ext uri="{FF2B5EF4-FFF2-40B4-BE49-F238E27FC236}">
                  <a16:creationId xmlns:a16="http://schemas.microsoft.com/office/drawing/2014/main" id="{6ADEE422-BCBF-FD17-6CD9-DDB9835B9D42}"/>
                </a:ext>
              </a:extLst>
            </p:cNvPr>
            <p:cNvSpPr/>
            <p:nvPr/>
          </p:nvSpPr>
          <p:spPr>
            <a:xfrm>
              <a:off x="1197199" y="4067630"/>
              <a:ext cx="29209" cy="0"/>
            </a:xfrm>
            <a:custGeom>
              <a:avLst/>
              <a:gdLst/>
              <a:ahLst/>
              <a:cxnLst/>
              <a:rect l="l" t="t" r="r" b="b"/>
              <a:pathLst>
                <a:path w="29209">
                  <a:moveTo>
                    <a:pt x="29039" y="0"/>
                  </a:moveTo>
                  <a:lnTo>
                    <a:pt x="0" y="0"/>
                  </a:lnTo>
                </a:path>
              </a:pathLst>
            </a:custGeom>
            <a:ln w="6633">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grpSp>
        <p:nvGrpSpPr>
          <p:cNvPr id="210" name="object 76">
            <a:extLst>
              <a:ext uri="{FF2B5EF4-FFF2-40B4-BE49-F238E27FC236}">
                <a16:creationId xmlns:a16="http://schemas.microsoft.com/office/drawing/2014/main" id="{CD139397-01BC-B349-7694-CB717521CC3A}"/>
              </a:ext>
            </a:extLst>
          </p:cNvPr>
          <p:cNvGrpSpPr/>
          <p:nvPr/>
        </p:nvGrpSpPr>
        <p:grpSpPr>
          <a:xfrm>
            <a:off x="842019" y="3443656"/>
            <a:ext cx="376555" cy="121285"/>
            <a:chOff x="782831" y="4009762"/>
            <a:chExt cx="376555" cy="121285"/>
          </a:xfrm>
        </p:grpSpPr>
        <p:pic>
          <p:nvPicPr>
            <p:cNvPr id="211" name="object 77">
              <a:extLst>
                <a:ext uri="{FF2B5EF4-FFF2-40B4-BE49-F238E27FC236}">
                  <a16:creationId xmlns:a16="http://schemas.microsoft.com/office/drawing/2014/main" id="{6F4178A0-3D5A-D8D7-68F2-7C175800C481}"/>
                </a:ext>
              </a:extLst>
            </p:cNvPr>
            <p:cNvPicPr/>
            <p:nvPr/>
          </p:nvPicPr>
          <p:blipFill>
            <a:blip r:embed="rId19" cstate="print"/>
            <a:stretch>
              <a:fillRect/>
            </a:stretch>
          </p:blipFill>
          <p:spPr>
            <a:xfrm>
              <a:off x="917887" y="4009762"/>
              <a:ext cx="77824" cy="120904"/>
            </a:xfrm>
            <a:prstGeom prst="rect">
              <a:avLst/>
            </a:prstGeom>
          </p:spPr>
        </p:pic>
        <p:sp>
          <p:nvSpPr>
            <p:cNvPr id="212" name="object 78">
              <a:extLst>
                <a:ext uri="{FF2B5EF4-FFF2-40B4-BE49-F238E27FC236}">
                  <a16:creationId xmlns:a16="http://schemas.microsoft.com/office/drawing/2014/main" id="{2F1DF81E-D94F-6E44-DEEE-9AFADD0BCD21}"/>
                </a:ext>
              </a:extLst>
            </p:cNvPr>
            <p:cNvSpPr/>
            <p:nvPr/>
          </p:nvSpPr>
          <p:spPr>
            <a:xfrm>
              <a:off x="1027572" y="4110101"/>
              <a:ext cx="17145" cy="20955"/>
            </a:xfrm>
            <a:custGeom>
              <a:avLst/>
              <a:gdLst/>
              <a:ahLst/>
              <a:cxnLst/>
              <a:rect l="l" t="t" r="r" b="b"/>
              <a:pathLst>
                <a:path w="17144" h="20954">
                  <a:moveTo>
                    <a:pt x="17091" y="0"/>
                  </a:moveTo>
                  <a:lnTo>
                    <a:pt x="0" y="0"/>
                  </a:lnTo>
                  <a:lnTo>
                    <a:pt x="0" y="20565"/>
                  </a:lnTo>
                  <a:lnTo>
                    <a:pt x="17091" y="20565"/>
                  </a:lnTo>
                  <a:lnTo>
                    <a:pt x="17091" y="0"/>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pic>
          <p:nvPicPr>
            <p:cNvPr id="213" name="object 79">
              <a:extLst>
                <a:ext uri="{FF2B5EF4-FFF2-40B4-BE49-F238E27FC236}">
                  <a16:creationId xmlns:a16="http://schemas.microsoft.com/office/drawing/2014/main" id="{8A121E3B-F57B-0A3E-1907-E87AE4B0FA44}"/>
                </a:ext>
              </a:extLst>
            </p:cNvPr>
            <p:cNvPicPr/>
            <p:nvPr/>
          </p:nvPicPr>
          <p:blipFill>
            <a:blip r:embed="rId22" cstate="print"/>
            <a:stretch>
              <a:fillRect/>
            </a:stretch>
          </p:blipFill>
          <p:spPr>
            <a:xfrm>
              <a:off x="1070715" y="4009762"/>
              <a:ext cx="88113" cy="120904"/>
            </a:xfrm>
            <a:prstGeom prst="rect">
              <a:avLst/>
            </a:prstGeom>
          </p:spPr>
        </p:pic>
        <p:sp>
          <p:nvSpPr>
            <p:cNvPr id="214" name="object 80">
              <a:extLst>
                <a:ext uri="{FF2B5EF4-FFF2-40B4-BE49-F238E27FC236}">
                  <a16:creationId xmlns:a16="http://schemas.microsoft.com/office/drawing/2014/main" id="{CD371369-2A73-1C6B-C12B-4FB2DC532985}"/>
                </a:ext>
              </a:extLst>
            </p:cNvPr>
            <p:cNvSpPr/>
            <p:nvPr/>
          </p:nvSpPr>
          <p:spPr>
            <a:xfrm>
              <a:off x="782831" y="4071789"/>
              <a:ext cx="104139" cy="13970"/>
            </a:xfrm>
            <a:custGeom>
              <a:avLst/>
              <a:gdLst/>
              <a:ahLst/>
              <a:cxnLst/>
              <a:rect l="l" t="t" r="r" b="b"/>
              <a:pathLst>
                <a:path w="104140" h="13970">
                  <a:moveTo>
                    <a:pt x="103877" y="0"/>
                  </a:moveTo>
                  <a:lnTo>
                    <a:pt x="0" y="0"/>
                  </a:lnTo>
                  <a:lnTo>
                    <a:pt x="0" y="13765"/>
                  </a:lnTo>
                  <a:lnTo>
                    <a:pt x="103877" y="13765"/>
                  </a:lnTo>
                  <a:lnTo>
                    <a:pt x="103877" y="0"/>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grpSp>
        <p:nvGrpSpPr>
          <p:cNvPr id="215" name="object 81">
            <a:extLst>
              <a:ext uri="{FF2B5EF4-FFF2-40B4-BE49-F238E27FC236}">
                <a16:creationId xmlns:a16="http://schemas.microsoft.com/office/drawing/2014/main" id="{1789D6DB-E7DC-7E22-0534-3BE7E889071A}"/>
              </a:ext>
            </a:extLst>
          </p:cNvPr>
          <p:cNvGrpSpPr/>
          <p:nvPr/>
        </p:nvGrpSpPr>
        <p:grpSpPr>
          <a:xfrm>
            <a:off x="1256387" y="2713010"/>
            <a:ext cx="29209" cy="6985"/>
            <a:chOff x="1197199" y="3279116"/>
            <a:chExt cx="29209" cy="6985"/>
          </a:xfrm>
        </p:grpSpPr>
        <p:sp>
          <p:nvSpPr>
            <p:cNvPr id="216" name="object 82">
              <a:extLst>
                <a:ext uri="{FF2B5EF4-FFF2-40B4-BE49-F238E27FC236}">
                  <a16:creationId xmlns:a16="http://schemas.microsoft.com/office/drawing/2014/main" id="{15FFF454-2FCF-0681-0EBF-7D07E4161645}"/>
                </a:ext>
              </a:extLst>
            </p:cNvPr>
            <p:cNvSpPr/>
            <p:nvPr/>
          </p:nvSpPr>
          <p:spPr>
            <a:xfrm>
              <a:off x="1197199" y="3282433"/>
              <a:ext cx="29209" cy="0"/>
            </a:xfrm>
            <a:custGeom>
              <a:avLst/>
              <a:gdLst/>
              <a:ahLst/>
              <a:cxnLst/>
              <a:rect l="l" t="t" r="r" b="b"/>
              <a:pathLst>
                <a:path w="29209">
                  <a:moveTo>
                    <a:pt x="29039" y="0"/>
                  </a:moveTo>
                  <a:lnTo>
                    <a:pt x="0" y="0"/>
                  </a:lnTo>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17" name="object 83">
              <a:extLst>
                <a:ext uri="{FF2B5EF4-FFF2-40B4-BE49-F238E27FC236}">
                  <a16:creationId xmlns:a16="http://schemas.microsoft.com/office/drawing/2014/main" id="{8B8E881E-1CE1-A72D-FACD-AEAC2187B405}"/>
                </a:ext>
              </a:extLst>
            </p:cNvPr>
            <p:cNvSpPr/>
            <p:nvPr/>
          </p:nvSpPr>
          <p:spPr>
            <a:xfrm>
              <a:off x="1197199" y="3282433"/>
              <a:ext cx="29209" cy="0"/>
            </a:xfrm>
            <a:custGeom>
              <a:avLst/>
              <a:gdLst/>
              <a:ahLst/>
              <a:cxnLst/>
              <a:rect l="l" t="t" r="r" b="b"/>
              <a:pathLst>
                <a:path w="29209">
                  <a:moveTo>
                    <a:pt x="29039" y="0"/>
                  </a:moveTo>
                  <a:lnTo>
                    <a:pt x="0" y="0"/>
                  </a:lnTo>
                </a:path>
              </a:pathLst>
            </a:custGeom>
            <a:ln w="6633">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grpSp>
        <p:nvGrpSpPr>
          <p:cNvPr id="218" name="object 84">
            <a:extLst>
              <a:ext uri="{FF2B5EF4-FFF2-40B4-BE49-F238E27FC236}">
                <a16:creationId xmlns:a16="http://schemas.microsoft.com/office/drawing/2014/main" id="{B84B8028-230D-7FA2-0BD3-45055C22AB2F}"/>
              </a:ext>
            </a:extLst>
          </p:cNvPr>
          <p:cNvGrpSpPr/>
          <p:nvPr/>
        </p:nvGrpSpPr>
        <p:grpSpPr>
          <a:xfrm>
            <a:off x="842019" y="2656303"/>
            <a:ext cx="368935" cy="123189"/>
            <a:chOff x="782831" y="3222409"/>
            <a:chExt cx="368935" cy="123189"/>
          </a:xfrm>
        </p:grpSpPr>
        <p:pic>
          <p:nvPicPr>
            <p:cNvPr id="219" name="object 85">
              <a:extLst>
                <a:ext uri="{FF2B5EF4-FFF2-40B4-BE49-F238E27FC236}">
                  <a16:creationId xmlns:a16="http://schemas.microsoft.com/office/drawing/2014/main" id="{554204BD-ABE6-0F25-5238-D64D67689B05}"/>
                </a:ext>
              </a:extLst>
            </p:cNvPr>
            <p:cNvPicPr/>
            <p:nvPr/>
          </p:nvPicPr>
          <p:blipFill>
            <a:blip r:embed="rId19" cstate="print"/>
            <a:stretch>
              <a:fillRect/>
            </a:stretch>
          </p:blipFill>
          <p:spPr>
            <a:xfrm>
              <a:off x="917887" y="3224565"/>
              <a:ext cx="77824" cy="120902"/>
            </a:xfrm>
            <a:prstGeom prst="rect">
              <a:avLst/>
            </a:prstGeom>
          </p:spPr>
        </p:pic>
        <p:sp>
          <p:nvSpPr>
            <p:cNvPr id="220" name="object 86">
              <a:extLst>
                <a:ext uri="{FF2B5EF4-FFF2-40B4-BE49-F238E27FC236}">
                  <a16:creationId xmlns:a16="http://schemas.microsoft.com/office/drawing/2014/main" id="{CF9C7E70-2EE9-03A7-A5D4-7D4246C5D5AF}"/>
                </a:ext>
              </a:extLst>
            </p:cNvPr>
            <p:cNvSpPr/>
            <p:nvPr/>
          </p:nvSpPr>
          <p:spPr>
            <a:xfrm>
              <a:off x="1027572" y="3324903"/>
              <a:ext cx="17145" cy="20955"/>
            </a:xfrm>
            <a:custGeom>
              <a:avLst/>
              <a:gdLst/>
              <a:ahLst/>
              <a:cxnLst/>
              <a:rect l="l" t="t" r="r" b="b"/>
              <a:pathLst>
                <a:path w="17144" h="20954">
                  <a:moveTo>
                    <a:pt x="17091" y="0"/>
                  </a:moveTo>
                  <a:lnTo>
                    <a:pt x="0" y="0"/>
                  </a:lnTo>
                  <a:lnTo>
                    <a:pt x="0" y="20565"/>
                  </a:lnTo>
                  <a:lnTo>
                    <a:pt x="17091" y="20565"/>
                  </a:lnTo>
                  <a:lnTo>
                    <a:pt x="17091" y="0"/>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pic>
          <p:nvPicPr>
            <p:cNvPr id="221" name="object 87">
              <a:extLst>
                <a:ext uri="{FF2B5EF4-FFF2-40B4-BE49-F238E27FC236}">
                  <a16:creationId xmlns:a16="http://schemas.microsoft.com/office/drawing/2014/main" id="{2E4511F3-D652-3FA9-41CB-5769170D934A}"/>
                </a:ext>
              </a:extLst>
            </p:cNvPr>
            <p:cNvPicPr/>
            <p:nvPr/>
          </p:nvPicPr>
          <p:blipFill>
            <a:blip r:embed="rId4" cstate="print"/>
            <a:stretch>
              <a:fillRect/>
            </a:stretch>
          </p:blipFill>
          <p:spPr>
            <a:xfrm>
              <a:off x="1074698" y="3222409"/>
              <a:ext cx="76829" cy="123059"/>
            </a:xfrm>
            <a:prstGeom prst="rect">
              <a:avLst/>
            </a:prstGeom>
          </p:spPr>
        </p:pic>
        <p:sp>
          <p:nvSpPr>
            <p:cNvPr id="222" name="object 88">
              <a:extLst>
                <a:ext uri="{FF2B5EF4-FFF2-40B4-BE49-F238E27FC236}">
                  <a16:creationId xmlns:a16="http://schemas.microsoft.com/office/drawing/2014/main" id="{5A99B5E4-F112-5D39-31EB-64B942055D64}"/>
                </a:ext>
              </a:extLst>
            </p:cNvPr>
            <p:cNvSpPr/>
            <p:nvPr/>
          </p:nvSpPr>
          <p:spPr>
            <a:xfrm>
              <a:off x="782831" y="3286592"/>
              <a:ext cx="104139" cy="13970"/>
            </a:xfrm>
            <a:custGeom>
              <a:avLst/>
              <a:gdLst/>
              <a:ahLst/>
              <a:cxnLst/>
              <a:rect l="l" t="t" r="r" b="b"/>
              <a:pathLst>
                <a:path w="104140" h="13970">
                  <a:moveTo>
                    <a:pt x="103877" y="0"/>
                  </a:moveTo>
                  <a:lnTo>
                    <a:pt x="0" y="0"/>
                  </a:lnTo>
                  <a:lnTo>
                    <a:pt x="0" y="13765"/>
                  </a:lnTo>
                  <a:lnTo>
                    <a:pt x="103877" y="13765"/>
                  </a:lnTo>
                  <a:lnTo>
                    <a:pt x="103877" y="0"/>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grpSp>
        <p:nvGrpSpPr>
          <p:cNvPr id="223" name="object 89">
            <a:extLst>
              <a:ext uri="{FF2B5EF4-FFF2-40B4-BE49-F238E27FC236}">
                <a16:creationId xmlns:a16="http://schemas.microsoft.com/office/drawing/2014/main" id="{345E9B1F-5BDF-72AD-68D4-53B7B8CE621A}"/>
              </a:ext>
            </a:extLst>
          </p:cNvPr>
          <p:cNvGrpSpPr/>
          <p:nvPr/>
        </p:nvGrpSpPr>
        <p:grpSpPr>
          <a:xfrm>
            <a:off x="1256387" y="1927813"/>
            <a:ext cx="29209" cy="6985"/>
            <a:chOff x="1197199" y="2493919"/>
            <a:chExt cx="29209" cy="6985"/>
          </a:xfrm>
        </p:grpSpPr>
        <p:sp>
          <p:nvSpPr>
            <p:cNvPr id="224" name="object 90">
              <a:extLst>
                <a:ext uri="{FF2B5EF4-FFF2-40B4-BE49-F238E27FC236}">
                  <a16:creationId xmlns:a16="http://schemas.microsoft.com/office/drawing/2014/main" id="{59E90F81-AAF7-F643-A7E2-14CBBECFE9E1}"/>
                </a:ext>
              </a:extLst>
            </p:cNvPr>
            <p:cNvSpPr/>
            <p:nvPr/>
          </p:nvSpPr>
          <p:spPr>
            <a:xfrm>
              <a:off x="1197199" y="2497236"/>
              <a:ext cx="29209" cy="0"/>
            </a:xfrm>
            <a:custGeom>
              <a:avLst/>
              <a:gdLst/>
              <a:ahLst/>
              <a:cxnLst/>
              <a:rect l="l" t="t" r="r" b="b"/>
              <a:pathLst>
                <a:path w="29209">
                  <a:moveTo>
                    <a:pt x="29039" y="0"/>
                  </a:moveTo>
                  <a:lnTo>
                    <a:pt x="0" y="0"/>
                  </a:lnTo>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25" name="object 91">
              <a:extLst>
                <a:ext uri="{FF2B5EF4-FFF2-40B4-BE49-F238E27FC236}">
                  <a16:creationId xmlns:a16="http://schemas.microsoft.com/office/drawing/2014/main" id="{17BF07E1-A222-2B2D-B5BF-41F7C1E7D36C}"/>
                </a:ext>
              </a:extLst>
            </p:cNvPr>
            <p:cNvSpPr/>
            <p:nvPr/>
          </p:nvSpPr>
          <p:spPr>
            <a:xfrm>
              <a:off x="1197199" y="2497236"/>
              <a:ext cx="29209" cy="0"/>
            </a:xfrm>
            <a:custGeom>
              <a:avLst/>
              <a:gdLst/>
              <a:ahLst/>
              <a:cxnLst/>
              <a:rect l="l" t="t" r="r" b="b"/>
              <a:pathLst>
                <a:path w="29209">
                  <a:moveTo>
                    <a:pt x="29039" y="0"/>
                  </a:moveTo>
                  <a:lnTo>
                    <a:pt x="0" y="0"/>
                  </a:lnTo>
                </a:path>
              </a:pathLst>
            </a:custGeom>
            <a:ln w="6633">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grpSp>
        <p:nvGrpSpPr>
          <p:cNvPr id="226" name="object 92">
            <a:extLst>
              <a:ext uri="{FF2B5EF4-FFF2-40B4-BE49-F238E27FC236}">
                <a16:creationId xmlns:a16="http://schemas.microsoft.com/office/drawing/2014/main" id="{232298AA-B7A7-7286-407D-6E10AFB44095}"/>
              </a:ext>
            </a:extLst>
          </p:cNvPr>
          <p:cNvGrpSpPr/>
          <p:nvPr/>
        </p:nvGrpSpPr>
        <p:grpSpPr>
          <a:xfrm>
            <a:off x="842019" y="1871106"/>
            <a:ext cx="374650" cy="125730"/>
            <a:chOff x="782831" y="2437212"/>
            <a:chExt cx="374650" cy="125730"/>
          </a:xfrm>
        </p:grpSpPr>
        <p:pic>
          <p:nvPicPr>
            <p:cNvPr id="227" name="object 93">
              <a:extLst>
                <a:ext uri="{FF2B5EF4-FFF2-40B4-BE49-F238E27FC236}">
                  <a16:creationId xmlns:a16="http://schemas.microsoft.com/office/drawing/2014/main" id="{01FB7910-30CC-8401-D2CA-5E8EDE7F1744}"/>
                </a:ext>
              </a:extLst>
            </p:cNvPr>
            <p:cNvPicPr/>
            <p:nvPr/>
          </p:nvPicPr>
          <p:blipFill>
            <a:blip r:embed="rId23" cstate="print"/>
            <a:stretch>
              <a:fillRect/>
            </a:stretch>
          </p:blipFill>
          <p:spPr>
            <a:xfrm>
              <a:off x="917887" y="2439368"/>
              <a:ext cx="77824" cy="120902"/>
            </a:xfrm>
            <a:prstGeom prst="rect">
              <a:avLst/>
            </a:prstGeom>
          </p:spPr>
        </p:pic>
        <p:sp>
          <p:nvSpPr>
            <p:cNvPr id="228" name="object 94">
              <a:extLst>
                <a:ext uri="{FF2B5EF4-FFF2-40B4-BE49-F238E27FC236}">
                  <a16:creationId xmlns:a16="http://schemas.microsoft.com/office/drawing/2014/main" id="{E00B1401-8310-A168-35C4-61A2205C9837}"/>
                </a:ext>
              </a:extLst>
            </p:cNvPr>
            <p:cNvSpPr/>
            <p:nvPr/>
          </p:nvSpPr>
          <p:spPr>
            <a:xfrm>
              <a:off x="1027572" y="2539706"/>
              <a:ext cx="17145" cy="20955"/>
            </a:xfrm>
            <a:custGeom>
              <a:avLst/>
              <a:gdLst/>
              <a:ahLst/>
              <a:cxnLst/>
              <a:rect l="l" t="t" r="r" b="b"/>
              <a:pathLst>
                <a:path w="17144" h="20955">
                  <a:moveTo>
                    <a:pt x="17091" y="0"/>
                  </a:moveTo>
                  <a:lnTo>
                    <a:pt x="0" y="0"/>
                  </a:lnTo>
                  <a:lnTo>
                    <a:pt x="0" y="20565"/>
                  </a:lnTo>
                  <a:lnTo>
                    <a:pt x="17091" y="20565"/>
                  </a:lnTo>
                  <a:lnTo>
                    <a:pt x="17091" y="0"/>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pic>
          <p:nvPicPr>
            <p:cNvPr id="229" name="object 95">
              <a:extLst>
                <a:ext uri="{FF2B5EF4-FFF2-40B4-BE49-F238E27FC236}">
                  <a16:creationId xmlns:a16="http://schemas.microsoft.com/office/drawing/2014/main" id="{39417B54-35F3-1CB9-C3AB-C26A56C3280B}"/>
                </a:ext>
              </a:extLst>
            </p:cNvPr>
            <p:cNvPicPr/>
            <p:nvPr/>
          </p:nvPicPr>
          <p:blipFill>
            <a:blip r:embed="rId3" cstate="print"/>
            <a:stretch>
              <a:fillRect/>
            </a:stretch>
          </p:blipFill>
          <p:spPr>
            <a:xfrm>
              <a:off x="1073536" y="2437212"/>
              <a:ext cx="83632" cy="125215"/>
            </a:xfrm>
            <a:prstGeom prst="rect">
              <a:avLst/>
            </a:prstGeom>
          </p:spPr>
        </p:pic>
        <p:sp>
          <p:nvSpPr>
            <p:cNvPr id="230" name="object 96">
              <a:extLst>
                <a:ext uri="{FF2B5EF4-FFF2-40B4-BE49-F238E27FC236}">
                  <a16:creationId xmlns:a16="http://schemas.microsoft.com/office/drawing/2014/main" id="{3764385D-040B-BAB1-2E2B-B1FF3AF1FF30}"/>
                </a:ext>
              </a:extLst>
            </p:cNvPr>
            <p:cNvSpPr/>
            <p:nvPr/>
          </p:nvSpPr>
          <p:spPr>
            <a:xfrm>
              <a:off x="782831" y="2501395"/>
              <a:ext cx="104139" cy="13970"/>
            </a:xfrm>
            <a:custGeom>
              <a:avLst/>
              <a:gdLst/>
              <a:ahLst/>
              <a:cxnLst/>
              <a:rect l="l" t="t" r="r" b="b"/>
              <a:pathLst>
                <a:path w="104140" h="13969">
                  <a:moveTo>
                    <a:pt x="103877" y="0"/>
                  </a:moveTo>
                  <a:lnTo>
                    <a:pt x="0" y="0"/>
                  </a:lnTo>
                  <a:lnTo>
                    <a:pt x="0" y="13765"/>
                  </a:lnTo>
                  <a:lnTo>
                    <a:pt x="103877" y="13765"/>
                  </a:lnTo>
                  <a:lnTo>
                    <a:pt x="103877" y="0"/>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grpSp>
        <p:nvGrpSpPr>
          <p:cNvPr id="231" name="object 97">
            <a:extLst>
              <a:ext uri="{FF2B5EF4-FFF2-40B4-BE49-F238E27FC236}">
                <a16:creationId xmlns:a16="http://schemas.microsoft.com/office/drawing/2014/main" id="{96F6662D-3644-5905-B976-BF64D50DEFF2}"/>
              </a:ext>
            </a:extLst>
          </p:cNvPr>
          <p:cNvGrpSpPr/>
          <p:nvPr/>
        </p:nvGrpSpPr>
        <p:grpSpPr>
          <a:xfrm>
            <a:off x="635789" y="3473626"/>
            <a:ext cx="155575" cy="560070"/>
            <a:chOff x="576601" y="4039732"/>
            <a:chExt cx="155575" cy="560070"/>
          </a:xfrm>
        </p:grpSpPr>
        <p:pic>
          <p:nvPicPr>
            <p:cNvPr id="232" name="object 98">
              <a:extLst>
                <a:ext uri="{FF2B5EF4-FFF2-40B4-BE49-F238E27FC236}">
                  <a16:creationId xmlns:a16="http://schemas.microsoft.com/office/drawing/2014/main" id="{437BE049-1CD8-1180-C8C5-73CE2D906521}"/>
                </a:ext>
              </a:extLst>
            </p:cNvPr>
            <p:cNvPicPr/>
            <p:nvPr/>
          </p:nvPicPr>
          <p:blipFill>
            <a:blip r:embed="rId24" cstate="print"/>
            <a:stretch>
              <a:fillRect/>
            </a:stretch>
          </p:blipFill>
          <p:spPr>
            <a:xfrm>
              <a:off x="604645" y="4419659"/>
              <a:ext cx="92925" cy="75957"/>
            </a:xfrm>
            <a:prstGeom prst="rect">
              <a:avLst/>
            </a:prstGeom>
          </p:spPr>
        </p:pic>
        <p:pic>
          <p:nvPicPr>
            <p:cNvPr id="233" name="object 99">
              <a:extLst>
                <a:ext uri="{FF2B5EF4-FFF2-40B4-BE49-F238E27FC236}">
                  <a16:creationId xmlns:a16="http://schemas.microsoft.com/office/drawing/2014/main" id="{0DF64CC0-033E-3629-2331-D4561E0278B5}"/>
                </a:ext>
              </a:extLst>
            </p:cNvPr>
            <p:cNvPicPr/>
            <p:nvPr/>
          </p:nvPicPr>
          <p:blipFill>
            <a:blip r:embed="rId25" cstate="print"/>
            <a:stretch>
              <a:fillRect/>
            </a:stretch>
          </p:blipFill>
          <p:spPr>
            <a:xfrm>
              <a:off x="576601" y="4521324"/>
              <a:ext cx="120968" cy="77947"/>
            </a:xfrm>
            <a:prstGeom prst="rect">
              <a:avLst/>
            </a:prstGeom>
          </p:spPr>
        </p:pic>
        <p:pic>
          <p:nvPicPr>
            <p:cNvPr id="234" name="object 100">
              <a:extLst>
                <a:ext uri="{FF2B5EF4-FFF2-40B4-BE49-F238E27FC236}">
                  <a16:creationId xmlns:a16="http://schemas.microsoft.com/office/drawing/2014/main" id="{212B41D9-F8BC-BA27-0A58-75972C2E5CC5}"/>
                </a:ext>
              </a:extLst>
            </p:cNvPr>
            <p:cNvPicPr/>
            <p:nvPr/>
          </p:nvPicPr>
          <p:blipFill>
            <a:blip r:embed="rId26" cstate="print"/>
            <a:stretch>
              <a:fillRect/>
            </a:stretch>
          </p:blipFill>
          <p:spPr>
            <a:xfrm>
              <a:off x="604645" y="4312356"/>
              <a:ext cx="95082" cy="84084"/>
            </a:xfrm>
            <a:prstGeom prst="rect">
              <a:avLst/>
            </a:prstGeom>
          </p:spPr>
        </p:pic>
        <p:pic>
          <p:nvPicPr>
            <p:cNvPr id="235" name="object 101">
              <a:extLst>
                <a:ext uri="{FF2B5EF4-FFF2-40B4-BE49-F238E27FC236}">
                  <a16:creationId xmlns:a16="http://schemas.microsoft.com/office/drawing/2014/main" id="{6E055243-C718-A950-559C-E22EA05B73AE}"/>
                </a:ext>
              </a:extLst>
            </p:cNvPr>
            <p:cNvPicPr/>
            <p:nvPr/>
          </p:nvPicPr>
          <p:blipFill>
            <a:blip r:embed="rId27" cstate="print"/>
            <a:stretch>
              <a:fillRect/>
            </a:stretch>
          </p:blipFill>
          <p:spPr>
            <a:xfrm>
              <a:off x="604645" y="4148032"/>
              <a:ext cx="127274" cy="140441"/>
            </a:xfrm>
            <a:prstGeom prst="rect">
              <a:avLst/>
            </a:prstGeom>
          </p:spPr>
        </p:pic>
        <p:pic>
          <p:nvPicPr>
            <p:cNvPr id="236" name="object 102">
              <a:extLst>
                <a:ext uri="{FF2B5EF4-FFF2-40B4-BE49-F238E27FC236}">
                  <a16:creationId xmlns:a16="http://schemas.microsoft.com/office/drawing/2014/main" id="{7AE453A8-8743-D6C7-B7F8-E77F60704E4A}"/>
                </a:ext>
              </a:extLst>
            </p:cNvPr>
            <p:cNvPicPr/>
            <p:nvPr/>
          </p:nvPicPr>
          <p:blipFill>
            <a:blip r:embed="rId28" cstate="print"/>
            <a:stretch>
              <a:fillRect/>
            </a:stretch>
          </p:blipFill>
          <p:spPr>
            <a:xfrm>
              <a:off x="606802" y="4039732"/>
              <a:ext cx="125117" cy="88230"/>
            </a:xfrm>
            <a:prstGeom prst="rect">
              <a:avLst/>
            </a:prstGeom>
          </p:spPr>
        </p:pic>
      </p:grpSp>
      <p:grpSp>
        <p:nvGrpSpPr>
          <p:cNvPr id="237" name="object 103">
            <a:extLst>
              <a:ext uri="{FF2B5EF4-FFF2-40B4-BE49-F238E27FC236}">
                <a16:creationId xmlns:a16="http://schemas.microsoft.com/office/drawing/2014/main" id="{BEE71A9E-B1D6-C429-5AD1-5EA96A12735F}"/>
              </a:ext>
            </a:extLst>
          </p:cNvPr>
          <p:cNvGrpSpPr/>
          <p:nvPr/>
        </p:nvGrpSpPr>
        <p:grpSpPr>
          <a:xfrm>
            <a:off x="630811" y="2672728"/>
            <a:ext cx="147955" cy="728980"/>
            <a:chOff x="571623" y="3238834"/>
            <a:chExt cx="147955" cy="728980"/>
          </a:xfrm>
        </p:grpSpPr>
        <p:sp>
          <p:nvSpPr>
            <p:cNvPr id="238" name="object 104">
              <a:extLst>
                <a:ext uri="{FF2B5EF4-FFF2-40B4-BE49-F238E27FC236}">
                  <a16:creationId xmlns:a16="http://schemas.microsoft.com/office/drawing/2014/main" id="{BB5A7F8B-A559-D336-D6C3-EE2901B251E5}"/>
                </a:ext>
              </a:extLst>
            </p:cNvPr>
            <p:cNvSpPr/>
            <p:nvPr/>
          </p:nvSpPr>
          <p:spPr>
            <a:xfrm>
              <a:off x="571614" y="3808729"/>
              <a:ext cx="147955" cy="159385"/>
            </a:xfrm>
            <a:custGeom>
              <a:avLst/>
              <a:gdLst/>
              <a:ahLst/>
              <a:cxnLst/>
              <a:rect l="l" t="t" r="r" b="b"/>
              <a:pathLst>
                <a:path w="147954" h="159385">
                  <a:moveTo>
                    <a:pt x="125945" y="0"/>
                  </a:moveTo>
                  <a:lnTo>
                    <a:pt x="4978" y="0"/>
                  </a:lnTo>
                  <a:lnTo>
                    <a:pt x="4978" y="16510"/>
                  </a:lnTo>
                  <a:lnTo>
                    <a:pt x="54597" y="16510"/>
                  </a:lnTo>
                  <a:lnTo>
                    <a:pt x="54597" y="76200"/>
                  </a:lnTo>
                  <a:lnTo>
                    <a:pt x="4978" y="76200"/>
                  </a:lnTo>
                  <a:lnTo>
                    <a:pt x="4978" y="92710"/>
                  </a:lnTo>
                  <a:lnTo>
                    <a:pt x="125945" y="92710"/>
                  </a:lnTo>
                  <a:lnTo>
                    <a:pt x="125945" y="76200"/>
                  </a:lnTo>
                  <a:lnTo>
                    <a:pt x="68364" y="76200"/>
                  </a:lnTo>
                  <a:lnTo>
                    <a:pt x="68364" y="16510"/>
                  </a:lnTo>
                  <a:lnTo>
                    <a:pt x="125945" y="16510"/>
                  </a:lnTo>
                  <a:lnTo>
                    <a:pt x="125945" y="0"/>
                  </a:lnTo>
                  <a:close/>
                </a:path>
                <a:path w="147954" h="159385">
                  <a:moveTo>
                    <a:pt x="147688" y="121881"/>
                  </a:moveTo>
                  <a:lnTo>
                    <a:pt x="110845" y="137972"/>
                  </a:lnTo>
                  <a:lnTo>
                    <a:pt x="73850" y="143281"/>
                  </a:lnTo>
                  <a:lnTo>
                    <a:pt x="64541" y="142963"/>
                  </a:lnTo>
                  <a:lnTo>
                    <a:pt x="18694" y="131356"/>
                  </a:lnTo>
                  <a:lnTo>
                    <a:pt x="0" y="121881"/>
                  </a:lnTo>
                  <a:lnTo>
                    <a:pt x="0" y="134823"/>
                  </a:lnTo>
                  <a:lnTo>
                    <a:pt x="37503" y="153060"/>
                  </a:lnTo>
                  <a:lnTo>
                    <a:pt x="73850" y="159029"/>
                  </a:lnTo>
                  <a:lnTo>
                    <a:pt x="82931" y="158661"/>
                  </a:lnTo>
                  <a:lnTo>
                    <a:pt x="128828" y="145491"/>
                  </a:lnTo>
                  <a:lnTo>
                    <a:pt x="147688" y="134823"/>
                  </a:lnTo>
                  <a:lnTo>
                    <a:pt x="147688" y="121881"/>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pic>
          <p:nvPicPr>
            <p:cNvPr id="239" name="object 105">
              <a:extLst>
                <a:ext uri="{FF2B5EF4-FFF2-40B4-BE49-F238E27FC236}">
                  <a16:creationId xmlns:a16="http://schemas.microsoft.com/office/drawing/2014/main" id="{DB328E48-6660-1162-82F8-2CEF51F2D37D}"/>
                </a:ext>
              </a:extLst>
            </p:cNvPr>
            <p:cNvPicPr/>
            <p:nvPr/>
          </p:nvPicPr>
          <p:blipFill>
            <a:blip r:embed="rId29" cstate="print"/>
            <a:stretch>
              <a:fillRect/>
            </a:stretch>
          </p:blipFill>
          <p:spPr>
            <a:xfrm>
              <a:off x="604645" y="3706048"/>
              <a:ext cx="95082" cy="76621"/>
            </a:xfrm>
            <a:prstGeom prst="rect">
              <a:avLst/>
            </a:prstGeom>
          </p:spPr>
        </p:pic>
        <p:pic>
          <p:nvPicPr>
            <p:cNvPr id="240" name="object 106">
              <a:extLst>
                <a:ext uri="{FF2B5EF4-FFF2-40B4-BE49-F238E27FC236}">
                  <a16:creationId xmlns:a16="http://schemas.microsoft.com/office/drawing/2014/main" id="{9136C975-6ADF-C58E-2359-9A1F934CF49F}"/>
                </a:ext>
              </a:extLst>
            </p:cNvPr>
            <p:cNvPicPr/>
            <p:nvPr/>
          </p:nvPicPr>
          <p:blipFill>
            <a:blip r:embed="rId30" cstate="print"/>
            <a:stretch>
              <a:fillRect/>
            </a:stretch>
          </p:blipFill>
          <p:spPr>
            <a:xfrm>
              <a:off x="581082" y="3561759"/>
              <a:ext cx="116488" cy="114103"/>
            </a:xfrm>
            <a:prstGeom prst="rect">
              <a:avLst/>
            </a:prstGeom>
          </p:spPr>
        </p:pic>
        <p:pic>
          <p:nvPicPr>
            <p:cNvPr id="241" name="object 107">
              <a:extLst>
                <a:ext uri="{FF2B5EF4-FFF2-40B4-BE49-F238E27FC236}">
                  <a16:creationId xmlns:a16="http://schemas.microsoft.com/office/drawing/2014/main" id="{7B56A8A1-4250-6CAD-EB9E-97126F7D3F4E}"/>
                </a:ext>
              </a:extLst>
            </p:cNvPr>
            <p:cNvPicPr/>
            <p:nvPr/>
          </p:nvPicPr>
          <p:blipFill>
            <a:blip r:embed="rId31" cstate="print"/>
            <a:stretch>
              <a:fillRect/>
            </a:stretch>
          </p:blipFill>
          <p:spPr>
            <a:xfrm>
              <a:off x="604645" y="3298041"/>
              <a:ext cx="95082" cy="244646"/>
            </a:xfrm>
            <a:prstGeom prst="rect">
              <a:avLst/>
            </a:prstGeom>
          </p:spPr>
        </p:pic>
        <p:sp>
          <p:nvSpPr>
            <p:cNvPr id="242" name="object 108">
              <a:extLst>
                <a:ext uri="{FF2B5EF4-FFF2-40B4-BE49-F238E27FC236}">
                  <a16:creationId xmlns:a16="http://schemas.microsoft.com/office/drawing/2014/main" id="{82B83674-6988-4F87-0336-8C48564C8E80}"/>
                </a:ext>
              </a:extLst>
            </p:cNvPr>
            <p:cNvSpPr/>
            <p:nvPr/>
          </p:nvSpPr>
          <p:spPr>
            <a:xfrm>
              <a:off x="571623" y="3238834"/>
              <a:ext cx="147955" cy="37465"/>
            </a:xfrm>
            <a:custGeom>
              <a:avLst/>
              <a:gdLst/>
              <a:ahLst/>
              <a:cxnLst/>
              <a:rect l="l" t="t" r="r" b="b"/>
              <a:pathLst>
                <a:path w="147954" h="37464">
                  <a:moveTo>
                    <a:pt x="73842" y="0"/>
                  </a:moveTo>
                  <a:lnTo>
                    <a:pt x="28258" y="9519"/>
                  </a:lnTo>
                  <a:lnTo>
                    <a:pt x="0" y="24212"/>
                  </a:lnTo>
                  <a:lnTo>
                    <a:pt x="0" y="37148"/>
                  </a:lnTo>
                  <a:lnTo>
                    <a:pt x="9398" y="32139"/>
                  </a:lnTo>
                  <a:lnTo>
                    <a:pt x="18688" y="27799"/>
                  </a:lnTo>
                  <a:lnTo>
                    <a:pt x="55298" y="17102"/>
                  </a:lnTo>
                  <a:lnTo>
                    <a:pt x="73842" y="15754"/>
                  </a:lnTo>
                  <a:lnTo>
                    <a:pt x="83241" y="16093"/>
                  </a:lnTo>
                  <a:lnTo>
                    <a:pt x="129203" y="27799"/>
                  </a:lnTo>
                  <a:lnTo>
                    <a:pt x="147684" y="37148"/>
                  </a:lnTo>
                  <a:lnTo>
                    <a:pt x="147684" y="24212"/>
                  </a:lnTo>
                  <a:lnTo>
                    <a:pt x="110348" y="6135"/>
                  </a:lnTo>
                  <a:lnTo>
                    <a:pt x="82930" y="398"/>
                  </a:lnTo>
                  <a:lnTo>
                    <a:pt x="73842" y="0"/>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grpSp>
        <p:nvGrpSpPr>
          <p:cNvPr id="243" name="object 109">
            <a:extLst>
              <a:ext uri="{FF2B5EF4-FFF2-40B4-BE49-F238E27FC236}">
                <a16:creationId xmlns:a16="http://schemas.microsoft.com/office/drawing/2014/main" id="{2FCEA01E-00C7-2B9A-8DF0-32F91AC326B9}"/>
              </a:ext>
            </a:extLst>
          </p:cNvPr>
          <p:cNvGrpSpPr/>
          <p:nvPr/>
        </p:nvGrpSpPr>
        <p:grpSpPr>
          <a:xfrm>
            <a:off x="1282108" y="1547804"/>
            <a:ext cx="6488430" cy="3782060"/>
            <a:chOff x="1222920" y="2113910"/>
            <a:chExt cx="6488430" cy="3782060"/>
          </a:xfrm>
        </p:grpSpPr>
        <p:sp>
          <p:nvSpPr>
            <p:cNvPr id="244" name="object 110">
              <a:extLst>
                <a:ext uri="{FF2B5EF4-FFF2-40B4-BE49-F238E27FC236}">
                  <a16:creationId xmlns:a16="http://schemas.microsoft.com/office/drawing/2014/main" id="{5A715B63-B81F-A730-DBBD-9137808FAE15}"/>
                </a:ext>
              </a:extLst>
            </p:cNvPr>
            <p:cNvSpPr/>
            <p:nvPr/>
          </p:nvSpPr>
          <p:spPr>
            <a:xfrm>
              <a:off x="1226238" y="5559504"/>
              <a:ext cx="6482080" cy="0"/>
            </a:xfrm>
            <a:custGeom>
              <a:avLst/>
              <a:gdLst/>
              <a:ahLst/>
              <a:cxnLst/>
              <a:rect l="l" t="t" r="r" b="b"/>
              <a:pathLst>
                <a:path w="6482080">
                  <a:moveTo>
                    <a:pt x="0" y="0"/>
                  </a:moveTo>
                  <a:lnTo>
                    <a:pt x="6481540" y="0"/>
                  </a:lnTo>
                </a:path>
              </a:pathLst>
            </a:custGeom>
            <a:ln w="24877">
              <a:solidFill>
                <a:srgbClr val="000000"/>
              </a:solidFill>
              <a:prstDash val="sysDash"/>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pic>
          <p:nvPicPr>
            <p:cNvPr id="245" name="object 111">
              <a:extLst>
                <a:ext uri="{FF2B5EF4-FFF2-40B4-BE49-F238E27FC236}">
                  <a16:creationId xmlns:a16="http://schemas.microsoft.com/office/drawing/2014/main" id="{D612B520-246E-E178-EB99-D08D46DE05D6}"/>
                </a:ext>
              </a:extLst>
            </p:cNvPr>
            <p:cNvPicPr/>
            <p:nvPr/>
          </p:nvPicPr>
          <p:blipFill>
            <a:blip r:embed="rId32" cstate="print"/>
            <a:stretch>
              <a:fillRect/>
            </a:stretch>
          </p:blipFill>
          <p:spPr>
            <a:xfrm>
              <a:off x="1495965" y="2256256"/>
              <a:ext cx="5942075" cy="3315492"/>
            </a:xfrm>
            <a:prstGeom prst="rect">
              <a:avLst/>
            </a:prstGeom>
          </p:spPr>
        </p:pic>
        <p:sp>
          <p:nvSpPr>
            <p:cNvPr id="246" name="object 112">
              <a:extLst>
                <a:ext uri="{FF2B5EF4-FFF2-40B4-BE49-F238E27FC236}">
                  <a16:creationId xmlns:a16="http://schemas.microsoft.com/office/drawing/2014/main" id="{EE25B7AB-DD54-F02C-646D-81203978701A}"/>
                </a:ext>
              </a:extLst>
            </p:cNvPr>
            <p:cNvSpPr/>
            <p:nvPr/>
          </p:nvSpPr>
          <p:spPr>
            <a:xfrm>
              <a:off x="1226238" y="2117227"/>
              <a:ext cx="6482080" cy="3606800"/>
            </a:xfrm>
            <a:custGeom>
              <a:avLst/>
              <a:gdLst/>
              <a:ahLst/>
              <a:cxnLst/>
              <a:rect l="l" t="t" r="r" b="b"/>
              <a:pathLst>
                <a:path w="6482080" h="3606800">
                  <a:moveTo>
                    <a:pt x="0" y="3606194"/>
                  </a:moveTo>
                  <a:lnTo>
                    <a:pt x="0" y="0"/>
                  </a:lnTo>
                </a:path>
                <a:path w="6482080" h="3606800">
                  <a:moveTo>
                    <a:pt x="6481540" y="3606194"/>
                  </a:moveTo>
                  <a:lnTo>
                    <a:pt x="6481540" y="0"/>
                  </a:lnTo>
                </a:path>
                <a:path w="6482080" h="3606800">
                  <a:moveTo>
                    <a:pt x="0" y="3606194"/>
                  </a:moveTo>
                  <a:lnTo>
                    <a:pt x="6481540" y="3606194"/>
                  </a:lnTo>
                </a:path>
                <a:path w="6482080" h="3606800">
                  <a:moveTo>
                    <a:pt x="0" y="0"/>
                  </a:moveTo>
                  <a:lnTo>
                    <a:pt x="6481540" y="0"/>
                  </a:lnTo>
                </a:path>
              </a:pathLst>
            </a:custGeom>
            <a:ln w="663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47" name="object 113">
              <a:extLst>
                <a:ext uri="{FF2B5EF4-FFF2-40B4-BE49-F238E27FC236}">
                  <a16:creationId xmlns:a16="http://schemas.microsoft.com/office/drawing/2014/main" id="{88D38E5B-D317-FCE1-6365-466303A610A1}"/>
                </a:ext>
              </a:extLst>
            </p:cNvPr>
            <p:cNvSpPr/>
            <p:nvPr/>
          </p:nvSpPr>
          <p:spPr>
            <a:xfrm>
              <a:off x="2932506" y="2276843"/>
              <a:ext cx="473075" cy="151765"/>
            </a:xfrm>
            <a:custGeom>
              <a:avLst/>
              <a:gdLst/>
              <a:ahLst/>
              <a:cxnLst/>
              <a:rect l="l" t="t" r="r" b="b"/>
              <a:pathLst>
                <a:path w="473075" h="151764">
                  <a:moveTo>
                    <a:pt x="90411" y="134886"/>
                  </a:moveTo>
                  <a:lnTo>
                    <a:pt x="19723" y="134886"/>
                  </a:lnTo>
                  <a:lnTo>
                    <a:pt x="19723" y="6616"/>
                  </a:lnTo>
                  <a:lnTo>
                    <a:pt x="0" y="6616"/>
                  </a:lnTo>
                  <a:lnTo>
                    <a:pt x="0" y="134886"/>
                  </a:lnTo>
                  <a:lnTo>
                    <a:pt x="0" y="151396"/>
                  </a:lnTo>
                  <a:lnTo>
                    <a:pt x="90411" y="151396"/>
                  </a:lnTo>
                  <a:lnTo>
                    <a:pt x="90411" y="134886"/>
                  </a:lnTo>
                  <a:close/>
                </a:path>
                <a:path w="473075" h="151764">
                  <a:moveTo>
                    <a:pt x="128041" y="42392"/>
                  </a:moveTo>
                  <a:lnTo>
                    <a:pt x="110121" y="42392"/>
                  </a:lnTo>
                  <a:lnTo>
                    <a:pt x="110121" y="151257"/>
                  </a:lnTo>
                  <a:lnTo>
                    <a:pt x="128041" y="151257"/>
                  </a:lnTo>
                  <a:lnTo>
                    <a:pt x="128041" y="42392"/>
                  </a:lnTo>
                  <a:close/>
                </a:path>
                <a:path w="473075" h="151764">
                  <a:moveTo>
                    <a:pt x="128041" y="0"/>
                  </a:moveTo>
                  <a:lnTo>
                    <a:pt x="110121" y="0"/>
                  </a:lnTo>
                  <a:lnTo>
                    <a:pt x="110121" y="22694"/>
                  </a:lnTo>
                  <a:lnTo>
                    <a:pt x="128041" y="22694"/>
                  </a:lnTo>
                  <a:lnTo>
                    <a:pt x="128041" y="0"/>
                  </a:lnTo>
                  <a:close/>
                </a:path>
                <a:path w="473075" h="151764">
                  <a:moveTo>
                    <a:pt x="276987" y="6616"/>
                  </a:moveTo>
                  <a:lnTo>
                    <a:pt x="257276" y="6616"/>
                  </a:lnTo>
                  <a:lnTo>
                    <a:pt x="257276" y="66306"/>
                  </a:lnTo>
                  <a:lnTo>
                    <a:pt x="185991" y="66306"/>
                  </a:lnTo>
                  <a:lnTo>
                    <a:pt x="185991" y="6616"/>
                  </a:lnTo>
                  <a:lnTo>
                    <a:pt x="166268" y="6616"/>
                  </a:lnTo>
                  <a:lnTo>
                    <a:pt x="166268" y="66306"/>
                  </a:lnTo>
                  <a:lnTo>
                    <a:pt x="166268" y="82816"/>
                  </a:lnTo>
                  <a:lnTo>
                    <a:pt x="166268" y="151396"/>
                  </a:lnTo>
                  <a:lnTo>
                    <a:pt x="185991" y="151396"/>
                  </a:lnTo>
                  <a:lnTo>
                    <a:pt x="185991" y="82816"/>
                  </a:lnTo>
                  <a:lnTo>
                    <a:pt x="257276" y="82816"/>
                  </a:lnTo>
                  <a:lnTo>
                    <a:pt x="257276" y="151396"/>
                  </a:lnTo>
                  <a:lnTo>
                    <a:pt x="276987" y="151396"/>
                  </a:lnTo>
                  <a:lnTo>
                    <a:pt x="276987" y="82816"/>
                  </a:lnTo>
                  <a:lnTo>
                    <a:pt x="276987" y="66306"/>
                  </a:lnTo>
                  <a:lnTo>
                    <a:pt x="276987" y="6616"/>
                  </a:lnTo>
                  <a:close/>
                </a:path>
                <a:path w="473075" h="151764">
                  <a:moveTo>
                    <a:pt x="472922" y="134886"/>
                  </a:moveTo>
                  <a:lnTo>
                    <a:pt x="399046" y="134886"/>
                  </a:lnTo>
                  <a:lnTo>
                    <a:pt x="399046" y="82816"/>
                  </a:lnTo>
                  <a:lnTo>
                    <a:pt x="468147" y="82816"/>
                  </a:lnTo>
                  <a:lnTo>
                    <a:pt x="468147" y="66306"/>
                  </a:lnTo>
                  <a:lnTo>
                    <a:pt x="399046" y="66306"/>
                  </a:lnTo>
                  <a:lnTo>
                    <a:pt x="399046" y="23126"/>
                  </a:lnTo>
                  <a:lnTo>
                    <a:pt x="471131" y="23126"/>
                  </a:lnTo>
                  <a:lnTo>
                    <a:pt x="471131" y="6616"/>
                  </a:lnTo>
                  <a:lnTo>
                    <a:pt x="379336" y="6616"/>
                  </a:lnTo>
                  <a:lnTo>
                    <a:pt x="379336" y="23126"/>
                  </a:lnTo>
                  <a:lnTo>
                    <a:pt x="379336" y="66306"/>
                  </a:lnTo>
                  <a:lnTo>
                    <a:pt x="379336" y="82816"/>
                  </a:lnTo>
                  <a:lnTo>
                    <a:pt x="379336" y="134886"/>
                  </a:lnTo>
                  <a:lnTo>
                    <a:pt x="379336" y="151396"/>
                  </a:lnTo>
                  <a:lnTo>
                    <a:pt x="472922" y="151396"/>
                  </a:lnTo>
                  <a:lnTo>
                    <a:pt x="472922" y="134886"/>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pic>
          <p:nvPicPr>
            <p:cNvPr id="248" name="object 114">
              <a:extLst>
                <a:ext uri="{FF2B5EF4-FFF2-40B4-BE49-F238E27FC236}">
                  <a16:creationId xmlns:a16="http://schemas.microsoft.com/office/drawing/2014/main" id="{EB310492-4F39-A685-29A4-2C1B6931383B}"/>
                </a:ext>
              </a:extLst>
            </p:cNvPr>
            <p:cNvPicPr/>
            <p:nvPr/>
          </p:nvPicPr>
          <p:blipFill>
            <a:blip r:embed="rId33" cstate="print"/>
            <a:stretch>
              <a:fillRect/>
            </a:stretch>
          </p:blipFill>
          <p:spPr>
            <a:xfrm>
              <a:off x="3436303" y="2316643"/>
              <a:ext cx="91199" cy="111448"/>
            </a:xfrm>
            <a:prstGeom prst="rect">
              <a:avLst/>
            </a:prstGeom>
          </p:spPr>
        </p:pic>
        <p:pic>
          <p:nvPicPr>
            <p:cNvPr id="249" name="object 115">
              <a:extLst>
                <a:ext uri="{FF2B5EF4-FFF2-40B4-BE49-F238E27FC236}">
                  <a16:creationId xmlns:a16="http://schemas.microsoft.com/office/drawing/2014/main" id="{FC6D75B8-9163-15EE-BF88-41370D932997}"/>
                </a:ext>
              </a:extLst>
            </p:cNvPr>
            <p:cNvPicPr/>
            <p:nvPr/>
          </p:nvPicPr>
          <p:blipFill>
            <a:blip r:embed="rId34" cstate="print"/>
            <a:stretch>
              <a:fillRect/>
            </a:stretch>
          </p:blipFill>
          <p:spPr>
            <a:xfrm>
              <a:off x="3555381" y="2316643"/>
              <a:ext cx="100956" cy="114037"/>
            </a:xfrm>
            <a:prstGeom prst="rect">
              <a:avLst/>
            </a:prstGeom>
          </p:spPr>
        </p:pic>
        <p:pic>
          <p:nvPicPr>
            <p:cNvPr id="250" name="object 116">
              <a:extLst>
                <a:ext uri="{FF2B5EF4-FFF2-40B4-BE49-F238E27FC236}">
                  <a16:creationId xmlns:a16="http://schemas.microsoft.com/office/drawing/2014/main" id="{D79D0C77-1DD9-AEC7-DE0A-1D447795515A}"/>
                </a:ext>
              </a:extLst>
            </p:cNvPr>
            <p:cNvPicPr/>
            <p:nvPr/>
          </p:nvPicPr>
          <p:blipFill>
            <a:blip r:embed="rId35" cstate="print"/>
            <a:stretch>
              <a:fillRect/>
            </a:stretch>
          </p:blipFill>
          <p:spPr>
            <a:xfrm>
              <a:off x="3685011" y="2316643"/>
              <a:ext cx="168544" cy="152646"/>
            </a:xfrm>
            <a:prstGeom prst="rect">
              <a:avLst/>
            </a:prstGeom>
          </p:spPr>
        </p:pic>
        <p:pic>
          <p:nvPicPr>
            <p:cNvPr id="251" name="object 117">
              <a:extLst>
                <a:ext uri="{FF2B5EF4-FFF2-40B4-BE49-F238E27FC236}">
                  <a16:creationId xmlns:a16="http://schemas.microsoft.com/office/drawing/2014/main" id="{69020988-A599-6682-2951-86B36B97C93D}"/>
                </a:ext>
              </a:extLst>
            </p:cNvPr>
            <p:cNvPicPr/>
            <p:nvPr/>
          </p:nvPicPr>
          <p:blipFill>
            <a:blip r:embed="rId36" cstate="print"/>
            <a:stretch>
              <a:fillRect/>
            </a:stretch>
          </p:blipFill>
          <p:spPr>
            <a:xfrm>
              <a:off x="3877650" y="2319230"/>
              <a:ext cx="105934" cy="150059"/>
            </a:xfrm>
            <a:prstGeom prst="rect">
              <a:avLst/>
            </a:prstGeom>
          </p:spPr>
        </p:pic>
        <p:sp>
          <p:nvSpPr>
            <p:cNvPr id="252" name="object 118">
              <a:extLst>
                <a:ext uri="{FF2B5EF4-FFF2-40B4-BE49-F238E27FC236}">
                  <a16:creationId xmlns:a16="http://schemas.microsoft.com/office/drawing/2014/main" id="{6F94EB66-6E4A-9E8E-A249-D372C6385A52}"/>
                </a:ext>
              </a:extLst>
            </p:cNvPr>
            <p:cNvSpPr/>
            <p:nvPr/>
          </p:nvSpPr>
          <p:spPr>
            <a:xfrm>
              <a:off x="4070005" y="2277038"/>
              <a:ext cx="45085" cy="177165"/>
            </a:xfrm>
            <a:custGeom>
              <a:avLst/>
              <a:gdLst/>
              <a:ahLst/>
              <a:cxnLst/>
              <a:rect l="l" t="t" r="r" b="b"/>
              <a:pathLst>
                <a:path w="45085" h="177164">
                  <a:moveTo>
                    <a:pt x="44603" y="0"/>
                  </a:moveTo>
                  <a:lnTo>
                    <a:pt x="29072" y="0"/>
                  </a:lnTo>
                  <a:lnTo>
                    <a:pt x="22121" y="11422"/>
                  </a:lnTo>
                  <a:lnTo>
                    <a:pt x="4031" y="55986"/>
                  </a:lnTo>
                  <a:lnTo>
                    <a:pt x="0" y="88563"/>
                  </a:lnTo>
                  <a:lnTo>
                    <a:pt x="447" y="99462"/>
                  </a:lnTo>
                  <a:lnTo>
                    <a:pt x="11234" y="143401"/>
                  </a:lnTo>
                  <a:lnTo>
                    <a:pt x="29072" y="177125"/>
                  </a:lnTo>
                  <a:lnTo>
                    <a:pt x="44603" y="177125"/>
                  </a:lnTo>
                  <a:lnTo>
                    <a:pt x="38477" y="165996"/>
                  </a:lnTo>
                  <a:lnTo>
                    <a:pt x="33228" y="154959"/>
                  </a:lnTo>
                  <a:lnTo>
                    <a:pt x="20459" y="110977"/>
                  </a:lnTo>
                  <a:lnTo>
                    <a:pt x="18916" y="88563"/>
                  </a:lnTo>
                  <a:lnTo>
                    <a:pt x="19296" y="77405"/>
                  </a:lnTo>
                  <a:lnTo>
                    <a:pt x="28838" y="33444"/>
                  </a:lnTo>
                  <a:lnTo>
                    <a:pt x="38477" y="11272"/>
                  </a:lnTo>
                  <a:lnTo>
                    <a:pt x="44603" y="0"/>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pic>
          <p:nvPicPr>
            <p:cNvPr id="253" name="object 119">
              <a:extLst>
                <a:ext uri="{FF2B5EF4-FFF2-40B4-BE49-F238E27FC236}">
                  <a16:creationId xmlns:a16="http://schemas.microsoft.com/office/drawing/2014/main" id="{E85DE037-E60F-C4E5-9B8B-3ED014035238}"/>
                </a:ext>
              </a:extLst>
            </p:cNvPr>
            <p:cNvPicPr/>
            <p:nvPr/>
          </p:nvPicPr>
          <p:blipFill>
            <a:blip r:embed="rId37" cstate="print"/>
            <a:stretch>
              <a:fillRect/>
            </a:stretch>
          </p:blipFill>
          <p:spPr>
            <a:xfrm>
              <a:off x="4140296" y="2283009"/>
              <a:ext cx="105736" cy="145083"/>
            </a:xfrm>
            <a:prstGeom prst="rect">
              <a:avLst/>
            </a:prstGeom>
          </p:spPr>
        </p:pic>
        <p:sp>
          <p:nvSpPr>
            <p:cNvPr id="254" name="object 120">
              <a:extLst>
                <a:ext uri="{FF2B5EF4-FFF2-40B4-BE49-F238E27FC236}">
                  <a16:creationId xmlns:a16="http://schemas.microsoft.com/office/drawing/2014/main" id="{BA9C6FF3-1F87-0C0B-92AD-91C5F7A930EF}"/>
                </a:ext>
              </a:extLst>
            </p:cNvPr>
            <p:cNvSpPr/>
            <p:nvPr/>
          </p:nvSpPr>
          <p:spPr>
            <a:xfrm>
              <a:off x="4278490" y="2403414"/>
              <a:ext cx="20955" cy="24765"/>
            </a:xfrm>
            <a:custGeom>
              <a:avLst/>
              <a:gdLst/>
              <a:ahLst/>
              <a:cxnLst/>
              <a:rect l="l" t="t" r="r" b="b"/>
              <a:pathLst>
                <a:path w="20954" h="24764">
                  <a:moveTo>
                    <a:pt x="20509" y="0"/>
                  </a:moveTo>
                  <a:lnTo>
                    <a:pt x="0" y="0"/>
                  </a:lnTo>
                  <a:lnTo>
                    <a:pt x="0" y="24678"/>
                  </a:lnTo>
                  <a:lnTo>
                    <a:pt x="20509" y="24678"/>
                  </a:lnTo>
                  <a:lnTo>
                    <a:pt x="20509" y="0"/>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pic>
          <p:nvPicPr>
            <p:cNvPr id="255" name="object 121">
              <a:extLst>
                <a:ext uri="{FF2B5EF4-FFF2-40B4-BE49-F238E27FC236}">
                  <a16:creationId xmlns:a16="http://schemas.microsoft.com/office/drawing/2014/main" id="{AD0D5F11-0186-FB3E-08C2-500E1C100342}"/>
                </a:ext>
              </a:extLst>
            </p:cNvPr>
            <p:cNvPicPr/>
            <p:nvPr/>
          </p:nvPicPr>
          <p:blipFill>
            <a:blip r:embed="rId38" cstate="print"/>
            <a:stretch>
              <a:fillRect/>
            </a:stretch>
          </p:blipFill>
          <p:spPr>
            <a:xfrm>
              <a:off x="4334046" y="2280422"/>
              <a:ext cx="99562" cy="150258"/>
            </a:xfrm>
            <a:prstGeom prst="rect">
              <a:avLst/>
            </a:prstGeom>
          </p:spPr>
        </p:pic>
        <p:pic>
          <p:nvPicPr>
            <p:cNvPr id="256" name="object 122">
              <a:extLst>
                <a:ext uri="{FF2B5EF4-FFF2-40B4-BE49-F238E27FC236}">
                  <a16:creationId xmlns:a16="http://schemas.microsoft.com/office/drawing/2014/main" id="{8BDE2B63-114F-B1DB-9D3C-F798F11657C0}"/>
                </a:ext>
              </a:extLst>
            </p:cNvPr>
            <p:cNvPicPr/>
            <p:nvPr/>
          </p:nvPicPr>
          <p:blipFill>
            <a:blip r:embed="rId39" cstate="print"/>
            <a:stretch>
              <a:fillRect/>
            </a:stretch>
          </p:blipFill>
          <p:spPr>
            <a:xfrm>
              <a:off x="4512065" y="2277038"/>
              <a:ext cx="195143" cy="177125"/>
            </a:xfrm>
            <a:prstGeom prst="rect">
              <a:avLst/>
            </a:prstGeom>
          </p:spPr>
        </p:pic>
        <p:pic>
          <p:nvPicPr>
            <p:cNvPr id="257" name="object 123">
              <a:extLst>
                <a:ext uri="{FF2B5EF4-FFF2-40B4-BE49-F238E27FC236}">
                  <a16:creationId xmlns:a16="http://schemas.microsoft.com/office/drawing/2014/main" id="{DB5CEF90-27C7-97F6-0277-D5800B07ED96}"/>
                </a:ext>
              </a:extLst>
            </p:cNvPr>
            <p:cNvPicPr/>
            <p:nvPr/>
          </p:nvPicPr>
          <p:blipFill>
            <a:blip r:embed="rId40" cstate="print"/>
            <a:stretch>
              <a:fillRect/>
            </a:stretch>
          </p:blipFill>
          <p:spPr>
            <a:xfrm>
              <a:off x="4797382" y="2196005"/>
              <a:ext cx="2831573" cy="788425"/>
            </a:xfrm>
            <a:prstGeom prst="rect">
              <a:avLst/>
            </a:prstGeom>
          </p:spPr>
        </p:pic>
        <p:sp>
          <p:nvSpPr>
            <p:cNvPr id="258" name="object 124">
              <a:extLst>
                <a:ext uri="{FF2B5EF4-FFF2-40B4-BE49-F238E27FC236}">
                  <a16:creationId xmlns:a16="http://schemas.microsoft.com/office/drawing/2014/main" id="{B878C138-A053-A3EB-8A7B-223679DEAEC1}"/>
                </a:ext>
              </a:extLst>
            </p:cNvPr>
            <p:cNvSpPr/>
            <p:nvPr/>
          </p:nvSpPr>
          <p:spPr>
            <a:xfrm>
              <a:off x="1501089" y="4882578"/>
              <a:ext cx="6007735" cy="1013460"/>
            </a:xfrm>
            <a:custGeom>
              <a:avLst/>
              <a:gdLst/>
              <a:ahLst/>
              <a:cxnLst/>
              <a:rect l="l" t="t" r="r" b="b"/>
              <a:pathLst>
                <a:path w="6007734" h="1013460">
                  <a:moveTo>
                    <a:pt x="158750" y="95250"/>
                  </a:moveTo>
                  <a:lnTo>
                    <a:pt x="145529" y="79375"/>
                  </a:lnTo>
                  <a:lnTo>
                    <a:pt x="79375" y="0"/>
                  </a:lnTo>
                  <a:lnTo>
                    <a:pt x="0" y="95250"/>
                  </a:lnTo>
                  <a:lnTo>
                    <a:pt x="63500" y="95250"/>
                  </a:lnTo>
                  <a:lnTo>
                    <a:pt x="63500" y="462889"/>
                  </a:lnTo>
                  <a:lnTo>
                    <a:pt x="0" y="462889"/>
                  </a:lnTo>
                  <a:lnTo>
                    <a:pt x="79375" y="558139"/>
                  </a:lnTo>
                  <a:lnTo>
                    <a:pt x="145529" y="478764"/>
                  </a:lnTo>
                  <a:lnTo>
                    <a:pt x="158750" y="462889"/>
                  </a:lnTo>
                  <a:lnTo>
                    <a:pt x="95250" y="462889"/>
                  </a:lnTo>
                  <a:lnTo>
                    <a:pt x="95250" y="95250"/>
                  </a:lnTo>
                  <a:lnTo>
                    <a:pt x="158750" y="95250"/>
                  </a:lnTo>
                  <a:close/>
                </a:path>
                <a:path w="6007734" h="1013460">
                  <a:moveTo>
                    <a:pt x="644448" y="760539"/>
                  </a:moveTo>
                  <a:lnTo>
                    <a:pt x="631215" y="744664"/>
                  </a:lnTo>
                  <a:lnTo>
                    <a:pt x="565073" y="665289"/>
                  </a:lnTo>
                  <a:lnTo>
                    <a:pt x="485698" y="760539"/>
                  </a:lnTo>
                  <a:lnTo>
                    <a:pt x="549198" y="760539"/>
                  </a:lnTo>
                  <a:lnTo>
                    <a:pt x="549198" y="955852"/>
                  </a:lnTo>
                  <a:lnTo>
                    <a:pt x="580948" y="955852"/>
                  </a:lnTo>
                  <a:lnTo>
                    <a:pt x="580948" y="760539"/>
                  </a:lnTo>
                  <a:lnTo>
                    <a:pt x="644448" y="760539"/>
                  </a:lnTo>
                  <a:close/>
                </a:path>
                <a:path w="6007734" h="1013460">
                  <a:moveTo>
                    <a:pt x="6007303" y="817905"/>
                  </a:moveTo>
                  <a:lnTo>
                    <a:pt x="5994082" y="802030"/>
                  </a:lnTo>
                  <a:lnTo>
                    <a:pt x="5927928" y="722655"/>
                  </a:lnTo>
                  <a:lnTo>
                    <a:pt x="5848553" y="817905"/>
                  </a:lnTo>
                  <a:lnTo>
                    <a:pt x="5912053" y="817905"/>
                  </a:lnTo>
                  <a:lnTo>
                    <a:pt x="5912053" y="1013218"/>
                  </a:lnTo>
                  <a:lnTo>
                    <a:pt x="5943803" y="1013218"/>
                  </a:lnTo>
                  <a:lnTo>
                    <a:pt x="5943803" y="817905"/>
                  </a:lnTo>
                  <a:lnTo>
                    <a:pt x="6007303" y="817905"/>
                  </a:lnTo>
                  <a:close/>
                </a:path>
              </a:pathLst>
            </a:custGeom>
            <a:solidFill>
              <a:srgbClr val="FF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sp>
        <p:nvSpPr>
          <p:cNvPr id="259" name="object 125">
            <a:extLst>
              <a:ext uri="{FF2B5EF4-FFF2-40B4-BE49-F238E27FC236}">
                <a16:creationId xmlns:a16="http://schemas.microsoft.com/office/drawing/2014/main" id="{442BE33F-D5BB-9E5E-4307-8A1F3EC8B950}"/>
              </a:ext>
            </a:extLst>
          </p:cNvPr>
          <p:cNvSpPr txBox="1"/>
          <p:nvPr/>
        </p:nvSpPr>
        <p:spPr>
          <a:xfrm>
            <a:off x="82062" y="4431090"/>
            <a:ext cx="1489075" cy="238760"/>
          </a:xfrm>
          <a:prstGeom prst="rect">
            <a:avLst/>
          </a:prstGeom>
        </p:spPr>
        <p:txBody>
          <a:bodyPr vert="horz" wrap="square" lIns="0" tIns="12700" rIns="0" bIns="0" rtlCol="0">
            <a:spAutoFit/>
          </a:bodyPr>
          <a:lstStyle/>
          <a:p>
            <a:pPr marL="12700">
              <a:spcBef>
                <a:spcPts val="100"/>
              </a:spcBef>
            </a:pPr>
            <a:r>
              <a:rPr sz="1400" b="1" kern="0" dirty="0">
                <a:solidFill>
                  <a:srgbClr val="FF0000"/>
                </a:solidFill>
                <a:cs typeface="Calibri"/>
              </a:rPr>
              <a:t>CAFQA:</a:t>
            </a:r>
            <a:r>
              <a:rPr sz="1400" b="1" kern="0" spc="-40" dirty="0">
                <a:solidFill>
                  <a:srgbClr val="FF0000"/>
                </a:solidFill>
                <a:cs typeface="Calibri"/>
              </a:rPr>
              <a:t> </a:t>
            </a:r>
            <a:r>
              <a:rPr sz="1400" b="1" kern="0" dirty="0">
                <a:solidFill>
                  <a:srgbClr val="FF0000"/>
                </a:solidFill>
                <a:cs typeface="Calibri"/>
              </a:rPr>
              <a:t>100x</a:t>
            </a:r>
            <a:r>
              <a:rPr sz="1400" b="1" kern="0" spc="-45" dirty="0">
                <a:solidFill>
                  <a:srgbClr val="FF0000"/>
                </a:solidFill>
                <a:cs typeface="Calibri"/>
              </a:rPr>
              <a:t> </a:t>
            </a:r>
            <a:r>
              <a:rPr sz="1400" b="1" kern="0" spc="-10" dirty="0">
                <a:solidFill>
                  <a:srgbClr val="FF0000"/>
                </a:solidFill>
                <a:cs typeface="Calibri"/>
              </a:rPr>
              <a:t>higher</a:t>
            </a:r>
            <a:endParaRPr sz="1400" kern="0">
              <a:solidFill>
                <a:sysClr val="windowText" lastClr="000000"/>
              </a:solidFill>
              <a:cs typeface="Calibri"/>
            </a:endParaRPr>
          </a:p>
        </p:txBody>
      </p:sp>
      <p:sp>
        <p:nvSpPr>
          <p:cNvPr id="260" name="object 126">
            <a:extLst>
              <a:ext uri="{FF2B5EF4-FFF2-40B4-BE49-F238E27FC236}">
                <a16:creationId xmlns:a16="http://schemas.microsoft.com/office/drawing/2014/main" id="{7F1C4985-1CEA-3182-B05D-6E34F1714EE1}"/>
              </a:ext>
            </a:extLst>
          </p:cNvPr>
          <p:cNvSpPr txBox="1"/>
          <p:nvPr/>
        </p:nvSpPr>
        <p:spPr>
          <a:xfrm>
            <a:off x="82062" y="4647497"/>
            <a:ext cx="1125220" cy="238760"/>
          </a:xfrm>
          <a:prstGeom prst="rect">
            <a:avLst/>
          </a:prstGeom>
        </p:spPr>
        <p:txBody>
          <a:bodyPr vert="horz" wrap="square" lIns="0" tIns="12700" rIns="0" bIns="0" rtlCol="0">
            <a:spAutoFit/>
          </a:bodyPr>
          <a:lstStyle/>
          <a:p>
            <a:pPr marL="12700">
              <a:spcBef>
                <a:spcPts val="100"/>
              </a:spcBef>
            </a:pPr>
            <a:r>
              <a:rPr sz="1400" b="1" kern="0" dirty="0">
                <a:solidFill>
                  <a:srgbClr val="FF0000"/>
                </a:solidFill>
                <a:cs typeface="Calibri"/>
              </a:rPr>
              <a:t>initial</a:t>
            </a:r>
            <a:r>
              <a:rPr sz="1400" b="1" kern="0" spc="-35" dirty="0">
                <a:solidFill>
                  <a:srgbClr val="FF0000"/>
                </a:solidFill>
                <a:cs typeface="Calibri"/>
              </a:rPr>
              <a:t> </a:t>
            </a:r>
            <a:r>
              <a:rPr sz="1400" b="1" kern="0" spc="-10" dirty="0">
                <a:solidFill>
                  <a:srgbClr val="FF0000"/>
                </a:solidFill>
                <a:cs typeface="Calibri"/>
              </a:rPr>
              <a:t>accuracy</a:t>
            </a:r>
            <a:endParaRPr sz="1400" kern="0">
              <a:solidFill>
                <a:sysClr val="windowText" lastClr="000000"/>
              </a:solidFill>
              <a:cs typeface="Calibri"/>
            </a:endParaRPr>
          </a:p>
        </p:txBody>
      </p:sp>
      <p:sp>
        <p:nvSpPr>
          <p:cNvPr id="261" name="object 127">
            <a:extLst>
              <a:ext uri="{FF2B5EF4-FFF2-40B4-BE49-F238E27FC236}">
                <a16:creationId xmlns:a16="http://schemas.microsoft.com/office/drawing/2014/main" id="{D7DF2A98-A4EE-9CC4-192B-610920709B3F}"/>
              </a:ext>
            </a:extLst>
          </p:cNvPr>
          <p:cNvSpPr txBox="1"/>
          <p:nvPr/>
        </p:nvSpPr>
        <p:spPr>
          <a:xfrm>
            <a:off x="1643481" y="5302817"/>
            <a:ext cx="1119505" cy="455295"/>
          </a:xfrm>
          <a:prstGeom prst="rect">
            <a:avLst/>
          </a:prstGeom>
        </p:spPr>
        <p:txBody>
          <a:bodyPr vert="horz" wrap="square" lIns="0" tIns="9525" rIns="0" bIns="0" rtlCol="0">
            <a:spAutoFit/>
          </a:bodyPr>
          <a:lstStyle/>
          <a:p>
            <a:pPr marL="12700" marR="5080">
              <a:lnSpc>
                <a:spcPct val="101400"/>
              </a:lnSpc>
              <a:spcBef>
                <a:spcPts val="75"/>
              </a:spcBef>
            </a:pPr>
            <a:r>
              <a:rPr sz="1400" b="1" kern="0" dirty="0">
                <a:solidFill>
                  <a:srgbClr val="FF0000"/>
                </a:solidFill>
                <a:cs typeface="Calibri"/>
              </a:rPr>
              <a:t>CAFQA:</a:t>
            </a:r>
            <a:r>
              <a:rPr sz="1400" b="1" kern="0" spc="-40" dirty="0">
                <a:solidFill>
                  <a:srgbClr val="FF0000"/>
                </a:solidFill>
                <a:cs typeface="Calibri"/>
              </a:rPr>
              <a:t> </a:t>
            </a:r>
            <a:r>
              <a:rPr sz="1400" b="1" kern="0" dirty="0">
                <a:solidFill>
                  <a:srgbClr val="FF0000"/>
                </a:solidFill>
                <a:cs typeface="Calibri"/>
              </a:rPr>
              <a:t>80</a:t>
            </a:r>
            <a:r>
              <a:rPr sz="1400" b="1" kern="0" spc="-35" dirty="0">
                <a:solidFill>
                  <a:srgbClr val="FF0000"/>
                </a:solidFill>
                <a:cs typeface="Calibri"/>
              </a:rPr>
              <a:t> </a:t>
            </a:r>
            <a:r>
              <a:rPr sz="1400" b="1" kern="0" spc="-20" dirty="0">
                <a:solidFill>
                  <a:srgbClr val="FF0000"/>
                </a:solidFill>
                <a:cs typeface="Calibri"/>
              </a:rPr>
              <a:t>itns </a:t>
            </a:r>
            <a:r>
              <a:rPr sz="1400" b="1" kern="0" dirty="0">
                <a:solidFill>
                  <a:srgbClr val="FF0000"/>
                </a:solidFill>
                <a:cs typeface="Calibri"/>
              </a:rPr>
              <a:t>to</a:t>
            </a:r>
            <a:r>
              <a:rPr sz="1400" b="1" kern="0" spc="-25" dirty="0">
                <a:solidFill>
                  <a:srgbClr val="FF0000"/>
                </a:solidFill>
                <a:cs typeface="Calibri"/>
              </a:rPr>
              <a:t> </a:t>
            </a:r>
            <a:r>
              <a:rPr sz="1400" b="1" kern="0" spc="-10" dirty="0">
                <a:solidFill>
                  <a:srgbClr val="FF0000"/>
                </a:solidFill>
                <a:cs typeface="Calibri"/>
              </a:rPr>
              <a:t>converge</a:t>
            </a:r>
            <a:endParaRPr sz="1400" kern="0">
              <a:solidFill>
                <a:sysClr val="windowText" lastClr="000000"/>
              </a:solidFill>
              <a:cs typeface="Calibri"/>
            </a:endParaRPr>
          </a:p>
        </p:txBody>
      </p:sp>
      <p:sp>
        <p:nvSpPr>
          <p:cNvPr id="262" name="object 128">
            <a:extLst>
              <a:ext uri="{FF2B5EF4-FFF2-40B4-BE49-F238E27FC236}">
                <a16:creationId xmlns:a16="http://schemas.microsoft.com/office/drawing/2014/main" id="{F1071360-7E31-A385-6F0D-4A27164FC4F8}"/>
              </a:ext>
            </a:extLst>
          </p:cNvPr>
          <p:cNvSpPr txBox="1"/>
          <p:nvPr/>
        </p:nvSpPr>
        <p:spPr>
          <a:xfrm>
            <a:off x="7087496" y="5348538"/>
            <a:ext cx="1590040" cy="455295"/>
          </a:xfrm>
          <a:prstGeom prst="rect">
            <a:avLst/>
          </a:prstGeom>
        </p:spPr>
        <p:txBody>
          <a:bodyPr vert="horz" wrap="square" lIns="0" tIns="9525" rIns="0" bIns="0" rtlCol="0">
            <a:spAutoFit/>
          </a:bodyPr>
          <a:lstStyle/>
          <a:p>
            <a:pPr marL="12700" marR="5080">
              <a:lnSpc>
                <a:spcPct val="101400"/>
              </a:lnSpc>
              <a:spcBef>
                <a:spcPts val="75"/>
              </a:spcBef>
            </a:pPr>
            <a:r>
              <a:rPr sz="1400" b="1" kern="0" dirty="0">
                <a:solidFill>
                  <a:srgbClr val="FF0000"/>
                </a:solidFill>
                <a:cs typeface="Calibri"/>
              </a:rPr>
              <a:t>HF:</a:t>
            </a:r>
            <a:r>
              <a:rPr sz="1400" b="1" kern="0" spc="-30" dirty="0">
                <a:solidFill>
                  <a:srgbClr val="FF0000"/>
                </a:solidFill>
                <a:cs typeface="Calibri"/>
              </a:rPr>
              <a:t> </a:t>
            </a:r>
            <a:r>
              <a:rPr sz="1400" b="1" kern="0" dirty="0">
                <a:solidFill>
                  <a:srgbClr val="FF0000"/>
                </a:solidFill>
                <a:cs typeface="Calibri"/>
              </a:rPr>
              <a:t>~1000</a:t>
            </a:r>
            <a:r>
              <a:rPr sz="1400" b="1" kern="0" spc="-20" dirty="0">
                <a:solidFill>
                  <a:srgbClr val="FF0000"/>
                </a:solidFill>
                <a:cs typeface="Calibri"/>
              </a:rPr>
              <a:t> </a:t>
            </a:r>
            <a:r>
              <a:rPr sz="1400" b="1" kern="0" dirty="0">
                <a:solidFill>
                  <a:srgbClr val="FF0000"/>
                </a:solidFill>
                <a:cs typeface="Calibri"/>
              </a:rPr>
              <a:t>itns</a:t>
            </a:r>
            <a:r>
              <a:rPr sz="1400" b="1" kern="0" spc="-20" dirty="0">
                <a:solidFill>
                  <a:srgbClr val="FF0000"/>
                </a:solidFill>
                <a:cs typeface="Calibri"/>
              </a:rPr>
              <a:t> </a:t>
            </a:r>
            <a:r>
              <a:rPr sz="1400" b="1" kern="0" spc="-25" dirty="0">
                <a:solidFill>
                  <a:srgbClr val="FF0000"/>
                </a:solidFill>
                <a:cs typeface="Calibri"/>
              </a:rPr>
              <a:t>to </a:t>
            </a:r>
            <a:r>
              <a:rPr sz="1400" b="1" kern="0" spc="-10" dirty="0">
                <a:solidFill>
                  <a:srgbClr val="FF0000"/>
                </a:solidFill>
                <a:cs typeface="Calibri"/>
              </a:rPr>
              <a:t>converge</a:t>
            </a:r>
            <a:r>
              <a:rPr sz="1400" b="1" kern="0" spc="-35" dirty="0">
                <a:solidFill>
                  <a:srgbClr val="FF0000"/>
                </a:solidFill>
                <a:cs typeface="Calibri"/>
              </a:rPr>
              <a:t> </a:t>
            </a:r>
            <a:r>
              <a:rPr sz="1400" b="1" kern="0" dirty="0">
                <a:solidFill>
                  <a:srgbClr val="FF0000"/>
                </a:solidFill>
                <a:cs typeface="Calibri"/>
              </a:rPr>
              <a:t>(12x</a:t>
            </a:r>
            <a:r>
              <a:rPr sz="1400" b="1" kern="0" spc="-30" dirty="0">
                <a:solidFill>
                  <a:srgbClr val="FF0000"/>
                </a:solidFill>
                <a:cs typeface="Calibri"/>
              </a:rPr>
              <a:t> </a:t>
            </a:r>
            <a:r>
              <a:rPr sz="1400" b="1" kern="0" spc="-10" dirty="0">
                <a:solidFill>
                  <a:srgbClr val="FF0000"/>
                </a:solidFill>
                <a:cs typeface="Calibri"/>
              </a:rPr>
              <a:t>worse)</a:t>
            </a:r>
            <a:endParaRPr sz="1400" kern="0">
              <a:solidFill>
                <a:sysClr val="windowText" lastClr="000000"/>
              </a:solidFill>
              <a:cs typeface="Calibri"/>
            </a:endParaRPr>
          </a:p>
        </p:txBody>
      </p:sp>
      <p:sp>
        <p:nvSpPr>
          <p:cNvPr id="263" name="object 129">
            <a:extLst>
              <a:ext uri="{FF2B5EF4-FFF2-40B4-BE49-F238E27FC236}">
                <a16:creationId xmlns:a16="http://schemas.microsoft.com/office/drawing/2014/main" id="{4F00DA94-58AA-380F-DC21-1E5A828C30CB}"/>
              </a:ext>
            </a:extLst>
          </p:cNvPr>
          <p:cNvSpPr txBox="1"/>
          <p:nvPr/>
        </p:nvSpPr>
        <p:spPr>
          <a:xfrm>
            <a:off x="6382916" y="4537770"/>
            <a:ext cx="1377950" cy="238760"/>
          </a:xfrm>
          <a:prstGeom prst="rect">
            <a:avLst/>
          </a:prstGeom>
        </p:spPr>
        <p:txBody>
          <a:bodyPr vert="horz" wrap="square" lIns="0" tIns="12700" rIns="0" bIns="0" rtlCol="0">
            <a:spAutoFit/>
          </a:bodyPr>
          <a:lstStyle/>
          <a:p>
            <a:pPr marL="12700">
              <a:spcBef>
                <a:spcPts val="100"/>
              </a:spcBef>
            </a:pPr>
            <a:r>
              <a:rPr sz="1400" b="1" kern="0" dirty="0">
                <a:solidFill>
                  <a:srgbClr val="FF0000"/>
                </a:solidFill>
                <a:cs typeface="Calibri"/>
              </a:rPr>
              <a:t>HF:</a:t>
            </a:r>
            <a:r>
              <a:rPr sz="1400" b="1" kern="0" spc="-30" dirty="0">
                <a:solidFill>
                  <a:srgbClr val="FF0000"/>
                </a:solidFill>
                <a:cs typeface="Calibri"/>
              </a:rPr>
              <a:t> </a:t>
            </a:r>
            <a:r>
              <a:rPr sz="1400" b="1" kern="0" dirty="0">
                <a:solidFill>
                  <a:srgbClr val="FF0000"/>
                </a:solidFill>
                <a:cs typeface="Calibri"/>
              </a:rPr>
              <a:t>3x</a:t>
            </a:r>
            <a:r>
              <a:rPr sz="1400" b="1" kern="0" spc="-35" dirty="0">
                <a:solidFill>
                  <a:srgbClr val="FF0000"/>
                </a:solidFill>
                <a:cs typeface="Calibri"/>
              </a:rPr>
              <a:t> </a:t>
            </a:r>
            <a:r>
              <a:rPr sz="1400" b="1" kern="0" dirty="0">
                <a:solidFill>
                  <a:srgbClr val="FF0000"/>
                </a:solidFill>
                <a:cs typeface="Calibri"/>
              </a:rPr>
              <a:t>worse</a:t>
            </a:r>
            <a:r>
              <a:rPr sz="1400" b="1" kern="0" spc="-35" dirty="0">
                <a:solidFill>
                  <a:srgbClr val="FF0000"/>
                </a:solidFill>
                <a:cs typeface="Calibri"/>
              </a:rPr>
              <a:t> </a:t>
            </a:r>
            <a:r>
              <a:rPr sz="1400" b="1" kern="0" spc="-20" dirty="0">
                <a:solidFill>
                  <a:srgbClr val="FF0000"/>
                </a:solidFill>
                <a:cs typeface="Calibri"/>
              </a:rPr>
              <a:t>error</a:t>
            </a:r>
            <a:endParaRPr sz="1400" kern="0">
              <a:solidFill>
                <a:sysClr val="windowText" lastClr="000000"/>
              </a:solidFill>
              <a:cs typeface="Calibri"/>
            </a:endParaRPr>
          </a:p>
        </p:txBody>
      </p:sp>
      <p:sp>
        <p:nvSpPr>
          <p:cNvPr id="264" name="object 130">
            <a:extLst>
              <a:ext uri="{FF2B5EF4-FFF2-40B4-BE49-F238E27FC236}">
                <a16:creationId xmlns:a16="http://schemas.microsoft.com/office/drawing/2014/main" id="{B3CCBC6A-3E3B-E830-A737-998DCE331089}"/>
              </a:ext>
            </a:extLst>
          </p:cNvPr>
          <p:cNvSpPr txBox="1"/>
          <p:nvPr/>
        </p:nvSpPr>
        <p:spPr>
          <a:xfrm>
            <a:off x="237888" y="2084129"/>
            <a:ext cx="729615" cy="238760"/>
          </a:xfrm>
          <a:prstGeom prst="rect">
            <a:avLst/>
          </a:prstGeom>
        </p:spPr>
        <p:txBody>
          <a:bodyPr vert="horz" wrap="square" lIns="0" tIns="12700" rIns="0" bIns="0" rtlCol="0">
            <a:spAutoFit/>
          </a:bodyPr>
          <a:lstStyle/>
          <a:p>
            <a:pPr marL="12700">
              <a:spcBef>
                <a:spcPts val="100"/>
              </a:spcBef>
            </a:pPr>
            <a:r>
              <a:rPr sz="1400" b="1" kern="0" spc="-10" dirty="0">
                <a:solidFill>
                  <a:srgbClr val="FF0000"/>
                </a:solidFill>
                <a:cs typeface="Calibri"/>
              </a:rPr>
              <a:t>Objective</a:t>
            </a:r>
            <a:endParaRPr sz="1400" kern="0">
              <a:solidFill>
                <a:sysClr val="windowText" lastClr="000000"/>
              </a:solidFill>
              <a:cs typeface="Calibri"/>
            </a:endParaRPr>
          </a:p>
        </p:txBody>
      </p:sp>
      <p:sp>
        <p:nvSpPr>
          <p:cNvPr id="265" name="object 131">
            <a:extLst>
              <a:ext uri="{FF2B5EF4-FFF2-40B4-BE49-F238E27FC236}">
                <a16:creationId xmlns:a16="http://schemas.microsoft.com/office/drawing/2014/main" id="{2996A324-BB0D-EE17-EB14-4C470FF4C26D}"/>
              </a:ext>
            </a:extLst>
          </p:cNvPr>
          <p:cNvSpPr/>
          <p:nvPr/>
        </p:nvSpPr>
        <p:spPr>
          <a:xfrm>
            <a:off x="600170" y="2370513"/>
            <a:ext cx="139700" cy="293370"/>
          </a:xfrm>
          <a:custGeom>
            <a:avLst/>
            <a:gdLst/>
            <a:ahLst/>
            <a:cxnLst/>
            <a:rect l="l" t="t" r="r" b="b"/>
            <a:pathLst>
              <a:path w="139700" h="293369">
                <a:moveTo>
                  <a:pt x="95095" y="217903"/>
                </a:moveTo>
                <a:lnTo>
                  <a:pt x="63768" y="221651"/>
                </a:lnTo>
                <a:lnTo>
                  <a:pt x="110651" y="292785"/>
                </a:lnTo>
                <a:lnTo>
                  <a:pt x="132972" y="230587"/>
                </a:lnTo>
                <a:lnTo>
                  <a:pt x="96814" y="230587"/>
                </a:lnTo>
                <a:lnTo>
                  <a:pt x="95095" y="217903"/>
                </a:lnTo>
                <a:close/>
              </a:path>
              <a:path w="139700" h="293369">
                <a:moveTo>
                  <a:pt x="107707" y="216393"/>
                </a:moveTo>
                <a:lnTo>
                  <a:pt x="95095" y="217903"/>
                </a:lnTo>
                <a:lnTo>
                  <a:pt x="96814" y="230587"/>
                </a:lnTo>
                <a:lnTo>
                  <a:pt x="109399" y="228881"/>
                </a:lnTo>
                <a:lnTo>
                  <a:pt x="107707" y="216393"/>
                </a:lnTo>
                <a:close/>
              </a:path>
              <a:path w="139700" h="293369">
                <a:moveTo>
                  <a:pt x="139428" y="212598"/>
                </a:moveTo>
                <a:lnTo>
                  <a:pt x="107707" y="216393"/>
                </a:lnTo>
                <a:lnTo>
                  <a:pt x="109399" y="228881"/>
                </a:lnTo>
                <a:lnTo>
                  <a:pt x="96814" y="230587"/>
                </a:lnTo>
                <a:lnTo>
                  <a:pt x="132972" y="230587"/>
                </a:lnTo>
                <a:lnTo>
                  <a:pt x="139428" y="212598"/>
                </a:lnTo>
                <a:close/>
              </a:path>
              <a:path w="139700" h="293369">
                <a:moveTo>
                  <a:pt x="107548" y="215225"/>
                </a:moveTo>
                <a:lnTo>
                  <a:pt x="94732" y="215225"/>
                </a:lnTo>
                <a:lnTo>
                  <a:pt x="94945" y="216204"/>
                </a:lnTo>
                <a:lnTo>
                  <a:pt x="94891" y="216393"/>
                </a:lnTo>
                <a:lnTo>
                  <a:pt x="95095" y="217903"/>
                </a:lnTo>
                <a:lnTo>
                  <a:pt x="107707" y="216393"/>
                </a:lnTo>
                <a:lnTo>
                  <a:pt x="107548" y="215225"/>
                </a:lnTo>
                <a:close/>
              </a:path>
              <a:path w="139700" h="293369">
                <a:moveTo>
                  <a:pt x="94800" y="215723"/>
                </a:moveTo>
                <a:lnTo>
                  <a:pt x="94865" y="216204"/>
                </a:lnTo>
                <a:lnTo>
                  <a:pt x="94800" y="215723"/>
                </a:lnTo>
                <a:close/>
              </a:path>
              <a:path w="139700" h="293369">
                <a:moveTo>
                  <a:pt x="94732" y="215225"/>
                </a:moveTo>
                <a:lnTo>
                  <a:pt x="94800" y="215723"/>
                </a:lnTo>
                <a:lnTo>
                  <a:pt x="94945" y="216204"/>
                </a:lnTo>
                <a:lnTo>
                  <a:pt x="94732" y="215225"/>
                </a:lnTo>
                <a:close/>
              </a:path>
              <a:path w="139700" h="293369">
                <a:moveTo>
                  <a:pt x="101537" y="194066"/>
                </a:moveTo>
                <a:lnTo>
                  <a:pt x="88273" y="194066"/>
                </a:lnTo>
                <a:lnTo>
                  <a:pt x="88502" y="194702"/>
                </a:lnTo>
                <a:lnTo>
                  <a:pt x="94800" y="215723"/>
                </a:lnTo>
                <a:lnTo>
                  <a:pt x="94732" y="215225"/>
                </a:lnTo>
                <a:lnTo>
                  <a:pt x="107548" y="215225"/>
                </a:lnTo>
                <a:lnTo>
                  <a:pt x="107250" y="213020"/>
                </a:lnTo>
                <a:lnTo>
                  <a:pt x="101537" y="194066"/>
                </a:lnTo>
                <a:close/>
              </a:path>
              <a:path w="139700" h="293369">
                <a:moveTo>
                  <a:pt x="88371" y="194390"/>
                </a:moveTo>
                <a:lnTo>
                  <a:pt x="88465" y="194702"/>
                </a:lnTo>
                <a:lnTo>
                  <a:pt x="88371" y="194390"/>
                </a:lnTo>
                <a:close/>
              </a:path>
              <a:path w="139700" h="293369">
                <a:moveTo>
                  <a:pt x="88273" y="194066"/>
                </a:moveTo>
                <a:lnTo>
                  <a:pt x="88371" y="194390"/>
                </a:lnTo>
                <a:lnTo>
                  <a:pt x="88502" y="194702"/>
                </a:lnTo>
                <a:lnTo>
                  <a:pt x="88273" y="194066"/>
                </a:lnTo>
                <a:close/>
              </a:path>
              <a:path w="139700" h="293369">
                <a:moveTo>
                  <a:pt x="94392" y="175991"/>
                </a:moveTo>
                <a:lnTo>
                  <a:pt x="80608" y="175991"/>
                </a:lnTo>
                <a:lnTo>
                  <a:pt x="80900" y="176593"/>
                </a:lnTo>
                <a:lnTo>
                  <a:pt x="88371" y="194390"/>
                </a:lnTo>
                <a:lnTo>
                  <a:pt x="88273" y="194066"/>
                </a:lnTo>
                <a:lnTo>
                  <a:pt x="101537" y="194066"/>
                </a:lnTo>
                <a:lnTo>
                  <a:pt x="100335" y="190077"/>
                </a:lnTo>
                <a:lnTo>
                  <a:pt x="94392" y="175991"/>
                </a:lnTo>
                <a:close/>
              </a:path>
              <a:path w="139700" h="293369">
                <a:moveTo>
                  <a:pt x="80738" y="176299"/>
                </a:moveTo>
                <a:lnTo>
                  <a:pt x="80862" y="176593"/>
                </a:lnTo>
                <a:lnTo>
                  <a:pt x="80738" y="176299"/>
                </a:lnTo>
                <a:close/>
              </a:path>
              <a:path w="139700" h="293369">
                <a:moveTo>
                  <a:pt x="80608" y="175991"/>
                </a:moveTo>
                <a:lnTo>
                  <a:pt x="80738" y="176299"/>
                </a:lnTo>
                <a:lnTo>
                  <a:pt x="80900" y="176593"/>
                </a:lnTo>
                <a:lnTo>
                  <a:pt x="80608" y="175991"/>
                </a:lnTo>
                <a:close/>
              </a:path>
              <a:path w="139700" h="293369">
                <a:moveTo>
                  <a:pt x="91099" y="168791"/>
                </a:moveTo>
                <a:lnTo>
                  <a:pt x="76590" y="168791"/>
                </a:lnTo>
                <a:lnTo>
                  <a:pt x="76896" y="169289"/>
                </a:lnTo>
                <a:lnTo>
                  <a:pt x="80738" y="176299"/>
                </a:lnTo>
                <a:lnTo>
                  <a:pt x="80608" y="175991"/>
                </a:lnTo>
                <a:lnTo>
                  <a:pt x="94392" y="175991"/>
                </a:lnTo>
                <a:lnTo>
                  <a:pt x="92179" y="170746"/>
                </a:lnTo>
                <a:lnTo>
                  <a:pt x="91099" y="168791"/>
                </a:lnTo>
                <a:close/>
              </a:path>
              <a:path w="139700" h="293369">
                <a:moveTo>
                  <a:pt x="76730" y="169044"/>
                </a:moveTo>
                <a:lnTo>
                  <a:pt x="76865" y="169289"/>
                </a:lnTo>
                <a:lnTo>
                  <a:pt x="76730" y="169044"/>
                </a:lnTo>
                <a:close/>
              </a:path>
              <a:path w="139700" h="293369">
                <a:moveTo>
                  <a:pt x="76590" y="168791"/>
                </a:moveTo>
                <a:lnTo>
                  <a:pt x="76730" y="169044"/>
                </a:lnTo>
                <a:lnTo>
                  <a:pt x="76896" y="169289"/>
                </a:lnTo>
                <a:lnTo>
                  <a:pt x="76590" y="168791"/>
                </a:lnTo>
                <a:close/>
              </a:path>
              <a:path w="139700" h="293369">
                <a:moveTo>
                  <a:pt x="87715" y="162666"/>
                </a:moveTo>
                <a:lnTo>
                  <a:pt x="72395" y="162666"/>
                </a:lnTo>
                <a:lnTo>
                  <a:pt x="72861" y="163269"/>
                </a:lnTo>
                <a:lnTo>
                  <a:pt x="76730" y="169044"/>
                </a:lnTo>
                <a:lnTo>
                  <a:pt x="76590" y="168791"/>
                </a:lnTo>
                <a:lnTo>
                  <a:pt x="91099" y="168791"/>
                </a:lnTo>
                <a:lnTo>
                  <a:pt x="87715" y="162666"/>
                </a:lnTo>
                <a:close/>
              </a:path>
              <a:path w="139700" h="293369">
                <a:moveTo>
                  <a:pt x="72609" y="162980"/>
                </a:moveTo>
                <a:lnTo>
                  <a:pt x="72805" y="163269"/>
                </a:lnTo>
                <a:lnTo>
                  <a:pt x="72609" y="162980"/>
                </a:lnTo>
                <a:close/>
              </a:path>
              <a:path w="139700" h="293369">
                <a:moveTo>
                  <a:pt x="72395" y="162666"/>
                </a:moveTo>
                <a:lnTo>
                  <a:pt x="72609" y="162980"/>
                </a:lnTo>
                <a:lnTo>
                  <a:pt x="72861" y="163269"/>
                </a:lnTo>
                <a:lnTo>
                  <a:pt x="72395" y="162666"/>
                </a:lnTo>
                <a:close/>
              </a:path>
              <a:path w="139700" h="293369">
                <a:moveTo>
                  <a:pt x="84533" y="157932"/>
                </a:moveTo>
                <a:lnTo>
                  <a:pt x="68207" y="157932"/>
                </a:lnTo>
                <a:lnTo>
                  <a:pt x="68945" y="158652"/>
                </a:lnTo>
                <a:lnTo>
                  <a:pt x="72609" y="162980"/>
                </a:lnTo>
                <a:lnTo>
                  <a:pt x="72395" y="162666"/>
                </a:lnTo>
                <a:lnTo>
                  <a:pt x="87715" y="162666"/>
                </a:lnTo>
                <a:lnTo>
                  <a:pt x="87565" y="162394"/>
                </a:lnTo>
                <a:lnTo>
                  <a:pt x="84533" y="157932"/>
                </a:lnTo>
                <a:close/>
              </a:path>
              <a:path w="139700" h="293369">
                <a:moveTo>
                  <a:pt x="68549" y="158324"/>
                </a:moveTo>
                <a:lnTo>
                  <a:pt x="68835" y="158652"/>
                </a:lnTo>
                <a:lnTo>
                  <a:pt x="68549" y="158324"/>
                </a:lnTo>
                <a:close/>
              </a:path>
              <a:path w="139700" h="293369">
                <a:moveTo>
                  <a:pt x="68207" y="157932"/>
                </a:moveTo>
                <a:lnTo>
                  <a:pt x="68549" y="158324"/>
                </a:lnTo>
                <a:lnTo>
                  <a:pt x="68945" y="158652"/>
                </a:lnTo>
                <a:lnTo>
                  <a:pt x="68207" y="157932"/>
                </a:lnTo>
                <a:close/>
              </a:path>
              <a:path w="139700" h="293369">
                <a:moveTo>
                  <a:pt x="64726" y="155160"/>
                </a:moveTo>
                <a:lnTo>
                  <a:pt x="68549" y="158324"/>
                </a:lnTo>
                <a:lnTo>
                  <a:pt x="68207" y="157932"/>
                </a:lnTo>
                <a:lnTo>
                  <a:pt x="84533" y="157932"/>
                </a:lnTo>
                <a:lnTo>
                  <a:pt x="82868" y="155482"/>
                </a:lnTo>
                <a:lnTo>
                  <a:pt x="65363" y="155482"/>
                </a:lnTo>
                <a:lnTo>
                  <a:pt x="64726" y="155160"/>
                </a:lnTo>
                <a:close/>
              </a:path>
              <a:path w="139700" h="293369">
                <a:moveTo>
                  <a:pt x="64177" y="154706"/>
                </a:moveTo>
                <a:lnTo>
                  <a:pt x="64726" y="155160"/>
                </a:lnTo>
                <a:lnTo>
                  <a:pt x="65363" y="155482"/>
                </a:lnTo>
                <a:lnTo>
                  <a:pt x="64177" y="154706"/>
                </a:lnTo>
                <a:close/>
              </a:path>
              <a:path w="139700" h="293369">
                <a:moveTo>
                  <a:pt x="82243" y="154706"/>
                </a:moveTo>
                <a:lnTo>
                  <a:pt x="64177" y="154706"/>
                </a:lnTo>
                <a:lnTo>
                  <a:pt x="65363" y="155482"/>
                </a:lnTo>
                <a:lnTo>
                  <a:pt x="82868" y="155482"/>
                </a:lnTo>
                <a:lnTo>
                  <a:pt x="82639" y="155160"/>
                </a:lnTo>
                <a:lnTo>
                  <a:pt x="82243" y="154706"/>
                </a:lnTo>
                <a:close/>
              </a:path>
              <a:path w="139700" h="293369">
                <a:moveTo>
                  <a:pt x="61366" y="153464"/>
                </a:moveTo>
                <a:lnTo>
                  <a:pt x="64726" y="155160"/>
                </a:lnTo>
                <a:lnTo>
                  <a:pt x="64177" y="154706"/>
                </a:lnTo>
                <a:lnTo>
                  <a:pt x="82243" y="154706"/>
                </a:lnTo>
                <a:lnTo>
                  <a:pt x="81301" y="153625"/>
                </a:lnTo>
                <a:lnTo>
                  <a:pt x="62305" y="153625"/>
                </a:lnTo>
                <a:lnTo>
                  <a:pt x="61366" y="153464"/>
                </a:lnTo>
                <a:close/>
              </a:path>
              <a:path w="139700" h="293369">
                <a:moveTo>
                  <a:pt x="60519" y="153036"/>
                </a:moveTo>
                <a:lnTo>
                  <a:pt x="61366" y="153464"/>
                </a:lnTo>
                <a:lnTo>
                  <a:pt x="62305" y="153625"/>
                </a:lnTo>
                <a:lnTo>
                  <a:pt x="60519" y="153036"/>
                </a:lnTo>
                <a:close/>
              </a:path>
              <a:path w="139700" h="293369">
                <a:moveTo>
                  <a:pt x="80787" y="153036"/>
                </a:moveTo>
                <a:lnTo>
                  <a:pt x="60519" y="153036"/>
                </a:lnTo>
                <a:lnTo>
                  <a:pt x="62305" y="153625"/>
                </a:lnTo>
                <a:lnTo>
                  <a:pt x="81301" y="153625"/>
                </a:lnTo>
                <a:lnTo>
                  <a:pt x="80787" y="153036"/>
                </a:lnTo>
                <a:close/>
              </a:path>
              <a:path w="139700" h="293369">
                <a:moveTo>
                  <a:pt x="12688" y="0"/>
                </a:moveTo>
                <a:lnTo>
                  <a:pt x="0" y="544"/>
                </a:lnTo>
                <a:lnTo>
                  <a:pt x="1182" y="28084"/>
                </a:lnTo>
                <a:lnTo>
                  <a:pt x="4557" y="55018"/>
                </a:lnTo>
                <a:lnTo>
                  <a:pt x="16659" y="102980"/>
                </a:lnTo>
                <a:lnTo>
                  <a:pt x="34356" y="137897"/>
                </a:lnTo>
                <a:lnTo>
                  <a:pt x="61366" y="153464"/>
                </a:lnTo>
                <a:lnTo>
                  <a:pt x="60519" y="153036"/>
                </a:lnTo>
                <a:lnTo>
                  <a:pt x="80787" y="153036"/>
                </a:lnTo>
                <a:lnTo>
                  <a:pt x="77440" y="149197"/>
                </a:lnTo>
                <a:lnTo>
                  <a:pt x="71724" y="144466"/>
                </a:lnTo>
                <a:lnTo>
                  <a:pt x="65393" y="141270"/>
                </a:lnTo>
                <a:lnTo>
                  <a:pt x="58125" y="140021"/>
                </a:lnTo>
                <a:lnTo>
                  <a:pt x="56476" y="140021"/>
                </a:lnTo>
                <a:lnTo>
                  <a:pt x="54690" y="139430"/>
                </a:lnTo>
                <a:lnTo>
                  <a:pt x="55306" y="139430"/>
                </a:lnTo>
                <a:lnTo>
                  <a:pt x="53168" y="138351"/>
                </a:lnTo>
                <a:lnTo>
                  <a:pt x="52818" y="138351"/>
                </a:lnTo>
                <a:lnTo>
                  <a:pt x="51631" y="137575"/>
                </a:lnTo>
                <a:lnTo>
                  <a:pt x="51880" y="137575"/>
                </a:lnTo>
                <a:lnTo>
                  <a:pt x="48919" y="135125"/>
                </a:lnTo>
                <a:lnTo>
                  <a:pt x="48787" y="135125"/>
                </a:lnTo>
                <a:lnTo>
                  <a:pt x="48049" y="134405"/>
                </a:lnTo>
                <a:lnTo>
                  <a:pt x="44660" y="130390"/>
                </a:lnTo>
                <a:lnTo>
                  <a:pt x="44134" y="129786"/>
                </a:lnTo>
                <a:lnTo>
                  <a:pt x="40437" y="124265"/>
                </a:lnTo>
                <a:lnTo>
                  <a:pt x="40098" y="123766"/>
                </a:lnTo>
                <a:lnTo>
                  <a:pt x="36427" y="117066"/>
                </a:lnTo>
                <a:lnTo>
                  <a:pt x="36094" y="116464"/>
                </a:lnTo>
                <a:lnTo>
                  <a:pt x="28761" y="98991"/>
                </a:lnTo>
                <a:lnTo>
                  <a:pt x="28605" y="98667"/>
                </a:lnTo>
                <a:lnTo>
                  <a:pt x="28530" y="98355"/>
                </a:lnTo>
                <a:lnTo>
                  <a:pt x="22212" y="77391"/>
                </a:lnTo>
                <a:lnTo>
                  <a:pt x="17147" y="53186"/>
                </a:lnTo>
                <a:lnTo>
                  <a:pt x="13981" y="28084"/>
                </a:lnTo>
                <a:lnTo>
                  <a:pt x="13859" y="27279"/>
                </a:lnTo>
                <a:lnTo>
                  <a:pt x="12688" y="0"/>
                </a:lnTo>
                <a:close/>
              </a:path>
              <a:path w="139700" h="293369">
                <a:moveTo>
                  <a:pt x="54690" y="139430"/>
                </a:moveTo>
                <a:lnTo>
                  <a:pt x="56476" y="140021"/>
                </a:lnTo>
                <a:lnTo>
                  <a:pt x="55625" y="139591"/>
                </a:lnTo>
                <a:lnTo>
                  <a:pt x="54690" y="139430"/>
                </a:lnTo>
                <a:close/>
              </a:path>
              <a:path w="139700" h="293369">
                <a:moveTo>
                  <a:pt x="55625" y="139591"/>
                </a:moveTo>
                <a:lnTo>
                  <a:pt x="56476" y="140021"/>
                </a:lnTo>
                <a:lnTo>
                  <a:pt x="58125" y="140021"/>
                </a:lnTo>
                <a:lnTo>
                  <a:pt x="55625" y="139591"/>
                </a:lnTo>
                <a:close/>
              </a:path>
              <a:path w="139700" h="293369">
                <a:moveTo>
                  <a:pt x="55306" y="139430"/>
                </a:moveTo>
                <a:lnTo>
                  <a:pt x="54690" y="139430"/>
                </a:lnTo>
                <a:lnTo>
                  <a:pt x="55625" y="139591"/>
                </a:lnTo>
                <a:lnTo>
                  <a:pt x="55306" y="139430"/>
                </a:lnTo>
                <a:close/>
              </a:path>
              <a:path w="139700" h="293369">
                <a:moveTo>
                  <a:pt x="51631" y="137575"/>
                </a:moveTo>
                <a:lnTo>
                  <a:pt x="52818" y="138351"/>
                </a:lnTo>
                <a:lnTo>
                  <a:pt x="52269" y="137897"/>
                </a:lnTo>
                <a:lnTo>
                  <a:pt x="51631" y="137575"/>
                </a:lnTo>
                <a:close/>
              </a:path>
              <a:path w="139700" h="293369">
                <a:moveTo>
                  <a:pt x="52269" y="137897"/>
                </a:moveTo>
                <a:lnTo>
                  <a:pt x="52818" y="138351"/>
                </a:lnTo>
                <a:lnTo>
                  <a:pt x="53168" y="138351"/>
                </a:lnTo>
                <a:lnTo>
                  <a:pt x="52269" y="137897"/>
                </a:lnTo>
                <a:close/>
              </a:path>
              <a:path w="139700" h="293369">
                <a:moveTo>
                  <a:pt x="51880" y="137575"/>
                </a:moveTo>
                <a:lnTo>
                  <a:pt x="51631" y="137575"/>
                </a:lnTo>
                <a:lnTo>
                  <a:pt x="52269" y="137897"/>
                </a:lnTo>
                <a:lnTo>
                  <a:pt x="51880" y="137575"/>
                </a:lnTo>
                <a:close/>
              </a:path>
              <a:path w="139700" h="293369">
                <a:moveTo>
                  <a:pt x="48049" y="134405"/>
                </a:moveTo>
                <a:lnTo>
                  <a:pt x="48787" y="135125"/>
                </a:lnTo>
                <a:lnTo>
                  <a:pt x="48446" y="134733"/>
                </a:lnTo>
                <a:lnTo>
                  <a:pt x="48049" y="134405"/>
                </a:lnTo>
                <a:close/>
              </a:path>
              <a:path w="139700" h="293369">
                <a:moveTo>
                  <a:pt x="48446" y="134733"/>
                </a:moveTo>
                <a:lnTo>
                  <a:pt x="48787" y="135125"/>
                </a:lnTo>
                <a:lnTo>
                  <a:pt x="48919" y="135125"/>
                </a:lnTo>
                <a:lnTo>
                  <a:pt x="48446" y="134733"/>
                </a:lnTo>
                <a:close/>
              </a:path>
              <a:path w="139700" h="293369">
                <a:moveTo>
                  <a:pt x="48160" y="134405"/>
                </a:moveTo>
                <a:lnTo>
                  <a:pt x="48446" y="134733"/>
                </a:lnTo>
                <a:lnTo>
                  <a:pt x="48160" y="134405"/>
                </a:lnTo>
                <a:close/>
              </a:path>
              <a:path w="139700" h="293369">
                <a:moveTo>
                  <a:pt x="44134" y="129786"/>
                </a:moveTo>
                <a:lnTo>
                  <a:pt x="44599" y="130390"/>
                </a:lnTo>
                <a:lnTo>
                  <a:pt x="44383" y="130072"/>
                </a:lnTo>
                <a:lnTo>
                  <a:pt x="44134" y="129786"/>
                </a:lnTo>
                <a:close/>
              </a:path>
              <a:path w="139700" h="293369">
                <a:moveTo>
                  <a:pt x="44383" y="130072"/>
                </a:moveTo>
                <a:lnTo>
                  <a:pt x="44599" y="130390"/>
                </a:lnTo>
                <a:lnTo>
                  <a:pt x="44383" y="130072"/>
                </a:lnTo>
                <a:close/>
              </a:path>
              <a:path w="139700" h="293369">
                <a:moveTo>
                  <a:pt x="44188" y="129786"/>
                </a:moveTo>
                <a:lnTo>
                  <a:pt x="44383" y="130072"/>
                </a:lnTo>
                <a:lnTo>
                  <a:pt x="44188" y="129786"/>
                </a:lnTo>
                <a:close/>
              </a:path>
              <a:path w="139700" h="293369">
                <a:moveTo>
                  <a:pt x="40098" y="123766"/>
                </a:moveTo>
                <a:lnTo>
                  <a:pt x="40404" y="124265"/>
                </a:lnTo>
                <a:lnTo>
                  <a:pt x="40261" y="124005"/>
                </a:lnTo>
                <a:lnTo>
                  <a:pt x="40098" y="123766"/>
                </a:lnTo>
                <a:close/>
              </a:path>
              <a:path w="139700" h="293369">
                <a:moveTo>
                  <a:pt x="40261" y="124005"/>
                </a:moveTo>
                <a:lnTo>
                  <a:pt x="40404" y="124265"/>
                </a:lnTo>
                <a:lnTo>
                  <a:pt x="40261" y="124005"/>
                </a:lnTo>
                <a:close/>
              </a:path>
              <a:path w="139700" h="293369">
                <a:moveTo>
                  <a:pt x="40129" y="123766"/>
                </a:moveTo>
                <a:lnTo>
                  <a:pt x="40261" y="124005"/>
                </a:lnTo>
                <a:lnTo>
                  <a:pt x="40129" y="123766"/>
                </a:lnTo>
                <a:close/>
              </a:path>
              <a:path w="139700" h="293369">
                <a:moveTo>
                  <a:pt x="36094" y="116464"/>
                </a:moveTo>
                <a:lnTo>
                  <a:pt x="36387" y="117066"/>
                </a:lnTo>
                <a:lnTo>
                  <a:pt x="36256" y="116757"/>
                </a:lnTo>
                <a:lnTo>
                  <a:pt x="36094" y="116464"/>
                </a:lnTo>
                <a:close/>
              </a:path>
              <a:path w="139700" h="293369">
                <a:moveTo>
                  <a:pt x="36256" y="116757"/>
                </a:moveTo>
                <a:lnTo>
                  <a:pt x="36387" y="117066"/>
                </a:lnTo>
                <a:lnTo>
                  <a:pt x="36256" y="116757"/>
                </a:lnTo>
                <a:close/>
              </a:path>
              <a:path w="139700" h="293369">
                <a:moveTo>
                  <a:pt x="36133" y="116464"/>
                </a:moveTo>
                <a:lnTo>
                  <a:pt x="36256" y="116757"/>
                </a:lnTo>
                <a:lnTo>
                  <a:pt x="36133" y="116464"/>
                </a:lnTo>
                <a:close/>
              </a:path>
              <a:path w="139700" h="293369">
                <a:moveTo>
                  <a:pt x="28492" y="98355"/>
                </a:moveTo>
                <a:lnTo>
                  <a:pt x="28722" y="98991"/>
                </a:lnTo>
                <a:lnTo>
                  <a:pt x="28624" y="98667"/>
                </a:lnTo>
                <a:lnTo>
                  <a:pt x="28492" y="98355"/>
                </a:lnTo>
                <a:close/>
              </a:path>
              <a:path w="139700" h="293369">
                <a:moveTo>
                  <a:pt x="28624" y="98667"/>
                </a:moveTo>
                <a:lnTo>
                  <a:pt x="28722" y="98991"/>
                </a:lnTo>
                <a:lnTo>
                  <a:pt x="28624" y="98667"/>
                </a:lnTo>
                <a:close/>
              </a:path>
              <a:path w="139700" h="293369">
                <a:moveTo>
                  <a:pt x="28530" y="98355"/>
                </a:moveTo>
                <a:lnTo>
                  <a:pt x="28624" y="98667"/>
                </a:lnTo>
                <a:lnTo>
                  <a:pt x="28530" y="98355"/>
                </a:lnTo>
                <a:close/>
              </a:path>
              <a:path w="139700" h="293369">
                <a:moveTo>
                  <a:pt x="22129" y="77117"/>
                </a:moveTo>
                <a:lnTo>
                  <a:pt x="22186" y="77391"/>
                </a:lnTo>
                <a:lnTo>
                  <a:pt x="22129" y="77117"/>
                </a:lnTo>
                <a:close/>
              </a:path>
              <a:path w="139700" h="293369">
                <a:moveTo>
                  <a:pt x="22074" y="76852"/>
                </a:moveTo>
                <a:lnTo>
                  <a:pt x="22129" y="77117"/>
                </a:lnTo>
                <a:lnTo>
                  <a:pt x="22074" y="76852"/>
                </a:lnTo>
                <a:close/>
              </a:path>
              <a:path w="139700" h="293369">
                <a:moveTo>
                  <a:pt x="17095" y="52932"/>
                </a:moveTo>
                <a:lnTo>
                  <a:pt x="17126" y="53186"/>
                </a:lnTo>
                <a:lnTo>
                  <a:pt x="17095" y="52932"/>
                </a:lnTo>
                <a:close/>
              </a:path>
              <a:path w="139700" h="293369">
                <a:moveTo>
                  <a:pt x="17063" y="52682"/>
                </a:moveTo>
                <a:lnTo>
                  <a:pt x="17095" y="52932"/>
                </a:lnTo>
                <a:lnTo>
                  <a:pt x="17063" y="52682"/>
                </a:lnTo>
                <a:close/>
              </a:path>
              <a:path w="139700" h="293369">
                <a:moveTo>
                  <a:pt x="13848" y="27020"/>
                </a:moveTo>
                <a:lnTo>
                  <a:pt x="13859" y="27279"/>
                </a:lnTo>
                <a:lnTo>
                  <a:pt x="13848" y="27020"/>
                </a:lnTo>
                <a:close/>
              </a:path>
              <a:path w="139700" h="293369">
                <a:moveTo>
                  <a:pt x="13837" y="26762"/>
                </a:moveTo>
                <a:lnTo>
                  <a:pt x="13848" y="27020"/>
                </a:lnTo>
                <a:lnTo>
                  <a:pt x="13837" y="26762"/>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66" name="object 142">
            <a:extLst>
              <a:ext uri="{FF2B5EF4-FFF2-40B4-BE49-F238E27FC236}">
                <a16:creationId xmlns:a16="http://schemas.microsoft.com/office/drawing/2014/main" id="{7B745E19-4369-C692-189B-986218F282CD}"/>
              </a:ext>
            </a:extLst>
          </p:cNvPr>
          <p:cNvSpPr txBox="1"/>
          <p:nvPr/>
        </p:nvSpPr>
        <p:spPr>
          <a:xfrm>
            <a:off x="8011900" y="3375383"/>
            <a:ext cx="3999229" cy="1737360"/>
          </a:xfrm>
          <a:prstGeom prst="rect">
            <a:avLst/>
          </a:prstGeom>
          <a:solidFill>
            <a:srgbClr val="E2F0D9"/>
          </a:solidFill>
          <a:ln w="9525">
            <a:solidFill>
              <a:srgbClr val="70AD47"/>
            </a:solidFill>
          </a:ln>
        </p:spPr>
        <p:txBody>
          <a:bodyPr vert="horz" wrap="square" lIns="0" tIns="12700" rIns="0" bIns="0" rtlCol="0">
            <a:spAutoFit/>
          </a:bodyPr>
          <a:lstStyle/>
          <a:p>
            <a:pPr marL="90805" marR="183515">
              <a:lnSpc>
                <a:spcPct val="120600"/>
              </a:lnSpc>
              <a:spcBef>
                <a:spcPts val="100"/>
              </a:spcBef>
            </a:pPr>
            <a:r>
              <a:rPr b="1" u="sng" kern="0" spc="-20" dirty="0">
                <a:solidFill>
                  <a:sysClr val="windowText" lastClr="000000"/>
                </a:solidFill>
                <a:uFill>
                  <a:solidFill>
                    <a:srgbClr val="000000"/>
                  </a:solidFill>
                </a:uFill>
                <a:cs typeface="Calibri"/>
              </a:rPr>
              <a:t>Hartree-</a:t>
            </a:r>
            <a:r>
              <a:rPr b="1" u="sng" kern="0" dirty="0">
                <a:solidFill>
                  <a:sysClr val="windowText" lastClr="000000"/>
                </a:solidFill>
                <a:uFill>
                  <a:solidFill>
                    <a:srgbClr val="000000"/>
                  </a:solidFill>
                </a:uFill>
                <a:cs typeface="Calibri"/>
              </a:rPr>
              <a:t>Fock</a:t>
            </a:r>
            <a:r>
              <a:rPr b="1" u="sng" kern="0" spc="35" dirty="0">
                <a:solidFill>
                  <a:sysClr val="windowText" lastClr="000000"/>
                </a:solidFill>
                <a:uFill>
                  <a:solidFill>
                    <a:srgbClr val="000000"/>
                  </a:solidFill>
                </a:uFill>
                <a:cs typeface="Calibri"/>
              </a:rPr>
              <a:t> </a:t>
            </a:r>
            <a:r>
              <a:rPr b="1" u="sng" kern="0" spc="-10" dirty="0">
                <a:solidFill>
                  <a:sysClr val="windowText" lastClr="000000"/>
                </a:solidFill>
                <a:uFill>
                  <a:solidFill>
                    <a:srgbClr val="000000"/>
                  </a:solidFill>
                </a:uFill>
                <a:cs typeface="Calibri"/>
              </a:rPr>
              <a:t>initialization</a:t>
            </a:r>
            <a:r>
              <a:rPr b="1" kern="0" spc="40" dirty="0">
                <a:solidFill>
                  <a:sysClr val="windowText" lastClr="000000"/>
                </a:solidFill>
                <a:cs typeface="Calibri"/>
              </a:rPr>
              <a:t> </a:t>
            </a:r>
            <a:r>
              <a:rPr b="1" kern="0" spc="-10" dirty="0">
                <a:solidFill>
                  <a:sysClr val="windowText" lastClr="000000"/>
                </a:solidFill>
                <a:cs typeface="Calibri"/>
              </a:rPr>
              <a:t>[~1930]: Classically-</a:t>
            </a:r>
            <a:r>
              <a:rPr b="1" kern="0" dirty="0">
                <a:solidFill>
                  <a:sysClr val="windowText" lastClr="000000"/>
                </a:solidFill>
                <a:cs typeface="Calibri"/>
              </a:rPr>
              <a:t>solvable</a:t>
            </a:r>
            <a:r>
              <a:rPr b="1" kern="0" spc="-75" dirty="0">
                <a:solidFill>
                  <a:sysClr val="windowText" lastClr="000000"/>
                </a:solidFill>
                <a:cs typeface="Calibri"/>
              </a:rPr>
              <a:t> </a:t>
            </a:r>
            <a:r>
              <a:rPr b="1" kern="0" dirty="0">
                <a:solidFill>
                  <a:sysClr val="windowText" lastClr="000000"/>
                </a:solidFill>
                <a:cs typeface="Calibri"/>
              </a:rPr>
              <a:t>algorithm</a:t>
            </a:r>
            <a:r>
              <a:rPr b="1" kern="0" spc="-65" dirty="0">
                <a:solidFill>
                  <a:sysClr val="windowText" lastClr="000000"/>
                </a:solidFill>
                <a:cs typeface="Calibri"/>
              </a:rPr>
              <a:t> </a:t>
            </a:r>
            <a:r>
              <a:rPr b="1" kern="0" spc="-25" dirty="0">
                <a:solidFill>
                  <a:sysClr val="windowText" lastClr="000000"/>
                </a:solidFill>
                <a:cs typeface="Calibri"/>
              </a:rPr>
              <a:t>in </a:t>
            </a:r>
            <a:r>
              <a:rPr b="1" kern="0" dirty="0">
                <a:solidFill>
                  <a:sysClr val="windowText" lastClr="000000"/>
                </a:solidFill>
                <a:cs typeface="Calibri"/>
              </a:rPr>
              <a:t>molecular</a:t>
            </a:r>
            <a:r>
              <a:rPr b="1" kern="0" spc="-60" dirty="0">
                <a:solidFill>
                  <a:sysClr val="windowText" lastClr="000000"/>
                </a:solidFill>
                <a:cs typeface="Calibri"/>
              </a:rPr>
              <a:t> </a:t>
            </a:r>
            <a:r>
              <a:rPr b="1" kern="0" dirty="0">
                <a:solidFill>
                  <a:sysClr val="windowText" lastClr="000000"/>
                </a:solidFill>
                <a:cs typeface="Calibri"/>
              </a:rPr>
              <a:t>chemistry</a:t>
            </a:r>
            <a:r>
              <a:rPr b="1" kern="0" spc="-45" dirty="0">
                <a:solidFill>
                  <a:sysClr val="windowText" lastClr="000000"/>
                </a:solidFill>
                <a:cs typeface="Calibri"/>
              </a:rPr>
              <a:t> </a:t>
            </a:r>
            <a:r>
              <a:rPr b="1" kern="0" dirty="0">
                <a:solidFill>
                  <a:sysClr val="windowText" lastClr="000000"/>
                </a:solidFill>
                <a:cs typeface="Calibri"/>
              </a:rPr>
              <a:t>that</a:t>
            </a:r>
            <a:r>
              <a:rPr b="1" kern="0" spc="-40" dirty="0">
                <a:solidFill>
                  <a:sysClr val="windowText" lastClr="000000"/>
                </a:solidFill>
                <a:cs typeface="Calibri"/>
              </a:rPr>
              <a:t> </a:t>
            </a:r>
            <a:r>
              <a:rPr b="1" kern="0" spc="-10" dirty="0">
                <a:solidFill>
                  <a:sysClr val="windowText" lastClr="000000"/>
                </a:solidFill>
                <a:cs typeface="Calibri"/>
              </a:rPr>
              <a:t>approximates</a:t>
            </a:r>
            <a:endParaRPr kern="0">
              <a:solidFill>
                <a:sysClr val="windowText" lastClr="000000"/>
              </a:solidFill>
              <a:cs typeface="Calibri"/>
            </a:endParaRPr>
          </a:p>
          <a:p>
            <a:pPr marL="90805" marR="645160">
              <a:lnSpc>
                <a:spcPts val="2620"/>
              </a:lnSpc>
              <a:spcBef>
                <a:spcPts val="140"/>
              </a:spcBef>
            </a:pPr>
            <a:r>
              <a:rPr b="1" kern="0" dirty="0">
                <a:solidFill>
                  <a:sysClr val="windowText" lastClr="000000"/>
                </a:solidFill>
                <a:cs typeface="Calibri"/>
              </a:rPr>
              <a:t>/</a:t>
            </a:r>
            <a:r>
              <a:rPr b="1" kern="0" spc="-40" dirty="0">
                <a:solidFill>
                  <a:sysClr val="windowText" lastClr="000000"/>
                </a:solidFill>
                <a:cs typeface="Calibri"/>
              </a:rPr>
              <a:t> </a:t>
            </a:r>
            <a:r>
              <a:rPr b="1" kern="0" dirty="0">
                <a:solidFill>
                  <a:sysClr val="windowText" lastClr="000000"/>
                </a:solidFill>
                <a:cs typeface="Calibri"/>
              </a:rPr>
              <a:t>restricts</a:t>
            </a:r>
            <a:r>
              <a:rPr b="1" kern="0" spc="-45" dirty="0">
                <a:solidFill>
                  <a:sysClr val="windowText" lastClr="000000"/>
                </a:solidFill>
                <a:cs typeface="Calibri"/>
              </a:rPr>
              <a:t> </a:t>
            </a:r>
            <a:r>
              <a:rPr b="1" kern="0" dirty="0">
                <a:solidFill>
                  <a:sysClr val="windowText" lastClr="000000"/>
                </a:solidFill>
                <a:cs typeface="Calibri"/>
              </a:rPr>
              <a:t>the</a:t>
            </a:r>
            <a:r>
              <a:rPr b="1" kern="0" spc="-50" dirty="0">
                <a:solidFill>
                  <a:sysClr val="windowText" lastClr="000000"/>
                </a:solidFill>
                <a:cs typeface="Calibri"/>
              </a:rPr>
              <a:t> </a:t>
            </a:r>
            <a:r>
              <a:rPr b="1" kern="0" spc="-10" dirty="0">
                <a:solidFill>
                  <a:sysClr val="windowText" lastClr="000000"/>
                </a:solidFill>
                <a:cs typeface="Calibri"/>
              </a:rPr>
              <a:t>problem’s</a:t>
            </a:r>
            <a:r>
              <a:rPr b="1" kern="0" spc="-40" dirty="0">
                <a:solidFill>
                  <a:sysClr val="windowText" lastClr="000000"/>
                </a:solidFill>
                <a:cs typeface="Calibri"/>
              </a:rPr>
              <a:t> </a:t>
            </a:r>
            <a:r>
              <a:rPr b="1" kern="0" spc="-10" dirty="0">
                <a:solidFill>
                  <a:sysClr val="windowText" lastClr="000000"/>
                </a:solidFill>
                <a:cs typeface="Calibri"/>
              </a:rPr>
              <a:t>electronic configuration.</a:t>
            </a:r>
            <a:endParaRPr kern="0">
              <a:solidFill>
                <a:sysClr val="windowText" lastClr="000000"/>
              </a:solidFill>
              <a:cs typeface="Calibri"/>
            </a:endParaRPr>
          </a:p>
        </p:txBody>
      </p:sp>
    </p:spTree>
    <p:extLst>
      <p:ext uri="{BB962C8B-B14F-4D97-AF65-F5344CB8AC3E}">
        <p14:creationId xmlns:p14="http://schemas.microsoft.com/office/powerpoint/2010/main" val="1703482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FCAF57EB-3D10-C993-E3D8-E1B965F82382}"/>
              </a:ext>
            </a:extLst>
          </p:cNvPr>
          <p:cNvSpPr txBox="1">
            <a:spLocks/>
          </p:cNvSpPr>
          <p:nvPr/>
        </p:nvSpPr>
        <p:spPr>
          <a:xfrm>
            <a:off x="82062" y="39406"/>
            <a:ext cx="12027875" cy="101476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i="0" kern="1200" baseline="0">
                <a:solidFill>
                  <a:srgbClr val="A7934B"/>
                </a:solidFill>
                <a:latin typeface="Roboto" panose="02000000000000000000" pitchFamily="2" charset="0"/>
                <a:ea typeface="Roboto" panose="02000000000000000000" pitchFamily="2" charset="0"/>
                <a:cs typeface="Roboto" panose="02000000000000000000" pitchFamily="2" charset="0"/>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3600" b="1" i="0" u="none" strike="noStrike" kern="1200" cap="none" spc="0" normalizeH="0" baseline="0" noProof="0" dirty="0">
                <a:ln>
                  <a:noFill/>
                </a:ln>
                <a:solidFill>
                  <a:srgbClr val="BE5700"/>
                </a:solidFill>
                <a:effectLst/>
                <a:uLnTx/>
                <a:uFillTx/>
                <a:latin typeface="Roboto" panose="02000000000000000000" pitchFamily="2" charset="0"/>
                <a:ea typeface="Roboto" panose="02000000000000000000" pitchFamily="2" charset="0"/>
                <a:cs typeface="Roboto" panose="02000000000000000000" pitchFamily="2" charset="0"/>
              </a:rPr>
              <a:t>Key Takeaways From Variational Quantum Algorithms</a:t>
            </a:r>
          </a:p>
        </p:txBody>
      </p:sp>
      <p:cxnSp>
        <p:nvCxnSpPr>
          <p:cNvPr id="10" name="Straight Connector 9"/>
          <p:cNvCxnSpPr>
            <a:cxnSpLocks/>
          </p:cNvCxnSpPr>
          <p:nvPr/>
        </p:nvCxnSpPr>
        <p:spPr>
          <a:xfrm>
            <a:off x="0" y="1054167"/>
            <a:ext cx="12192000" cy="0"/>
          </a:xfrm>
          <a:prstGeom prst="line">
            <a:avLst/>
          </a:prstGeom>
          <a:ln w="19050">
            <a:solidFill>
              <a:srgbClr val="BF5700"/>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0867DB99-49B8-92B4-DEEC-ADA6D8375FCB}"/>
              </a:ext>
            </a:extLst>
          </p:cNvPr>
          <p:cNvSpPr txBox="1"/>
          <p:nvPr/>
        </p:nvSpPr>
        <p:spPr>
          <a:xfrm>
            <a:off x="-885" y="6126610"/>
            <a:ext cx="12192883" cy="731520"/>
          </a:xfrm>
          <a:prstGeom prst="rect">
            <a:avLst/>
          </a:prstGeom>
          <a:solidFill>
            <a:srgbClr val="BF5700"/>
          </a:solidFill>
        </p:spPr>
        <p:txBody>
          <a:bodyPr wrap="square" rtlCol="0">
            <a:noAutofit/>
          </a:bodyPr>
          <a:lstStyle/>
          <a:p>
            <a:pPr marL="0" marR="0" lvl="0" indent="0" algn="ctr" defTabSz="1091246"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Calibri"/>
                <a:ea typeface="+mn-ea"/>
                <a:cs typeface="+mn-cs"/>
              </a:rPr>
              <a:t>Development of NISQ applications is an active area of research</a:t>
            </a:r>
          </a:p>
        </p:txBody>
      </p:sp>
      <p:sp>
        <p:nvSpPr>
          <p:cNvPr id="2" name="TextBox 1">
            <a:extLst>
              <a:ext uri="{FF2B5EF4-FFF2-40B4-BE49-F238E27FC236}">
                <a16:creationId xmlns:a16="http://schemas.microsoft.com/office/drawing/2014/main" id="{ED613198-ACC8-8B52-52DF-C2E150967209}"/>
              </a:ext>
            </a:extLst>
          </p:cNvPr>
          <p:cNvSpPr txBox="1"/>
          <p:nvPr/>
        </p:nvSpPr>
        <p:spPr>
          <a:xfrm>
            <a:off x="82062" y="1282064"/>
            <a:ext cx="12027875" cy="4154984"/>
          </a:xfrm>
          <a:prstGeom prst="rect">
            <a:avLst/>
          </a:prstGeom>
          <a:noFill/>
        </p:spPr>
        <p:txBody>
          <a:bodyPr wrap="square" rtlCol="0">
            <a:spAutoFit/>
          </a:bodyPr>
          <a:lstStyle/>
          <a:p>
            <a:pPr marL="411480" marR="0" lvl="0" indent="-411480" algn="l" defTabSz="109124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579C41">
                    <a:lumMod val="50000"/>
                  </a:srgbClr>
                </a:solidFill>
                <a:effectLst/>
                <a:uLnTx/>
                <a:uFillTx/>
                <a:latin typeface="Calibri"/>
                <a:ea typeface="+mn-ea"/>
                <a:cs typeface="Calibri" panose="020F0502020204030204" pitchFamily="34" charset="0"/>
              </a:rPr>
              <a:t>Limited applicability</a:t>
            </a:r>
          </a:p>
          <a:p>
            <a:pPr marL="411480" marR="0" lvl="0" indent="-411480" algn="l" defTabSz="1091246"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400" b="0" i="0" u="none" strike="noStrike" kern="1200" cap="none" spc="0" normalizeH="0" baseline="0" noProof="0" dirty="0">
              <a:ln>
                <a:noFill/>
              </a:ln>
              <a:solidFill>
                <a:srgbClr val="579C41">
                  <a:lumMod val="50000"/>
                </a:srgbClr>
              </a:solidFill>
              <a:effectLst/>
              <a:uLnTx/>
              <a:uFillTx/>
              <a:latin typeface="Calibri"/>
              <a:ea typeface="+mn-ea"/>
              <a:cs typeface="Calibri" panose="020F0502020204030204" pitchFamily="34" charset="0"/>
            </a:endParaRPr>
          </a:p>
          <a:p>
            <a:pPr marL="411480" marR="0" lvl="0" indent="-411480" algn="l" defTabSz="109124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579C41">
                    <a:lumMod val="50000"/>
                  </a:srgbClr>
                </a:solidFill>
                <a:effectLst/>
                <a:uLnTx/>
                <a:uFillTx/>
                <a:latin typeface="Calibri"/>
                <a:ea typeface="+mn-ea"/>
                <a:cs typeface="Calibri" panose="020F0502020204030204" pitchFamily="34" charset="0"/>
              </a:rPr>
              <a:t>Limited speedup</a:t>
            </a:r>
          </a:p>
          <a:p>
            <a:pPr marL="411480" marR="0" lvl="0" indent="-411480" algn="l" defTabSz="1091246"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400" b="0" i="0" u="none" strike="noStrike" kern="1200" cap="none" spc="0" normalizeH="0" baseline="0" noProof="0" dirty="0">
              <a:ln>
                <a:noFill/>
              </a:ln>
              <a:solidFill>
                <a:srgbClr val="579C41">
                  <a:lumMod val="50000"/>
                </a:srgbClr>
              </a:solidFill>
              <a:effectLst/>
              <a:uLnTx/>
              <a:uFillTx/>
              <a:latin typeface="Calibri"/>
              <a:ea typeface="+mn-ea"/>
              <a:cs typeface="Calibri" panose="020F0502020204030204" pitchFamily="34" charset="0"/>
            </a:endParaRPr>
          </a:p>
          <a:p>
            <a:pPr marL="411480" marR="0" lvl="0" indent="-411480" algn="l" defTabSz="109124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579C41">
                    <a:lumMod val="50000"/>
                  </a:srgbClr>
                </a:solidFill>
                <a:effectLst/>
                <a:uLnTx/>
                <a:uFillTx/>
                <a:latin typeface="Calibri"/>
                <a:ea typeface="+mn-ea"/>
                <a:cs typeface="Calibri" panose="020F0502020204030204" pitchFamily="34" charset="0"/>
              </a:rPr>
              <a:t>Performance limited by the high error-rates of the quantum hardware</a:t>
            </a:r>
          </a:p>
          <a:p>
            <a:pPr marL="411480" marR="0" lvl="0" indent="-411480" algn="l" defTabSz="1091246"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400" b="0" i="0" u="none" strike="noStrike" kern="1200" cap="none" spc="0" normalizeH="0" baseline="0" noProof="0" dirty="0">
              <a:ln>
                <a:noFill/>
              </a:ln>
              <a:solidFill>
                <a:srgbClr val="579C41">
                  <a:lumMod val="50000"/>
                </a:srgbClr>
              </a:solidFill>
              <a:effectLst/>
              <a:uLnTx/>
              <a:uFillTx/>
              <a:latin typeface="Calibri"/>
              <a:ea typeface="+mn-ea"/>
              <a:cs typeface="Calibri" panose="020F0502020204030204" pitchFamily="34" charset="0"/>
            </a:endParaRPr>
          </a:p>
          <a:p>
            <a:pPr marL="411480" marR="0" lvl="0" indent="-411480" algn="l" defTabSz="109124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579C41">
                    <a:lumMod val="50000"/>
                  </a:srgbClr>
                </a:solidFill>
                <a:effectLst/>
                <a:uLnTx/>
                <a:uFillTx/>
                <a:latin typeface="Calibri"/>
                <a:ea typeface="+mn-ea"/>
                <a:cs typeface="Calibri" panose="020F0502020204030204" pitchFamily="34" charset="0"/>
              </a:rPr>
              <a:t>Demonstration of computational advantage using VQAs (such as QAOA) requires us to solve problems involving hundreds of qubits and thousands of quantum operations </a:t>
            </a:r>
          </a:p>
          <a:p>
            <a:pPr marL="411480" marR="0" lvl="0" indent="-411480" algn="l" defTabSz="1091246"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2400" dirty="0">
              <a:solidFill>
                <a:srgbClr val="579C41">
                  <a:lumMod val="50000"/>
                </a:srgbClr>
              </a:solidFill>
              <a:latin typeface="Calibri"/>
              <a:cs typeface="Calibri" panose="020F0502020204030204" pitchFamily="34" charset="0"/>
            </a:endParaRPr>
          </a:p>
          <a:p>
            <a:pPr marL="411480" marR="0" lvl="0" indent="-411480" algn="l" defTabSz="109124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579C41">
                    <a:lumMod val="50000"/>
                  </a:srgbClr>
                </a:solidFill>
                <a:effectLst/>
                <a:uLnTx/>
                <a:uFillTx/>
                <a:latin typeface="Calibri"/>
                <a:ea typeface="+mn-ea"/>
                <a:cs typeface="Calibri" panose="020F0502020204030204" pitchFamily="34" charset="0"/>
              </a:rPr>
              <a:t>Will</a:t>
            </a:r>
            <a:r>
              <a:rPr kumimoji="0" lang="en-US" sz="2400" b="0" i="0" u="none" strike="noStrike" kern="1200" cap="none" spc="0" normalizeH="0" noProof="0" dirty="0">
                <a:ln>
                  <a:noFill/>
                </a:ln>
                <a:solidFill>
                  <a:srgbClr val="579C41">
                    <a:lumMod val="50000"/>
                  </a:srgbClr>
                </a:solidFill>
                <a:effectLst/>
                <a:uLnTx/>
                <a:uFillTx/>
                <a:latin typeface="Calibri"/>
                <a:ea typeface="+mn-ea"/>
                <a:cs typeface="Calibri" panose="020F0502020204030204" pitchFamily="34" charset="0"/>
              </a:rPr>
              <a:t> VQAs offer practical quantum advantage? What does this mean for the quantum field?</a:t>
            </a:r>
            <a:endParaRPr kumimoji="0" lang="en-US" sz="2400" b="0" i="0" u="none" strike="noStrike" kern="1200" cap="none" spc="0" normalizeH="0" baseline="0" noProof="0" dirty="0">
              <a:ln>
                <a:noFill/>
              </a:ln>
              <a:solidFill>
                <a:srgbClr val="579C41">
                  <a:lumMod val="50000"/>
                </a:srgbClr>
              </a:solidFill>
              <a:effectLst/>
              <a:uLnTx/>
              <a:uFillTx/>
              <a:latin typeface="Calibri"/>
              <a:ea typeface="+mn-ea"/>
              <a:cs typeface="Calibri" panose="020F0502020204030204" pitchFamily="34" charset="0"/>
            </a:endParaRPr>
          </a:p>
          <a:p>
            <a:pPr marL="411480" marR="0" lvl="0" indent="-411480" algn="l" defTabSz="1091246"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400" b="0" i="0" u="none" strike="noStrike" kern="1200" cap="none" spc="0" normalizeH="0" baseline="0" noProof="0" dirty="0">
              <a:ln>
                <a:noFill/>
              </a:ln>
              <a:solidFill>
                <a:srgbClr val="579C41">
                  <a:lumMod val="50000"/>
                </a:srgbClr>
              </a:solidFill>
              <a:effectLst/>
              <a:uLnTx/>
              <a:uFillTx/>
              <a:latin typeface="Calibri"/>
              <a:ea typeface="+mn-ea"/>
              <a:cs typeface="Calibri" panose="020F0502020204030204" pitchFamily="34" charset="0"/>
            </a:endParaRPr>
          </a:p>
        </p:txBody>
      </p:sp>
    </p:spTree>
    <p:extLst>
      <p:ext uri="{BB962C8B-B14F-4D97-AF65-F5344CB8AC3E}">
        <p14:creationId xmlns:p14="http://schemas.microsoft.com/office/powerpoint/2010/main" val="1937819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FCAF57EB-3D10-C993-E3D8-E1B965F82382}"/>
              </a:ext>
            </a:extLst>
          </p:cNvPr>
          <p:cNvSpPr txBox="1">
            <a:spLocks/>
          </p:cNvSpPr>
          <p:nvPr/>
        </p:nvSpPr>
        <p:spPr>
          <a:xfrm>
            <a:off x="82062" y="39406"/>
            <a:ext cx="12027875" cy="101476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i="0" kern="1200" baseline="0">
                <a:solidFill>
                  <a:srgbClr val="A7934B"/>
                </a:solidFill>
                <a:latin typeface="Roboto" panose="02000000000000000000" pitchFamily="2" charset="0"/>
                <a:ea typeface="Roboto" panose="02000000000000000000" pitchFamily="2" charset="0"/>
                <a:cs typeface="Roboto" panose="02000000000000000000" pitchFamily="2" charset="0"/>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3600" b="1" i="0" u="none" strike="noStrike" kern="1200" cap="none" spc="0" normalizeH="0" baseline="0" noProof="0" dirty="0">
                <a:ln>
                  <a:noFill/>
                </a:ln>
                <a:solidFill>
                  <a:srgbClr val="BE5700"/>
                </a:solidFill>
                <a:effectLst/>
                <a:uLnTx/>
                <a:uFillTx/>
                <a:latin typeface="Roboto" panose="02000000000000000000" pitchFamily="2" charset="0"/>
                <a:ea typeface="Roboto" panose="02000000000000000000" pitchFamily="2" charset="0"/>
                <a:cs typeface="Roboto" panose="02000000000000000000" pitchFamily="2" charset="0"/>
              </a:rPr>
              <a:t>Hamiltonian And Energy</a:t>
            </a:r>
          </a:p>
        </p:txBody>
      </p:sp>
      <p:cxnSp>
        <p:nvCxnSpPr>
          <p:cNvPr id="10" name="Straight Connector 9"/>
          <p:cNvCxnSpPr>
            <a:cxnSpLocks/>
          </p:cNvCxnSpPr>
          <p:nvPr/>
        </p:nvCxnSpPr>
        <p:spPr>
          <a:xfrm>
            <a:off x="0" y="1054167"/>
            <a:ext cx="12192000" cy="0"/>
          </a:xfrm>
          <a:prstGeom prst="line">
            <a:avLst/>
          </a:prstGeom>
          <a:ln w="19050">
            <a:solidFill>
              <a:srgbClr val="BF5700"/>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0867DB99-49B8-92B4-DEEC-ADA6D8375FCB}"/>
              </a:ext>
            </a:extLst>
          </p:cNvPr>
          <p:cNvSpPr txBox="1"/>
          <p:nvPr/>
        </p:nvSpPr>
        <p:spPr>
          <a:xfrm>
            <a:off x="-885" y="6126610"/>
            <a:ext cx="12192883" cy="731520"/>
          </a:xfrm>
          <a:prstGeom prst="rect">
            <a:avLst/>
          </a:prstGeom>
          <a:solidFill>
            <a:srgbClr val="BF5700"/>
          </a:solidFill>
        </p:spPr>
        <p:txBody>
          <a:bodyPr wrap="square" rtlCol="0">
            <a:noAutofit/>
          </a:bodyPr>
          <a:lstStyle/>
          <a:p>
            <a:pPr marL="0" marR="0" lvl="0" indent="0" algn="ctr" defTabSz="1091246"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Calibri"/>
                <a:ea typeface="+mn-ea"/>
                <a:cs typeface="+mn-cs"/>
              </a:rPr>
              <a:t>Can we find the ground state?</a:t>
            </a:r>
          </a:p>
        </p:txBody>
      </p:sp>
      <p:sp>
        <p:nvSpPr>
          <p:cNvPr id="2" name="TextBox 1">
            <a:extLst>
              <a:ext uri="{FF2B5EF4-FFF2-40B4-BE49-F238E27FC236}">
                <a16:creationId xmlns:a16="http://schemas.microsoft.com/office/drawing/2014/main" id="{3C7D6741-498C-8A09-B836-345F1C88A889}"/>
              </a:ext>
            </a:extLst>
          </p:cNvPr>
          <p:cNvSpPr txBox="1"/>
          <p:nvPr/>
        </p:nvSpPr>
        <p:spPr>
          <a:xfrm>
            <a:off x="-883" y="1207562"/>
            <a:ext cx="12216088" cy="461665"/>
          </a:xfrm>
          <a:prstGeom prst="rect">
            <a:avLst/>
          </a:prstGeom>
          <a:noFill/>
        </p:spPr>
        <p:txBody>
          <a:bodyPr wrap="square" rtlCol="0">
            <a:spAutoFit/>
          </a:bodyPr>
          <a:lstStyle/>
          <a:p>
            <a:pPr marL="411480" indent="-411480" defTabSz="1091246">
              <a:buFont typeface="Arial" panose="020B0604020202020204" pitchFamily="34" charset="0"/>
              <a:buChar char="•"/>
              <a:defRPr/>
            </a:pPr>
            <a:r>
              <a:rPr lang="en-US" sz="2400" dirty="0">
                <a:solidFill>
                  <a:schemeClr val="accent4">
                    <a:lumMod val="50000"/>
                  </a:schemeClr>
                </a:solidFill>
                <a:cs typeface="Calibri" panose="020F0502020204030204" pitchFamily="34" charset="0"/>
              </a:rPr>
              <a:t>The </a:t>
            </a:r>
            <a:r>
              <a:rPr lang="en-US" sz="2400" b="1" dirty="0">
                <a:solidFill>
                  <a:schemeClr val="accent4">
                    <a:lumMod val="50000"/>
                  </a:schemeClr>
                </a:solidFill>
                <a:cs typeface="Calibri" panose="020F0502020204030204" pitchFamily="34" charset="0"/>
              </a:rPr>
              <a:t>Hamiltonian</a:t>
            </a:r>
            <a:r>
              <a:rPr lang="en-US" sz="2400" dirty="0">
                <a:solidFill>
                  <a:schemeClr val="accent4">
                    <a:lumMod val="50000"/>
                  </a:schemeClr>
                </a:solidFill>
                <a:cs typeface="Calibri" panose="020F0502020204030204" pitchFamily="34" charset="0"/>
              </a:rPr>
              <a:t> is an operator that represents the total energy of a quantum system</a:t>
            </a:r>
          </a:p>
        </p:txBody>
      </p:sp>
      <p:sp>
        <p:nvSpPr>
          <p:cNvPr id="4" name="TextBox 3">
            <a:extLst>
              <a:ext uri="{FF2B5EF4-FFF2-40B4-BE49-F238E27FC236}">
                <a16:creationId xmlns:a16="http://schemas.microsoft.com/office/drawing/2014/main" id="{33C60DC1-028A-19C8-A653-4A3EC4505CE0}"/>
              </a:ext>
            </a:extLst>
          </p:cNvPr>
          <p:cNvSpPr txBox="1"/>
          <p:nvPr/>
        </p:nvSpPr>
        <p:spPr>
          <a:xfrm>
            <a:off x="-24971" y="2052123"/>
            <a:ext cx="12216088" cy="461665"/>
          </a:xfrm>
          <a:prstGeom prst="rect">
            <a:avLst/>
          </a:prstGeom>
          <a:noFill/>
        </p:spPr>
        <p:txBody>
          <a:bodyPr wrap="square" rtlCol="0">
            <a:spAutoFit/>
          </a:bodyPr>
          <a:lstStyle/>
          <a:p>
            <a:pPr marL="411480" indent="-411480" defTabSz="1091246">
              <a:buFont typeface="Arial" panose="020B0604020202020204" pitchFamily="34" charset="0"/>
              <a:buChar char="•"/>
              <a:defRPr/>
            </a:pPr>
            <a:r>
              <a:rPr lang="en-US" sz="2400" dirty="0">
                <a:solidFill>
                  <a:schemeClr val="accent4">
                    <a:lumMod val="50000"/>
                  </a:schemeClr>
                </a:solidFill>
                <a:cs typeface="Calibri" panose="020F0502020204030204" pitchFamily="34" charset="0"/>
              </a:rPr>
              <a:t>The Energy of a quantum system in state|𝜓⟩ is given by the </a:t>
            </a:r>
            <a:r>
              <a:rPr lang="en-US" sz="2400" b="1" dirty="0">
                <a:solidFill>
                  <a:schemeClr val="accent4">
                    <a:lumMod val="50000"/>
                  </a:schemeClr>
                </a:solidFill>
                <a:cs typeface="Calibri" panose="020F0502020204030204" pitchFamily="34" charset="0"/>
              </a:rPr>
              <a:t>expectation value</a:t>
            </a:r>
            <a:r>
              <a:rPr lang="en-US" sz="2400" dirty="0">
                <a:solidFill>
                  <a:schemeClr val="accent4">
                    <a:lumMod val="50000"/>
                  </a:schemeClr>
                </a:solidFill>
                <a:cs typeface="Calibri" panose="020F0502020204030204" pitchFamily="34" charset="0"/>
              </a:rPr>
              <a:t> E(|𝜓⟩) </a:t>
            </a:r>
            <a:endParaRPr lang="en-US" sz="2400" b="1" dirty="0">
              <a:solidFill>
                <a:schemeClr val="accent4">
                  <a:lumMod val="50000"/>
                </a:schemeClr>
              </a:solidFill>
              <a:cs typeface="Calibri" panose="020F0502020204030204" pitchFamily="34" charset="0"/>
            </a:endParaRPr>
          </a:p>
        </p:txBody>
      </p:sp>
      <p:sp>
        <p:nvSpPr>
          <p:cNvPr id="5" name="TextBox 4">
            <a:extLst>
              <a:ext uri="{FF2B5EF4-FFF2-40B4-BE49-F238E27FC236}">
                <a16:creationId xmlns:a16="http://schemas.microsoft.com/office/drawing/2014/main" id="{13CBC68E-A0B6-63BF-3092-03916F873A9D}"/>
              </a:ext>
            </a:extLst>
          </p:cNvPr>
          <p:cNvSpPr txBox="1"/>
          <p:nvPr/>
        </p:nvSpPr>
        <p:spPr>
          <a:xfrm>
            <a:off x="-24971" y="2942416"/>
            <a:ext cx="12216088" cy="461665"/>
          </a:xfrm>
          <a:prstGeom prst="rect">
            <a:avLst/>
          </a:prstGeom>
          <a:noFill/>
        </p:spPr>
        <p:txBody>
          <a:bodyPr wrap="square" rtlCol="0">
            <a:spAutoFit/>
          </a:bodyPr>
          <a:lstStyle/>
          <a:p>
            <a:pPr marL="411480" indent="-411480" defTabSz="1091246">
              <a:buFont typeface="Arial" panose="020B0604020202020204" pitchFamily="34" charset="0"/>
              <a:buChar char="•"/>
              <a:defRPr/>
            </a:pPr>
            <a:r>
              <a:rPr lang="en-US" sz="2400" dirty="0">
                <a:solidFill>
                  <a:schemeClr val="accent4">
                    <a:lumMod val="50000"/>
                  </a:schemeClr>
                </a:solidFill>
                <a:cs typeface="Calibri" panose="020F0502020204030204" pitchFamily="34" charset="0"/>
              </a:rPr>
              <a:t>The ground state of a system (|𝜓*⟩) is the state with lowest energy (expectation value)</a:t>
            </a:r>
          </a:p>
        </p:txBody>
      </p:sp>
    </p:spTree>
    <p:extLst>
      <p:ext uri="{BB962C8B-B14F-4D97-AF65-F5344CB8AC3E}">
        <p14:creationId xmlns:p14="http://schemas.microsoft.com/office/powerpoint/2010/main" val="3959284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4" grpId="0"/>
      <p:bldP spid="5"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FCAF57EB-3D10-C993-E3D8-E1B965F82382}"/>
              </a:ext>
            </a:extLst>
          </p:cNvPr>
          <p:cNvSpPr txBox="1">
            <a:spLocks/>
          </p:cNvSpPr>
          <p:nvPr/>
        </p:nvSpPr>
        <p:spPr>
          <a:xfrm>
            <a:off x="82062" y="39406"/>
            <a:ext cx="12027875" cy="101476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i="0" kern="1200" baseline="0">
                <a:solidFill>
                  <a:srgbClr val="A7934B"/>
                </a:solidFill>
                <a:latin typeface="Roboto" panose="02000000000000000000" pitchFamily="2" charset="0"/>
                <a:ea typeface="Roboto" panose="02000000000000000000" pitchFamily="2" charset="0"/>
                <a:cs typeface="Roboto" panose="02000000000000000000" pitchFamily="2" charset="0"/>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3600" b="1" i="0" u="none" strike="noStrike" kern="1200" cap="none" spc="0" normalizeH="0" baseline="0" noProof="0" dirty="0">
                <a:ln>
                  <a:noFill/>
                </a:ln>
                <a:solidFill>
                  <a:srgbClr val="BE5700"/>
                </a:solidFill>
                <a:effectLst/>
                <a:uLnTx/>
                <a:uFillTx/>
                <a:latin typeface="Roboto" panose="02000000000000000000" pitchFamily="2" charset="0"/>
                <a:ea typeface="Roboto" panose="02000000000000000000" pitchFamily="2" charset="0"/>
                <a:cs typeface="Roboto" panose="02000000000000000000" pitchFamily="2" charset="0"/>
              </a:rPr>
              <a:t>Trial-And-Error Approach/ Variational Method</a:t>
            </a:r>
          </a:p>
        </p:txBody>
      </p:sp>
      <p:cxnSp>
        <p:nvCxnSpPr>
          <p:cNvPr id="10" name="Straight Connector 9"/>
          <p:cNvCxnSpPr>
            <a:cxnSpLocks/>
          </p:cNvCxnSpPr>
          <p:nvPr/>
        </p:nvCxnSpPr>
        <p:spPr>
          <a:xfrm>
            <a:off x="0" y="1054167"/>
            <a:ext cx="12192000" cy="0"/>
          </a:xfrm>
          <a:prstGeom prst="line">
            <a:avLst/>
          </a:prstGeom>
          <a:ln w="19050">
            <a:solidFill>
              <a:srgbClr val="BF5700"/>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0867DB99-49B8-92B4-DEEC-ADA6D8375FCB}"/>
              </a:ext>
            </a:extLst>
          </p:cNvPr>
          <p:cNvSpPr txBox="1"/>
          <p:nvPr/>
        </p:nvSpPr>
        <p:spPr>
          <a:xfrm>
            <a:off x="-885" y="6126610"/>
            <a:ext cx="12192883" cy="731520"/>
          </a:xfrm>
          <a:prstGeom prst="rect">
            <a:avLst/>
          </a:prstGeom>
          <a:solidFill>
            <a:srgbClr val="BF5700"/>
          </a:solidFill>
        </p:spPr>
        <p:txBody>
          <a:bodyPr wrap="square" rtlCol="0">
            <a:noAutofit/>
          </a:bodyPr>
          <a:lstStyle/>
          <a:p>
            <a:pPr marL="0" marR="0" lvl="0" indent="0" algn="ctr" defTabSz="1091246"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Calibri"/>
                <a:ea typeface="+mn-ea"/>
                <a:cs typeface="+mn-cs"/>
              </a:rPr>
              <a:t>The variational</a:t>
            </a:r>
            <a:r>
              <a:rPr kumimoji="0" lang="en-US" sz="2400" b="0" i="0" u="none" strike="noStrike" kern="0" cap="none" spc="0" normalizeH="0" noProof="0" dirty="0">
                <a:ln>
                  <a:noFill/>
                </a:ln>
                <a:solidFill>
                  <a:prstClr val="white"/>
                </a:solidFill>
                <a:effectLst/>
                <a:uLnTx/>
                <a:uFillTx/>
                <a:latin typeface="Calibri"/>
                <a:ea typeface="+mn-ea"/>
                <a:cs typeface="+mn-cs"/>
              </a:rPr>
              <a:t> method can estimate the ground state of a quantum system or Hamiltonian</a:t>
            </a:r>
            <a:endParaRPr kumimoji="0" lang="en-US" sz="2400" b="0" i="0" u="none" strike="noStrike" kern="0" cap="none" spc="0" normalizeH="0" baseline="0" noProof="0" dirty="0">
              <a:ln>
                <a:noFill/>
              </a:ln>
              <a:solidFill>
                <a:prstClr val="white"/>
              </a:solidFill>
              <a:effectLst/>
              <a:uLnTx/>
              <a:uFillTx/>
              <a:latin typeface="Calibri"/>
              <a:ea typeface="+mn-ea"/>
              <a:cs typeface="+mn-cs"/>
            </a:endParaRPr>
          </a:p>
        </p:txBody>
      </p:sp>
      <p:sp>
        <p:nvSpPr>
          <p:cNvPr id="2" name="Rectangle 1">
            <a:extLst>
              <a:ext uri="{FF2B5EF4-FFF2-40B4-BE49-F238E27FC236}">
                <a16:creationId xmlns:a16="http://schemas.microsoft.com/office/drawing/2014/main" id="{D060BAD8-8A3D-23A1-F9B2-65C263E9E845}"/>
              </a:ext>
            </a:extLst>
          </p:cNvPr>
          <p:cNvSpPr/>
          <p:nvPr/>
        </p:nvSpPr>
        <p:spPr>
          <a:xfrm>
            <a:off x="3269012" y="1397547"/>
            <a:ext cx="1076632" cy="115033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t>U(</a:t>
            </a:r>
            <a:r>
              <a:rPr lang="en-US" sz="2400" dirty="0" err="1"/>
              <a:t>θ</a:t>
            </a:r>
            <a:r>
              <a:rPr lang="en-US" sz="2400" dirty="0"/>
              <a:t>)</a:t>
            </a:r>
          </a:p>
        </p:txBody>
      </p:sp>
      <p:cxnSp>
        <p:nvCxnSpPr>
          <p:cNvPr id="4" name="Straight Connector 3">
            <a:extLst>
              <a:ext uri="{FF2B5EF4-FFF2-40B4-BE49-F238E27FC236}">
                <a16:creationId xmlns:a16="http://schemas.microsoft.com/office/drawing/2014/main" id="{8303378B-3295-9EA8-B825-99F20DC60E6D}"/>
              </a:ext>
            </a:extLst>
          </p:cNvPr>
          <p:cNvCxnSpPr>
            <a:cxnSpLocks/>
            <a:stCxn id="5" idx="3"/>
            <a:endCxn id="2" idx="1"/>
          </p:cNvCxnSpPr>
          <p:nvPr/>
        </p:nvCxnSpPr>
        <p:spPr>
          <a:xfrm>
            <a:off x="2844192" y="1972712"/>
            <a:ext cx="424820" cy="0"/>
          </a:xfrm>
          <a:prstGeom prst="line">
            <a:avLst/>
          </a:prstGeom>
          <a:noFill/>
          <a:ln w="25400" cap="flat" cmpd="sng" algn="ctr">
            <a:solidFill>
              <a:sysClr val="windowText" lastClr="000000"/>
            </a:solidFill>
            <a:prstDash val="solid"/>
            <a:miter lim="800000"/>
          </a:ln>
          <a:effectLst/>
        </p:spPr>
      </p:cxnSp>
      <p:sp>
        <p:nvSpPr>
          <p:cNvPr id="5" name="TextBox 4">
            <a:extLst>
              <a:ext uri="{FF2B5EF4-FFF2-40B4-BE49-F238E27FC236}">
                <a16:creationId xmlns:a16="http://schemas.microsoft.com/office/drawing/2014/main" id="{5CA220EE-FD33-FA6F-8771-BA0C5B8E94EB}"/>
              </a:ext>
            </a:extLst>
          </p:cNvPr>
          <p:cNvSpPr txBox="1"/>
          <p:nvPr/>
        </p:nvSpPr>
        <p:spPr>
          <a:xfrm>
            <a:off x="2291117" y="1741879"/>
            <a:ext cx="553075" cy="4616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err="1">
                <a:ln>
                  <a:noFill/>
                </a:ln>
                <a:solidFill>
                  <a:prstClr val="black"/>
                </a:solidFill>
                <a:effectLst/>
                <a:uLnTx/>
                <a:uFillTx/>
                <a:latin typeface="Helvetica" pitchFamily="2" charset="0"/>
              </a:rPr>
              <a:t>q</a:t>
            </a:r>
            <a:r>
              <a:rPr kumimoji="0" lang="en-US" sz="2400" b="0" i="0" u="none" strike="noStrike" kern="0" cap="none" spc="0" normalizeH="0" baseline="-25000" noProof="0" dirty="0" err="1">
                <a:ln>
                  <a:noFill/>
                </a:ln>
                <a:solidFill>
                  <a:prstClr val="black"/>
                </a:solidFill>
                <a:effectLst/>
                <a:uLnTx/>
                <a:uFillTx/>
                <a:latin typeface="Helvetica" pitchFamily="2" charset="0"/>
              </a:rPr>
              <a:t>n</a:t>
            </a:r>
            <a:endParaRPr kumimoji="0" lang="en-US" sz="2400" b="0" i="0" u="none" strike="noStrike" kern="0" cap="none" spc="0" normalizeH="0" baseline="-25000" noProof="0" dirty="0">
              <a:ln>
                <a:noFill/>
              </a:ln>
              <a:solidFill>
                <a:prstClr val="black"/>
              </a:solidFill>
              <a:effectLst/>
              <a:uLnTx/>
              <a:uFillTx/>
              <a:latin typeface="Helvetica" pitchFamily="2" charset="0"/>
            </a:endParaRPr>
          </a:p>
        </p:txBody>
      </p:sp>
      <p:cxnSp>
        <p:nvCxnSpPr>
          <p:cNvPr id="12" name="Straight Connector 11">
            <a:extLst>
              <a:ext uri="{FF2B5EF4-FFF2-40B4-BE49-F238E27FC236}">
                <a16:creationId xmlns:a16="http://schemas.microsoft.com/office/drawing/2014/main" id="{99964D66-08B4-9280-947F-64D49B05FDBD}"/>
              </a:ext>
            </a:extLst>
          </p:cNvPr>
          <p:cNvCxnSpPr>
            <a:cxnSpLocks/>
          </p:cNvCxnSpPr>
          <p:nvPr/>
        </p:nvCxnSpPr>
        <p:spPr>
          <a:xfrm flipH="1">
            <a:off x="2976046" y="1835847"/>
            <a:ext cx="238604" cy="276552"/>
          </a:xfrm>
          <a:prstGeom prst="line">
            <a:avLst/>
          </a:prstGeom>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0215450A-F0F4-9DD3-920B-7857DA3287E1}"/>
              </a:ext>
            </a:extLst>
          </p:cNvPr>
          <p:cNvSpPr txBox="1"/>
          <p:nvPr/>
        </p:nvSpPr>
        <p:spPr>
          <a:xfrm>
            <a:off x="2921683" y="1495046"/>
            <a:ext cx="553075" cy="4616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Helvetica" pitchFamily="2" charset="0"/>
              </a:rPr>
              <a:t>n</a:t>
            </a:r>
            <a:endParaRPr kumimoji="0" lang="en-US" sz="2400" b="0" i="0" u="none" strike="noStrike" kern="0" cap="none" spc="0" normalizeH="0" baseline="-25000" noProof="0" dirty="0">
              <a:ln>
                <a:noFill/>
              </a:ln>
              <a:solidFill>
                <a:prstClr val="black"/>
              </a:solidFill>
              <a:effectLst/>
              <a:uLnTx/>
              <a:uFillTx/>
              <a:latin typeface="Helvetica" pitchFamily="2" charset="0"/>
            </a:endParaRP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3ED6E6FC-7D9C-2E61-95C9-FA4225403011}"/>
                  </a:ext>
                </a:extLst>
              </p:cNvPr>
              <p:cNvSpPr txBox="1"/>
              <p:nvPr/>
            </p:nvSpPr>
            <p:spPr>
              <a:xfrm>
                <a:off x="7608997" y="1133937"/>
                <a:ext cx="1076631" cy="400110"/>
              </a:xfrm>
              <a:prstGeom prst="rect">
                <a:avLst/>
              </a:prstGeom>
              <a:noFill/>
            </p:spPr>
            <p:txBody>
              <a:bodyPr wrap="square">
                <a:spAutoFit/>
              </a:bodyPr>
              <a:lstStyle/>
              <a:p>
                <a:r>
                  <a:rPr lang="en-US" sz="2000" dirty="0">
                    <a:solidFill>
                      <a:schemeClr val="accent4">
                        <a:lumMod val="50000"/>
                      </a:schemeClr>
                    </a:solidFill>
                    <a:cs typeface="Calibri" panose="020F0502020204030204" pitchFamily="34" charset="0"/>
                  </a:rPr>
                  <a:t>|𝜓(</a:t>
                </a:r>
                <a14:m>
                  <m:oMath xmlns:m="http://schemas.openxmlformats.org/officeDocument/2006/math">
                    <m:r>
                      <a:rPr lang="en-US" sz="2000" i="1" smtClean="0">
                        <a:solidFill>
                          <a:schemeClr val="accent4">
                            <a:lumMod val="50000"/>
                          </a:schemeClr>
                        </a:solidFill>
                        <a:latin typeface="Cambria Math" panose="02040503050406030204" pitchFamily="18" charset="0"/>
                        <a:ea typeface="Cambria Math" panose="02040503050406030204" pitchFamily="18" charset="0"/>
                        <a:cs typeface="Calibri" panose="020F0502020204030204" pitchFamily="34" charset="0"/>
                      </a:rPr>
                      <m:t>𝜃</m:t>
                    </m:r>
                    <m:r>
                      <a:rPr lang="en-US" sz="2000" b="0" i="1" smtClean="0">
                        <a:solidFill>
                          <a:schemeClr val="accent4">
                            <a:lumMod val="50000"/>
                          </a:schemeClr>
                        </a:solidFill>
                        <a:latin typeface="Cambria Math" panose="02040503050406030204" pitchFamily="18" charset="0"/>
                        <a:ea typeface="Cambria Math" panose="02040503050406030204" pitchFamily="18" charset="0"/>
                        <a:cs typeface="Calibri" panose="020F0502020204030204" pitchFamily="34" charset="0"/>
                      </a:rPr>
                      <m:t>)</m:t>
                    </m:r>
                  </m:oMath>
                </a14:m>
                <a:r>
                  <a:rPr lang="en-US" sz="2000" dirty="0">
                    <a:solidFill>
                      <a:schemeClr val="accent4">
                        <a:lumMod val="50000"/>
                      </a:schemeClr>
                    </a:solidFill>
                    <a:cs typeface="Calibri" panose="020F0502020204030204" pitchFamily="34" charset="0"/>
                  </a:rPr>
                  <a:t>⟩ </a:t>
                </a:r>
                <a:endParaRPr lang="en-US" sz="2000" dirty="0"/>
              </a:p>
            </p:txBody>
          </p:sp>
        </mc:Choice>
        <mc:Fallback xmlns="">
          <p:sp>
            <p:nvSpPr>
              <p:cNvPr id="16" name="TextBox 15">
                <a:extLst>
                  <a:ext uri="{FF2B5EF4-FFF2-40B4-BE49-F238E27FC236}">
                    <a16:creationId xmlns:a16="http://schemas.microsoft.com/office/drawing/2014/main" id="{3ED6E6FC-7D9C-2E61-95C9-FA4225403011}"/>
                  </a:ext>
                </a:extLst>
              </p:cNvPr>
              <p:cNvSpPr txBox="1">
                <a:spLocks noRot="1" noChangeAspect="1" noMove="1" noResize="1" noEditPoints="1" noAdjustHandles="1" noChangeArrowheads="1" noChangeShapeType="1" noTextEdit="1"/>
              </p:cNvSpPr>
              <p:nvPr/>
            </p:nvSpPr>
            <p:spPr>
              <a:xfrm>
                <a:off x="7608997" y="1133937"/>
                <a:ext cx="1076631" cy="400110"/>
              </a:xfrm>
              <a:prstGeom prst="rect">
                <a:avLst/>
              </a:prstGeom>
              <a:blipFill>
                <a:blip r:embed="rId3"/>
                <a:stretch>
                  <a:fillRect l="-5882" t="-9375" b="-28125"/>
                </a:stretch>
              </a:blipFill>
            </p:spPr>
            <p:txBody>
              <a:bodyPr/>
              <a:lstStyle/>
              <a:p>
                <a:r>
                  <a:rPr lang="en-US">
                    <a:noFill/>
                  </a:rPr>
                  <a:t> </a:t>
                </a:r>
              </a:p>
            </p:txBody>
          </p:sp>
        </mc:Fallback>
      </mc:AlternateContent>
      <p:pic>
        <p:nvPicPr>
          <p:cNvPr id="17" name="Picture 16">
            <a:extLst>
              <a:ext uri="{FF2B5EF4-FFF2-40B4-BE49-F238E27FC236}">
                <a16:creationId xmlns:a16="http://schemas.microsoft.com/office/drawing/2014/main" id="{9C800317-942F-1940-6510-4DEFBE20E08F}"/>
              </a:ext>
            </a:extLst>
          </p:cNvPr>
          <p:cNvPicPr>
            <a:picLocks noChangeAspect="1"/>
          </p:cNvPicPr>
          <p:nvPr/>
        </p:nvPicPr>
        <p:blipFill>
          <a:blip r:embed="rId4"/>
          <a:stretch>
            <a:fillRect/>
          </a:stretch>
        </p:blipFill>
        <p:spPr>
          <a:xfrm>
            <a:off x="5514080" y="1500957"/>
            <a:ext cx="943509" cy="943509"/>
          </a:xfrm>
          <a:prstGeom prst="rect">
            <a:avLst/>
          </a:prstGeom>
        </p:spPr>
      </p:pic>
      <p:cxnSp>
        <p:nvCxnSpPr>
          <p:cNvPr id="18" name="Straight Arrow Connector 17">
            <a:extLst>
              <a:ext uri="{FF2B5EF4-FFF2-40B4-BE49-F238E27FC236}">
                <a16:creationId xmlns:a16="http://schemas.microsoft.com/office/drawing/2014/main" id="{22D9BABC-B1E8-2DEA-7ED3-5391956EEF27}"/>
              </a:ext>
            </a:extLst>
          </p:cNvPr>
          <p:cNvCxnSpPr>
            <a:cxnSpLocks/>
            <a:stCxn id="2" idx="3"/>
            <a:endCxn id="17" idx="1"/>
          </p:cNvCxnSpPr>
          <p:nvPr/>
        </p:nvCxnSpPr>
        <p:spPr>
          <a:xfrm>
            <a:off x="4345644" y="1972712"/>
            <a:ext cx="1168436" cy="0"/>
          </a:xfrm>
          <a:prstGeom prst="straightConnector1">
            <a:avLst/>
          </a:prstGeom>
          <a:ln w="12700">
            <a:solidFill>
              <a:srgbClr val="002060"/>
            </a:solidFill>
            <a:tailEnd type="triangle" w="lg" len="lg"/>
          </a:ln>
        </p:spPr>
        <p:style>
          <a:lnRef idx="2">
            <a:schemeClr val="accent1"/>
          </a:lnRef>
          <a:fillRef idx="0">
            <a:schemeClr val="accent1"/>
          </a:fillRef>
          <a:effectRef idx="1">
            <a:schemeClr val="accent1"/>
          </a:effectRef>
          <a:fontRef idx="minor">
            <a:schemeClr val="tx1"/>
          </a:fontRef>
        </p:style>
      </p:cxnSp>
      <p:sp>
        <p:nvSpPr>
          <p:cNvPr id="22" name="Rounded Rectangular Callout 10">
            <a:extLst>
              <a:ext uri="{FF2B5EF4-FFF2-40B4-BE49-F238E27FC236}">
                <a16:creationId xmlns:a16="http://schemas.microsoft.com/office/drawing/2014/main" id="{DB93237D-619A-1BC4-74C4-A04F0FCCC844}"/>
              </a:ext>
            </a:extLst>
          </p:cNvPr>
          <p:cNvSpPr/>
          <p:nvPr/>
        </p:nvSpPr>
        <p:spPr>
          <a:xfrm>
            <a:off x="2291117" y="2693528"/>
            <a:ext cx="2125772" cy="731519"/>
          </a:xfrm>
          <a:prstGeom prst="wedgeRoundRectCallout">
            <a:avLst>
              <a:gd name="adj1" fmla="val -41475"/>
              <a:gd name="adj2" fmla="val -49150"/>
              <a:gd name="adj3" fmla="val 16667"/>
            </a:avLst>
          </a:prstGeom>
          <a:solidFill>
            <a:srgbClr val="EDF6F9"/>
          </a:solidFill>
          <a:ln w="25400" cap="flat" cmpd="sng" algn="ctr">
            <a:solidFill>
              <a:srgbClr val="002060"/>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0072C6">
                    <a:lumMod val="50000"/>
                  </a:srgbClr>
                </a:solidFill>
                <a:effectLst/>
                <a:uLnTx/>
                <a:uFillTx/>
                <a:latin typeface="Calibri"/>
                <a:ea typeface="+mn-ea"/>
                <a:cs typeface="+mn-cs"/>
              </a:rPr>
              <a:t>Prep trial state or ansatz</a:t>
            </a:r>
          </a:p>
        </p:txBody>
      </p:sp>
      <p:sp>
        <p:nvSpPr>
          <p:cNvPr id="23" name="Rounded Rectangular Callout 10">
            <a:extLst>
              <a:ext uri="{FF2B5EF4-FFF2-40B4-BE49-F238E27FC236}">
                <a16:creationId xmlns:a16="http://schemas.microsoft.com/office/drawing/2014/main" id="{45A52573-0A0A-9BCC-1F7E-2E32DF7C4348}"/>
              </a:ext>
            </a:extLst>
          </p:cNvPr>
          <p:cNvSpPr/>
          <p:nvPr/>
        </p:nvSpPr>
        <p:spPr>
          <a:xfrm>
            <a:off x="5514080" y="2687324"/>
            <a:ext cx="943509" cy="731519"/>
          </a:xfrm>
          <a:prstGeom prst="wedgeRoundRectCallout">
            <a:avLst>
              <a:gd name="adj1" fmla="val -41475"/>
              <a:gd name="adj2" fmla="val -49150"/>
              <a:gd name="adj3" fmla="val 16667"/>
            </a:avLst>
          </a:prstGeom>
          <a:solidFill>
            <a:srgbClr val="EDF6F9"/>
          </a:solidFill>
          <a:ln w="25400" cap="flat" cmpd="sng" algn="ctr">
            <a:solidFill>
              <a:srgbClr val="002060"/>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0072C6">
                    <a:lumMod val="50000"/>
                  </a:srgbClr>
                </a:solidFill>
                <a:effectLst/>
                <a:uLnTx/>
                <a:uFillTx/>
                <a:latin typeface="Calibri"/>
                <a:ea typeface="+mn-ea"/>
                <a:cs typeface="+mn-cs"/>
              </a:rPr>
              <a:t>Run</a:t>
            </a:r>
          </a:p>
        </p:txBody>
      </p:sp>
      <p:pic>
        <p:nvPicPr>
          <p:cNvPr id="24" name="Graphic 23" descr="Bar chart outline">
            <a:extLst>
              <a:ext uri="{FF2B5EF4-FFF2-40B4-BE49-F238E27FC236}">
                <a16:creationId xmlns:a16="http://schemas.microsoft.com/office/drawing/2014/main" id="{D86EAD17-374A-6D13-9C23-4371FFA402F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608997" y="1469791"/>
            <a:ext cx="1005840" cy="1005840"/>
          </a:xfrm>
          <a:prstGeom prst="rect">
            <a:avLst/>
          </a:prstGeom>
        </p:spPr>
      </p:pic>
      <p:cxnSp>
        <p:nvCxnSpPr>
          <p:cNvPr id="25" name="Straight Arrow Connector 24">
            <a:extLst>
              <a:ext uri="{FF2B5EF4-FFF2-40B4-BE49-F238E27FC236}">
                <a16:creationId xmlns:a16="http://schemas.microsoft.com/office/drawing/2014/main" id="{6846F45D-20A6-3631-B45F-3FC03913B74A}"/>
              </a:ext>
            </a:extLst>
          </p:cNvPr>
          <p:cNvCxnSpPr>
            <a:cxnSpLocks/>
            <a:stCxn id="17" idx="3"/>
            <a:endCxn id="24" idx="1"/>
          </p:cNvCxnSpPr>
          <p:nvPr/>
        </p:nvCxnSpPr>
        <p:spPr>
          <a:xfrm flipV="1">
            <a:off x="6457589" y="1972711"/>
            <a:ext cx="1151408" cy="1"/>
          </a:xfrm>
          <a:prstGeom prst="straightConnector1">
            <a:avLst/>
          </a:prstGeom>
          <a:ln w="12700">
            <a:solidFill>
              <a:srgbClr val="002060"/>
            </a:solidFill>
            <a:tailEnd type="triangle" w="lg" len="lg"/>
          </a:ln>
        </p:spPr>
        <p:style>
          <a:lnRef idx="2">
            <a:schemeClr val="accent1"/>
          </a:lnRef>
          <a:fillRef idx="0">
            <a:schemeClr val="accent1"/>
          </a:fillRef>
          <a:effectRef idx="1">
            <a:schemeClr val="accent1"/>
          </a:effectRef>
          <a:fontRef idx="minor">
            <a:schemeClr val="tx1"/>
          </a:fontRef>
        </p:style>
      </p:cxnSp>
      <p:sp>
        <p:nvSpPr>
          <p:cNvPr id="29" name="Rectangle 28">
            <a:extLst>
              <a:ext uri="{FF2B5EF4-FFF2-40B4-BE49-F238E27FC236}">
                <a16:creationId xmlns:a16="http://schemas.microsoft.com/office/drawing/2014/main" id="{0503ED69-FBE9-5749-6265-A2C5B4A48D4B}"/>
              </a:ext>
            </a:extLst>
          </p:cNvPr>
          <p:cNvSpPr/>
          <p:nvPr/>
        </p:nvSpPr>
        <p:spPr>
          <a:xfrm>
            <a:off x="7444836" y="3988360"/>
            <a:ext cx="1334161" cy="115033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400" dirty="0"/>
              <a:t>Compute E(</a:t>
            </a:r>
            <a:r>
              <a:rPr lang="en-US" sz="2400" dirty="0" err="1"/>
              <a:t>θ</a:t>
            </a:r>
            <a:r>
              <a:rPr lang="en-US" sz="2400" dirty="0"/>
              <a:t>)</a:t>
            </a:r>
          </a:p>
        </p:txBody>
      </p:sp>
      <p:cxnSp>
        <p:nvCxnSpPr>
          <p:cNvPr id="30" name="Straight Arrow Connector 29">
            <a:extLst>
              <a:ext uri="{FF2B5EF4-FFF2-40B4-BE49-F238E27FC236}">
                <a16:creationId xmlns:a16="http://schemas.microsoft.com/office/drawing/2014/main" id="{5CD441E2-259A-DF41-CC66-DFA81030B0FE}"/>
              </a:ext>
            </a:extLst>
          </p:cNvPr>
          <p:cNvCxnSpPr>
            <a:cxnSpLocks/>
            <a:stCxn id="24" idx="2"/>
            <a:endCxn id="29" idx="0"/>
          </p:cNvCxnSpPr>
          <p:nvPr/>
        </p:nvCxnSpPr>
        <p:spPr>
          <a:xfrm>
            <a:off x="8111917" y="2475631"/>
            <a:ext cx="0" cy="1512729"/>
          </a:xfrm>
          <a:prstGeom prst="straightConnector1">
            <a:avLst/>
          </a:prstGeom>
          <a:ln w="12700">
            <a:solidFill>
              <a:srgbClr val="002060"/>
            </a:solidFill>
            <a:tailEnd type="triangle" w="lg" len="lg"/>
          </a:ln>
        </p:spPr>
        <p:style>
          <a:lnRef idx="2">
            <a:schemeClr val="accent1"/>
          </a:lnRef>
          <a:fillRef idx="0">
            <a:schemeClr val="accent1"/>
          </a:fillRef>
          <a:effectRef idx="1">
            <a:schemeClr val="accent1"/>
          </a:effectRef>
          <a:fontRef idx="minor">
            <a:schemeClr val="tx1"/>
          </a:fontRef>
        </p:style>
      </p:cxnSp>
      <p:sp>
        <p:nvSpPr>
          <p:cNvPr id="33" name="Rounded Rectangular Callout 10">
            <a:extLst>
              <a:ext uri="{FF2B5EF4-FFF2-40B4-BE49-F238E27FC236}">
                <a16:creationId xmlns:a16="http://schemas.microsoft.com/office/drawing/2014/main" id="{4BAE7444-8324-454F-4EA5-849B12E1EC50}"/>
              </a:ext>
            </a:extLst>
          </p:cNvPr>
          <p:cNvSpPr/>
          <p:nvPr/>
        </p:nvSpPr>
        <p:spPr>
          <a:xfrm>
            <a:off x="6867152" y="5225833"/>
            <a:ext cx="2560320" cy="731519"/>
          </a:xfrm>
          <a:prstGeom prst="wedgeRoundRectCallout">
            <a:avLst>
              <a:gd name="adj1" fmla="val -41475"/>
              <a:gd name="adj2" fmla="val -49150"/>
              <a:gd name="adj3" fmla="val 16667"/>
            </a:avLst>
          </a:prstGeom>
          <a:solidFill>
            <a:srgbClr val="EDF6F9"/>
          </a:solidFill>
          <a:ln w="25400" cap="flat" cmpd="sng" algn="ctr">
            <a:solidFill>
              <a:srgbClr val="002060"/>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0072C6">
                    <a:lumMod val="50000"/>
                  </a:srgbClr>
                </a:solidFill>
                <a:effectLst/>
                <a:uLnTx/>
                <a:uFillTx/>
                <a:latin typeface="Calibri"/>
                <a:ea typeface="+mn-ea"/>
                <a:cs typeface="+mn-cs"/>
              </a:rPr>
              <a:t>Compute Expectation Value</a:t>
            </a:r>
          </a:p>
        </p:txBody>
      </p:sp>
      <p:pic>
        <p:nvPicPr>
          <p:cNvPr id="1028" name="Picture 4" descr="Premium Vector | Computer icon logo vector design template">
            <a:extLst>
              <a:ext uri="{FF2B5EF4-FFF2-40B4-BE49-F238E27FC236}">
                <a16:creationId xmlns:a16="http://schemas.microsoft.com/office/drawing/2014/main" id="{BA876B4B-5EC6-D56C-CB63-AD355093CA9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970415" y="3807057"/>
            <a:ext cx="1334147" cy="1334147"/>
          </a:xfrm>
          <a:prstGeom prst="rect">
            <a:avLst/>
          </a:prstGeom>
          <a:noFill/>
          <a:extLst>
            <a:ext uri="{909E8E84-426E-40DD-AFC4-6F175D3DCCD1}">
              <a14:hiddenFill xmlns:a14="http://schemas.microsoft.com/office/drawing/2010/main">
                <a:solidFill>
                  <a:srgbClr val="FFFFFF"/>
                </a:solidFill>
              </a14:hiddenFill>
            </a:ext>
          </a:extLst>
        </p:spPr>
      </p:pic>
      <p:cxnSp>
        <p:nvCxnSpPr>
          <p:cNvPr id="40" name="Straight Connector 39">
            <a:extLst>
              <a:ext uri="{FF2B5EF4-FFF2-40B4-BE49-F238E27FC236}">
                <a16:creationId xmlns:a16="http://schemas.microsoft.com/office/drawing/2014/main" id="{28BA4CDD-B485-3FFF-D886-09F95687CC48}"/>
              </a:ext>
            </a:extLst>
          </p:cNvPr>
          <p:cNvCxnSpPr/>
          <p:nvPr/>
        </p:nvCxnSpPr>
        <p:spPr>
          <a:xfrm flipV="1">
            <a:off x="2127580" y="3650815"/>
            <a:ext cx="7754950" cy="26168"/>
          </a:xfrm>
          <a:prstGeom prst="line">
            <a:avLst/>
          </a:prstGeom>
          <a:ln>
            <a:solidFill>
              <a:srgbClr val="104210"/>
            </a:solidFill>
            <a:prstDash val="dash"/>
          </a:ln>
        </p:spPr>
        <p:style>
          <a:lnRef idx="2">
            <a:schemeClr val="accent1"/>
          </a:lnRef>
          <a:fillRef idx="0">
            <a:schemeClr val="accent1"/>
          </a:fillRef>
          <a:effectRef idx="1">
            <a:schemeClr val="accent1"/>
          </a:effectRef>
          <a:fontRef idx="minor">
            <a:schemeClr val="tx1"/>
          </a:fontRef>
        </p:style>
      </p:cxnSp>
      <p:cxnSp>
        <p:nvCxnSpPr>
          <p:cNvPr id="42" name="Elbow Connector 41">
            <a:extLst>
              <a:ext uri="{FF2B5EF4-FFF2-40B4-BE49-F238E27FC236}">
                <a16:creationId xmlns:a16="http://schemas.microsoft.com/office/drawing/2014/main" id="{9C34C7B3-1282-46EB-3431-229AF19C3A6D}"/>
              </a:ext>
            </a:extLst>
          </p:cNvPr>
          <p:cNvCxnSpPr>
            <a:cxnSpLocks/>
            <a:stCxn id="1030" idx="1"/>
            <a:endCxn id="22" idx="2"/>
          </p:cNvCxnSpPr>
          <p:nvPr/>
        </p:nvCxnSpPr>
        <p:spPr>
          <a:xfrm rot="10800000">
            <a:off x="3354004" y="3425047"/>
            <a:ext cx="1112615" cy="1139820"/>
          </a:xfrm>
          <a:prstGeom prst="bentConnector2">
            <a:avLst/>
          </a:prstGeom>
          <a:ln w="12700">
            <a:solidFill>
              <a:srgbClr val="002060"/>
            </a:solidFill>
            <a:tailEnd type="triangle" w="lg" len="lg"/>
          </a:ln>
        </p:spPr>
        <p:style>
          <a:lnRef idx="2">
            <a:schemeClr val="accent1"/>
          </a:lnRef>
          <a:fillRef idx="0">
            <a:schemeClr val="accent1"/>
          </a:fillRef>
          <a:effectRef idx="1">
            <a:schemeClr val="accent1"/>
          </a:effectRef>
          <a:fontRef idx="minor">
            <a:schemeClr val="tx1"/>
          </a:fontRef>
        </p:style>
      </p:cxnSp>
      <p:pic>
        <p:nvPicPr>
          <p:cNvPr id="1030" name="Picture 6" descr="Optimize Icon Images – Browse 38,617 Stock Photos, Vectors, and Video |  Adobe Stock">
            <a:extLst>
              <a:ext uri="{FF2B5EF4-FFF2-40B4-BE49-F238E27FC236}">
                <a16:creationId xmlns:a16="http://schemas.microsoft.com/office/drawing/2014/main" id="{3B607784-51B4-DD69-FE6E-E6F43B5A75F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466618" y="3897793"/>
            <a:ext cx="1334148" cy="1334148"/>
          </a:xfrm>
          <a:prstGeom prst="rect">
            <a:avLst/>
          </a:prstGeom>
          <a:noFill/>
          <a:extLst>
            <a:ext uri="{909E8E84-426E-40DD-AFC4-6F175D3DCCD1}">
              <a14:hiddenFill xmlns:a14="http://schemas.microsoft.com/office/drawing/2010/main">
                <a:solidFill>
                  <a:srgbClr val="FFFFFF"/>
                </a:solidFill>
              </a14:hiddenFill>
            </a:ext>
          </a:extLst>
        </p:spPr>
      </p:pic>
      <p:sp>
        <p:nvSpPr>
          <p:cNvPr id="51" name="Rounded Rectangular Callout 10">
            <a:extLst>
              <a:ext uri="{FF2B5EF4-FFF2-40B4-BE49-F238E27FC236}">
                <a16:creationId xmlns:a16="http://schemas.microsoft.com/office/drawing/2014/main" id="{7DBF2054-3A36-147B-DD25-3D26E31984E1}"/>
              </a:ext>
            </a:extLst>
          </p:cNvPr>
          <p:cNvSpPr/>
          <p:nvPr/>
        </p:nvSpPr>
        <p:spPr>
          <a:xfrm>
            <a:off x="4408682" y="5225833"/>
            <a:ext cx="1450019" cy="731519"/>
          </a:xfrm>
          <a:prstGeom prst="wedgeRoundRectCallout">
            <a:avLst>
              <a:gd name="adj1" fmla="val -41475"/>
              <a:gd name="adj2" fmla="val -49150"/>
              <a:gd name="adj3" fmla="val 16667"/>
            </a:avLst>
          </a:prstGeom>
          <a:solidFill>
            <a:srgbClr val="EDF6F9"/>
          </a:solidFill>
          <a:ln w="25400" cap="flat" cmpd="sng" algn="ctr">
            <a:solidFill>
              <a:srgbClr val="002060"/>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r>
              <a:rPr lang="en-US" sz="2400" kern="0" dirty="0">
                <a:solidFill>
                  <a:srgbClr val="0072C6">
                    <a:lumMod val="50000"/>
                  </a:srgbClr>
                </a:solidFill>
              </a:rPr>
              <a:t>Update 𝜃</a:t>
            </a:r>
            <a:endParaRPr kumimoji="0" lang="en-US" sz="2400" b="0" i="0" u="none" strike="noStrike" kern="0" cap="none" spc="0" normalizeH="0" baseline="0" noProof="0" dirty="0">
              <a:ln>
                <a:noFill/>
              </a:ln>
              <a:solidFill>
                <a:srgbClr val="0072C6">
                  <a:lumMod val="50000"/>
                </a:srgbClr>
              </a:solidFill>
              <a:effectLst/>
              <a:uLnTx/>
              <a:uFillTx/>
              <a:latin typeface="Calibri"/>
              <a:ea typeface="+mn-ea"/>
              <a:cs typeface="+mn-cs"/>
            </a:endParaRPr>
          </a:p>
        </p:txBody>
      </p:sp>
      <p:cxnSp>
        <p:nvCxnSpPr>
          <p:cNvPr id="52" name="Straight Arrow Connector 51">
            <a:extLst>
              <a:ext uri="{FF2B5EF4-FFF2-40B4-BE49-F238E27FC236}">
                <a16:creationId xmlns:a16="http://schemas.microsoft.com/office/drawing/2014/main" id="{54E0D0B0-BE44-F426-2035-88D2EF69607C}"/>
              </a:ext>
            </a:extLst>
          </p:cNvPr>
          <p:cNvCxnSpPr>
            <a:cxnSpLocks/>
            <a:stCxn id="29" idx="1"/>
            <a:endCxn id="1030" idx="3"/>
          </p:cNvCxnSpPr>
          <p:nvPr/>
        </p:nvCxnSpPr>
        <p:spPr>
          <a:xfrm flipH="1">
            <a:off x="5800766" y="4563525"/>
            <a:ext cx="1644070" cy="1342"/>
          </a:xfrm>
          <a:prstGeom prst="straightConnector1">
            <a:avLst/>
          </a:prstGeom>
          <a:ln w="12700">
            <a:solidFill>
              <a:srgbClr val="002060"/>
            </a:solidFill>
            <a:tailEnd type="triangle" w="lg" len="lg"/>
          </a:ln>
        </p:spPr>
        <p:style>
          <a:lnRef idx="2">
            <a:schemeClr val="accent1"/>
          </a:lnRef>
          <a:fillRef idx="0">
            <a:schemeClr val="accent1"/>
          </a:fillRef>
          <a:effectRef idx="1">
            <a:schemeClr val="accent1"/>
          </a:effectRef>
          <a:fontRef idx="minor">
            <a:schemeClr val="tx1"/>
          </a:fontRef>
        </p:style>
      </p:cxnSp>
      <p:pic>
        <p:nvPicPr>
          <p:cNvPr id="1034" name="Picture 10" descr="Drawing 3D Landscape - MATLAB Answers - MATLAB Central">
            <a:extLst>
              <a:ext uri="{FF2B5EF4-FFF2-40B4-BE49-F238E27FC236}">
                <a16:creationId xmlns:a16="http://schemas.microsoft.com/office/drawing/2014/main" id="{88C4EF5D-4925-BC2B-7511-2B95A5C0815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708122" y="3988360"/>
            <a:ext cx="1506528" cy="1129896"/>
          </a:xfrm>
          <a:prstGeom prst="rect">
            <a:avLst/>
          </a:prstGeom>
          <a:noFill/>
          <a:extLst>
            <a:ext uri="{909E8E84-426E-40DD-AFC4-6F175D3DCCD1}">
              <a14:hiddenFill xmlns:a14="http://schemas.microsoft.com/office/drawing/2010/main">
                <a:solidFill>
                  <a:srgbClr val="FFFFFF"/>
                </a:solidFill>
              </a14:hiddenFill>
            </a:ext>
          </a:extLst>
        </p:spPr>
      </p:pic>
      <p:sp>
        <p:nvSpPr>
          <p:cNvPr id="61" name="5-Point Star 60">
            <a:extLst>
              <a:ext uri="{FF2B5EF4-FFF2-40B4-BE49-F238E27FC236}">
                <a16:creationId xmlns:a16="http://schemas.microsoft.com/office/drawing/2014/main" id="{981D686D-2D2D-3FAD-3C20-5D77828FAA11}"/>
              </a:ext>
            </a:extLst>
          </p:cNvPr>
          <p:cNvSpPr/>
          <p:nvPr/>
        </p:nvSpPr>
        <p:spPr>
          <a:xfrm>
            <a:off x="2567654" y="3883844"/>
            <a:ext cx="337645" cy="262018"/>
          </a:xfrm>
          <a:prstGeom prst="star5">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TextBox 61">
            <a:extLst>
              <a:ext uri="{FF2B5EF4-FFF2-40B4-BE49-F238E27FC236}">
                <a16:creationId xmlns:a16="http://schemas.microsoft.com/office/drawing/2014/main" id="{683484C1-6BD6-3BBA-53EE-020C16DF216C}"/>
              </a:ext>
            </a:extLst>
          </p:cNvPr>
          <p:cNvSpPr txBox="1"/>
          <p:nvPr/>
        </p:nvSpPr>
        <p:spPr>
          <a:xfrm>
            <a:off x="10385450" y="3222596"/>
            <a:ext cx="1514971" cy="856438"/>
          </a:xfrm>
          <a:prstGeom prst="rect">
            <a:avLst/>
          </a:prstGeom>
          <a:solidFill>
            <a:srgbClr val="5C9BA4"/>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nchor="ctr"/>
          <a:lstStyle>
            <a:defPPr>
              <a:defRPr lang="en-US"/>
            </a:defPPr>
            <a:lvl1pPr algn="ctr">
              <a:defRPr sz="2000" b="1">
                <a:solidFill>
                  <a:schemeClr val="bg1"/>
                </a:solidFill>
                <a:latin typeface="Calibri" panose="020F0502020204030204" pitchFamily="34" charset="0"/>
                <a:cs typeface="Calibri" panose="020F050202020403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sym typeface="Wingdings" panose="05000000000000000000" pitchFamily="2" charset="2"/>
              </a:rPr>
              <a:t>Variational Loop</a:t>
            </a:r>
            <a:endParaRPr lang="en-US" dirty="0"/>
          </a:p>
        </p:txBody>
      </p:sp>
    </p:spTree>
    <p:extLst>
      <p:ext uri="{BB962C8B-B14F-4D97-AF65-F5344CB8AC3E}">
        <p14:creationId xmlns:p14="http://schemas.microsoft.com/office/powerpoint/2010/main" val="45406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02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03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034"/>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1" nodeType="clickEffect">
                                  <p:stCondLst>
                                    <p:cond delay="0"/>
                                  </p:stCondLst>
                                  <p:childTnLst>
                                    <p:set>
                                      <p:cBhvr>
                                        <p:cTn id="50" dur="1" fill="hold">
                                          <p:stCondLst>
                                            <p:cond delay="0"/>
                                          </p:stCondLst>
                                        </p:cTn>
                                        <p:tgtEl>
                                          <p:spTgt spid="61"/>
                                        </p:tgtEl>
                                        <p:attrNameLst>
                                          <p:attrName>style.visibility</p:attrName>
                                        </p:attrNameLst>
                                      </p:cBhvr>
                                      <p:to>
                                        <p:strVal val="visible"/>
                                      </p:to>
                                    </p:set>
                                  </p:childTnLst>
                                </p:cTn>
                              </p:par>
                              <p:par>
                                <p:cTn id="51" presetID="0" presetClass="path" presetSubtype="0" accel="50000" decel="50000" fill="hold" grpId="0" nodeType="withEffect">
                                  <p:stCondLst>
                                    <p:cond delay="0"/>
                                  </p:stCondLst>
                                  <p:childTnLst>
                                    <p:animMotion origin="layout" path="M 0.00169 -0.00116 L -0.01966 0.04444 " pathEditMode="relative" ptsTypes="AA">
                                      <p:cBhvr>
                                        <p:cTn id="52" dur="2000" fill="hold"/>
                                        <p:tgtEl>
                                          <p:spTgt spid="61"/>
                                        </p:tgtEl>
                                        <p:attrNameLst>
                                          <p:attrName>ppt_x</p:attrName>
                                          <p:attrName>ppt_y</p:attrName>
                                        </p:attrNameLst>
                                      </p:cBhvr>
                                    </p:animMotion>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42"/>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62"/>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6" grpId="0"/>
      <p:bldP spid="23" grpId="0" animBg="1"/>
      <p:bldP spid="29" grpId="0" animBg="1"/>
      <p:bldP spid="33" grpId="0" animBg="1"/>
      <p:bldP spid="51" grpId="0" animBg="1"/>
      <p:bldP spid="61" grpId="0" animBg="1"/>
      <p:bldP spid="61" grpId="1" animBg="1"/>
      <p:bldP spid="6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FCAF57EB-3D10-C993-E3D8-E1B965F82382}"/>
              </a:ext>
            </a:extLst>
          </p:cNvPr>
          <p:cNvSpPr txBox="1">
            <a:spLocks/>
          </p:cNvSpPr>
          <p:nvPr/>
        </p:nvSpPr>
        <p:spPr>
          <a:xfrm>
            <a:off x="82062" y="39406"/>
            <a:ext cx="12027875" cy="101476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i="0" kern="1200" baseline="0">
                <a:solidFill>
                  <a:srgbClr val="A7934B"/>
                </a:solidFill>
                <a:latin typeface="Roboto" panose="02000000000000000000" pitchFamily="2" charset="0"/>
                <a:ea typeface="Roboto" panose="02000000000000000000" pitchFamily="2" charset="0"/>
                <a:cs typeface="Roboto" panose="02000000000000000000" pitchFamily="2" charset="0"/>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3600" b="1" i="0" u="none" strike="noStrike" kern="1200" cap="none" spc="0" normalizeH="0" baseline="0" noProof="0" dirty="0">
                <a:ln>
                  <a:noFill/>
                </a:ln>
                <a:solidFill>
                  <a:srgbClr val="BE5700"/>
                </a:solidFill>
                <a:effectLst/>
                <a:uLnTx/>
                <a:uFillTx/>
                <a:latin typeface="Roboto" panose="02000000000000000000" pitchFamily="2" charset="0"/>
                <a:ea typeface="Roboto" panose="02000000000000000000" pitchFamily="2" charset="0"/>
                <a:cs typeface="Roboto" panose="02000000000000000000" pitchFamily="2" charset="0"/>
              </a:rPr>
              <a:t>Combination Optimization Using Variational Methods</a:t>
            </a:r>
          </a:p>
        </p:txBody>
      </p:sp>
      <p:cxnSp>
        <p:nvCxnSpPr>
          <p:cNvPr id="10" name="Straight Connector 9"/>
          <p:cNvCxnSpPr>
            <a:cxnSpLocks/>
          </p:cNvCxnSpPr>
          <p:nvPr/>
        </p:nvCxnSpPr>
        <p:spPr>
          <a:xfrm>
            <a:off x="0" y="1054167"/>
            <a:ext cx="12192000" cy="0"/>
          </a:xfrm>
          <a:prstGeom prst="line">
            <a:avLst/>
          </a:prstGeom>
          <a:ln w="19050">
            <a:solidFill>
              <a:srgbClr val="BF5700"/>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0867DB99-49B8-92B4-DEEC-ADA6D8375FCB}"/>
              </a:ext>
            </a:extLst>
          </p:cNvPr>
          <p:cNvSpPr txBox="1"/>
          <p:nvPr/>
        </p:nvSpPr>
        <p:spPr>
          <a:xfrm>
            <a:off x="-885" y="6126610"/>
            <a:ext cx="12192883" cy="731520"/>
          </a:xfrm>
          <a:prstGeom prst="rect">
            <a:avLst/>
          </a:prstGeom>
          <a:solidFill>
            <a:srgbClr val="BF5700"/>
          </a:solidFill>
        </p:spPr>
        <p:txBody>
          <a:bodyPr wrap="square" rtlCol="0">
            <a:noAutofit/>
          </a:bodyPr>
          <a:lstStyle/>
          <a:p>
            <a:pPr marL="0" marR="0" lvl="0" indent="0" algn="ctr" defTabSz="1091246"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Calibri"/>
                <a:ea typeface="+mn-ea"/>
                <a:cs typeface="+mn-cs"/>
              </a:rPr>
              <a:t>Optimizing a cost function mapped onto finding the ground</a:t>
            </a:r>
            <a:r>
              <a:rPr kumimoji="0" lang="en-US" sz="2400" b="0" i="0" u="none" strike="noStrike" kern="0" cap="none" spc="0" normalizeH="0" noProof="0" dirty="0">
                <a:ln>
                  <a:noFill/>
                </a:ln>
                <a:solidFill>
                  <a:prstClr val="white"/>
                </a:solidFill>
                <a:effectLst/>
                <a:uLnTx/>
                <a:uFillTx/>
                <a:latin typeface="Calibri"/>
                <a:ea typeface="+mn-ea"/>
                <a:cs typeface="+mn-cs"/>
              </a:rPr>
              <a:t> state energy of a Hamiltonian</a:t>
            </a:r>
            <a:endParaRPr kumimoji="0" lang="en-US" sz="2400" b="0" i="0" u="none" strike="noStrike" kern="0" cap="none" spc="0" normalizeH="0" baseline="0" noProof="0" dirty="0">
              <a:ln>
                <a:noFill/>
              </a:ln>
              <a:solidFill>
                <a:prstClr val="white"/>
              </a:solidFill>
              <a:effectLst/>
              <a:uLnTx/>
              <a:uFillTx/>
              <a:latin typeface="Calibri"/>
              <a:ea typeface="+mn-ea"/>
              <a:cs typeface="+mn-cs"/>
            </a:endParaRPr>
          </a:p>
        </p:txBody>
      </p:sp>
      <p:sp>
        <p:nvSpPr>
          <p:cNvPr id="2" name="Rounded Rectangular Callout 10">
            <a:extLst>
              <a:ext uri="{FF2B5EF4-FFF2-40B4-BE49-F238E27FC236}">
                <a16:creationId xmlns:a16="http://schemas.microsoft.com/office/drawing/2014/main" id="{C4C0345D-DDA8-0262-B880-36BD50AEF6EB}"/>
              </a:ext>
            </a:extLst>
          </p:cNvPr>
          <p:cNvSpPr/>
          <p:nvPr/>
        </p:nvSpPr>
        <p:spPr>
          <a:xfrm>
            <a:off x="2081567" y="3429000"/>
            <a:ext cx="2125772" cy="731519"/>
          </a:xfrm>
          <a:prstGeom prst="wedgeRoundRectCallout">
            <a:avLst>
              <a:gd name="adj1" fmla="val -41475"/>
              <a:gd name="adj2" fmla="val -49150"/>
              <a:gd name="adj3" fmla="val 16667"/>
            </a:avLst>
          </a:prstGeom>
          <a:solidFill>
            <a:srgbClr val="EDF6F9"/>
          </a:solidFill>
          <a:ln w="25400" cap="flat" cmpd="sng" algn="ctr">
            <a:solidFill>
              <a:srgbClr val="002060"/>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0072C6">
                    <a:lumMod val="50000"/>
                  </a:srgbClr>
                </a:solidFill>
                <a:effectLst/>
                <a:uLnTx/>
                <a:uFillTx/>
                <a:latin typeface="Calibri"/>
                <a:ea typeface="+mn-ea"/>
                <a:cs typeface="+mn-cs"/>
              </a:rPr>
              <a:t>Combinational</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kern="0" dirty="0">
                <a:solidFill>
                  <a:srgbClr val="0072C6">
                    <a:lumMod val="50000"/>
                  </a:srgbClr>
                </a:solidFill>
                <a:latin typeface="Calibri"/>
              </a:rPr>
              <a:t>Optimization</a:t>
            </a:r>
            <a:endParaRPr kumimoji="0" lang="en-US" sz="2400" b="0" i="0" u="none" strike="noStrike" kern="0" cap="none" spc="0" normalizeH="0" baseline="0" noProof="0" dirty="0">
              <a:ln>
                <a:noFill/>
              </a:ln>
              <a:solidFill>
                <a:srgbClr val="0072C6">
                  <a:lumMod val="50000"/>
                </a:srgbClr>
              </a:solidFill>
              <a:effectLst/>
              <a:uLnTx/>
              <a:uFillTx/>
              <a:latin typeface="Calibri"/>
              <a:ea typeface="+mn-ea"/>
              <a:cs typeface="+mn-cs"/>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36799F3-6463-9A50-FBDE-88C852591252}"/>
                  </a:ext>
                </a:extLst>
              </p:cNvPr>
              <p:cNvSpPr txBox="1"/>
              <p:nvPr/>
            </p:nvSpPr>
            <p:spPr>
              <a:xfrm>
                <a:off x="2749823" y="2716800"/>
                <a:ext cx="789255"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solidFill>
                            <a:schemeClr val="accent4">
                              <a:lumMod val="50000"/>
                            </a:schemeClr>
                          </a:solidFill>
                          <a:latin typeface="Cambria Math" panose="02040503050406030204" pitchFamily="18" charset="0"/>
                        </a:rPr>
                        <m:t>𝑓</m:t>
                      </m:r>
                      <m:r>
                        <a:rPr lang="en-US" sz="2800" b="0" i="1" smtClean="0">
                          <a:solidFill>
                            <a:schemeClr val="accent4">
                              <a:lumMod val="50000"/>
                            </a:schemeClr>
                          </a:solidFill>
                          <a:latin typeface="Cambria Math" panose="02040503050406030204" pitchFamily="18" charset="0"/>
                        </a:rPr>
                        <m:t>(</m:t>
                      </m:r>
                      <m:r>
                        <a:rPr lang="en-US" sz="2800" b="0" i="1" smtClean="0">
                          <a:solidFill>
                            <a:schemeClr val="accent4">
                              <a:lumMod val="50000"/>
                            </a:schemeClr>
                          </a:solidFill>
                          <a:latin typeface="Cambria Math" panose="02040503050406030204" pitchFamily="18" charset="0"/>
                        </a:rPr>
                        <m:t>𝑥</m:t>
                      </m:r>
                      <m:r>
                        <a:rPr lang="en-US" sz="2800" b="0" i="1" smtClean="0">
                          <a:solidFill>
                            <a:schemeClr val="accent4">
                              <a:lumMod val="50000"/>
                            </a:schemeClr>
                          </a:solidFill>
                          <a:latin typeface="Cambria Math" panose="02040503050406030204" pitchFamily="18" charset="0"/>
                        </a:rPr>
                        <m:t>)</m:t>
                      </m:r>
                    </m:oMath>
                  </m:oMathPara>
                </a14:m>
                <a:endParaRPr lang="en-US" sz="2800" dirty="0">
                  <a:solidFill>
                    <a:schemeClr val="accent4">
                      <a:lumMod val="50000"/>
                    </a:schemeClr>
                  </a:solidFill>
                </a:endParaRPr>
              </a:p>
            </p:txBody>
          </p:sp>
        </mc:Choice>
        <mc:Fallback xmlns="">
          <p:sp>
            <p:nvSpPr>
              <p:cNvPr id="4" name="TextBox 3">
                <a:extLst>
                  <a:ext uri="{FF2B5EF4-FFF2-40B4-BE49-F238E27FC236}">
                    <a16:creationId xmlns:a16="http://schemas.microsoft.com/office/drawing/2014/main" id="{336799F3-6463-9A50-FBDE-88C852591252}"/>
                  </a:ext>
                </a:extLst>
              </p:cNvPr>
              <p:cNvSpPr txBox="1">
                <a:spLocks noRot="1" noChangeAspect="1" noMove="1" noResize="1" noEditPoints="1" noAdjustHandles="1" noChangeArrowheads="1" noChangeShapeType="1" noTextEdit="1"/>
              </p:cNvSpPr>
              <p:nvPr/>
            </p:nvSpPr>
            <p:spPr>
              <a:xfrm>
                <a:off x="2749823" y="2716800"/>
                <a:ext cx="789255" cy="430887"/>
              </a:xfrm>
              <a:prstGeom prst="rect">
                <a:avLst/>
              </a:prstGeom>
              <a:blipFill>
                <a:blip r:embed="rId3"/>
                <a:stretch>
                  <a:fillRect l="-15873" t="-2941" r="-15873" b="-35294"/>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5663E43D-5BD0-65EF-5DC2-A0961F2511EA}"/>
              </a:ext>
            </a:extLst>
          </p:cNvPr>
          <p:cNvSpPr txBox="1"/>
          <p:nvPr/>
        </p:nvSpPr>
        <p:spPr>
          <a:xfrm>
            <a:off x="2386966" y="1579049"/>
            <a:ext cx="1514971" cy="856438"/>
          </a:xfrm>
          <a:prstGeom prst="rect">
            <a:avLst/>
          </a:prstGeom>
          <a:solidFill>
            <a:srgbClr val="5C9BA4"/>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nchor="ctr"/>
          <a:lstStyle>
            <a:defPPr>
              <a:defRPr lang="en-US"/>
            </a:defPPr>
            <a:lvl1pPr algn="ctr">
              <a:defRPr sz="2000" b="1">
                <a:solidFill>
                  <a:schemeClr val="bg1"/>
                </a:solidFill>
                <a:latin typeface="Calibri" panose="020F0502020204030204" pitchFamily="34" charset="0"/>
                <a:cs typeface="Calibri" panose="020F050202020403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sym typeface="Wingdings" panose="05000000000000000000" pitchFamily="2" charset="2"/>
              </a:rPr>
              <a:t>Cost function</a:t>
            </a:r>
            <a:endParaRPr lang="en-US" dirty="0"/>
          </a:p>
        </p:txBody>
      </p:sp>
      <p:sp>
        <p:nvSpPr>
          <p:cNvPr id="6" name="Rounded Rectangular Callout 10">
            <a:extLst>
              <a:ext uri="{FF2B5EF4-FFF2-40B4-BE49-F238E27FC236}">
                <a16:creationId xmlns:a16="http://schemas.microsoft.com/office/drawing/2014/main" id="{6A88EDD8-82E6-01C3-3FAD-6DD68D535C19}"/>
              </a:ext>
            </a:extLst>
          </p:cNvPr>
          <p:cNvSpPr/>
          <p:nvPr/>
        </p:nvSpPr>
        <p:spPr>
          <a:xfrm>
            <a:off x="7414914" y="3429000"/>
            <a:ext cx="2560320" cy="731519"/>
          </a:xfrm>
          <a:prstGeom prst="wedgeRoundRectCallout">
            <a:avLst>
              <a:gd name="adj1" fmla="val -41475"/>
              <a:gd name="adj2" fmla="val -49150"/>
              <a:gd name="adj3" fmla="val 16667"/>
            </a:avLst>
          </a:prstGeom>
          <a:solidFill>
            <a:srgbClr val="EDF6F9"/>
          </a:solidFill>
          <a:ln w="25400" cap="flat" cmpd="sng" algn="ctr">
            <a:solidFill>
              <a:srgbClr val="002060"/>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0072C6">
                    <a:lumMod val="50000"/>
                  </a:srgbClr>
                </a:solidFill>
                <a:effectLst/>
                <a:uLnTx/>
                <a:uFillTx/>
                <a:latin typeface="Calibri"/>
                <a:ea typeface="+mn-ea"/>
                <a:cs typeface="+mn-cs"/>
              </a:rPr>
              <a:t>Ground state energy estimation</a:t>
            </a:r>
          </a:p>
        </p:txBody>
      </p:sp>
      <p:sp>
        <p:nvSpPr>
          <p:cNvPr id="7" name="TextBox 6">
            <a:extLst>
              <a:ext uri="{FF2B5EF4-FFF2-40B4-BE49-F238E27FC236}">
                <a16:creationId xmlns:a16="http://schemas.microsoft.com/office/drawing/2014/main" id="{21C8D61C-AA84-E685-5935-DCECC6A455C1}"/>
              </a:ext>
            </a:extLst>
          </p:cNvPr>
          <p:cNvSpPr txBox="1"/>
          <p:nvPr/>
        </p:nvSpPr>
        <p:spPr>
          <a:xfrm>
            <a:off x="7937588" y="1579049"/>
            <a:ext cx="1514971" cy="856438"/>
          </a:xfrm>
          <a:prstGeom prst="rect">
            <a:avLst/>
          </a:prstGeom>
          <a:solidFill>
            <a:srgbClr val="5C9BA4"/>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nchor="ctr"/>
          <a:lstStyle>
            <a:defPPr>
              <a:defRPr lang="en-US"/>
            </a:defPPr>
            <a:lvl1pPr algn="ctr">
              <a:defRPr sz="2000" b="1">
                <a:solidFill>
                  <a:schemeClr val="bg1"/>
                </a:solidFill>
                <a:latin typeface="Calibri" panose="020F0502020204030204" pitchFamily="34" charset="0"/>
                <a:cs typeface="Calibri" panose="020F050202020403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sym typeface="Wingdings" panose="05000000000000000000" pitchFamily="2" charset="2"/>
              </a:rPr>
              <a:t>Hamiltonian</a:t>
            </a:r>
            <a:endParaRPr lang="en-US" dirty="0"/>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A23BDC17-30CC-DAAE-2BF9-E187853DF31B}"/>
                  </a:ext>
                </a:extLst>
              </p:cNvPr>
              <p:cNvSpPr txBox="1"/>
              <p:nvPr/>
            </p:nvSpPr>
            <p:spPr>
              <a:xfrm>
                <a:off x="8085247" y="2670633"/>
                <a:ext cx="1668353" cy="523220"/>
              </a:xfrm>
              <a:prstGeom prst="rect">
                <a:avLst/>
              </a:prstGeom>
              <a:noFill/>
            </p:spPr>
            <p:txBody>
              <a:bodyPr wrap="square">
                <a:spAutoFit/>
              </a:bodyPr>
              <a:lstStyle/>
              <a:p>
                <a:r>
                  <a:rPr lang="en-US" sz="2800" dirty="0">
                    <a:solidFill>
                      <a:schemeClr val="accent4">
                        <a:lumMod val="50000"/>
                      </a:schemeClr>
                    </a:solidFill>
                    <a:cs typeface="Calibri" panose="020F0502020204030204" pitchFamily="34" charset="0"/>
                  </a:rPr>
                  <a:t>|𝜓(</a:t>
                </a:r>
                <a14:m>
                  <m:oMath xmlns:m="http://schemas.openxmlformats.org/officeDocument/2006/math">
                    <m:r>
                      <a:rPr lang="en-US" sz="2800" i="1" smtClean="0">
                        <a:solidFill>
                          <a:schemeClr val="accent4">
                            <a:lumMod val="50000"/>
                          </a:schemeClr>
                        </a:solidFill>
                        <a:latin typeface="Cambria Math" panose="02040503050406030204" pitchFamily="18" charset="0"/>
                        <a:ea typeface="Cambria Math" panose="02040503050406030204" pitchFamily="18" charset="0"/>
                        <a:cs typeface="Calibri" panose="020F0502020204030204" pitchFamily="34" charset="0"/>
                      </a:rPr>
                      <m:t>𝜃</m:t>
                    </m:r>
                    <m:r>
                      <a:rPr lang="en-US" sz="2800" b="0" i="1" smtClean="0">
                        <a:solidFill>
                          <a:schemeClr val="accent4">
                            <a:lumMod val="50000"/>
                          </a:schemeClr>
                        </a:solidFill>
                        <a:latin typeface="Cambria Math" panose="02040503050406030204" pitchFamily="18" charset="0"/>
                        <a:ea typeface="Cambria Math" panose="02040503050406030204" pitchFamily="18" charset="0"/>
                        <a:cs typeface="Calibri" panose="020F0502020204030204" pitchFamily="34" charset="0"/>
                      </a:rPr>
                      <m:t>)</m:t>
                    </m:r>
                  </m:oMath>
                </a14:m>
                <a:r>
                  <a:rPr lang="en-US" sz="2800" dirty="0">
                    <a:solidFill>
                      <a:schemeClr val="accent4">
                        <a:lumMod val="50000"/>
                      </a:schemeClr>
                    </a:solidFill>
                    <a:cs typeface="Calibri" panose="020F0502020204030204" pitchFamily="34" charset="0"/>
                  </a:rPr>
                  <a:t>⟩ </a:t>
                </a:r>
                <a:endParaRPr lang="en-US" sz="2800" dirty="0"/>
              </a:p>
            </p:txBody>
          </p:sp>
        </mc:Choice>
        <mc:Fallback xmlns="">
          <p:sp>
            <p:nvSpPr>
              <p:cNvPr id="9" name="TextBox 8">
                <a:extLst>
                  <a:ext uri="{FF2B5EF4-FFF2-40B4-BE49-F238E27FC236}">
                    <a16:creationId xmlns:a16="http://schemas.microsoft.com/office/drawing/2014/main" id="{A23BDC17-30CC-DAAE-2BF9-E187853DF31B}"/>
                  </a:ext>
                </a:extLst>
              </p:cNvPr>
              <p:cNvSpPr txBox="1">
                <a:spLocks noRot="1" noChangeAspect="1" noMove="1" noResize="1" noEditPoints="1" noAdjustHandles="1" noChangeArrowheads="1" noChangeShapeType="1" noTextEdit="1"/>
              </p:cNvSpPr>
              <p:nvPr/>
            </p:nvSpPr>
            <p:spPr>
              <a:xfrm>
                <a:off x="8085247" y="2670633"/>
                <a:ext cx="1668353" cy="523220"/>
              </a:xfrm>
              <a:prstGeom prst="rect">
                <a:avLst/>
              </a:prstGeom>
              <a:blipFill>
                <a:blip r:embed="rId4"/>
                <a:stretch>
                  <a:fillRect l="-7576" t="-14286" b="-28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76200E1C-4FEE-8533-C0D4-01176BA051DD}"/>
                  </a:ext>
                </a:extLst>
              </p:cNvPr>
              <p:cNvSpPr txBox="1">
                <a:spLocks/>
              </p:cNvSpPr>
              <p:nvPr/>
            </p:nvSpPr>
            <p:spPr>
              <a:xfrm>
                <a:off x="401250" y="4520791"/>
                <a:ext cx="5486400" cy="118597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just"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400" b="0" i="0" u="none" strike="noStrike" kern="1200" cap="none" spc="0" normalizeH="0" baseline="0" noProof="0" dirty="0">
                    <a:ln>
                      <a:noFill/>
                    </a:ln>
                    <a:solidFill>
                      <a:schemeClr val="accent4">
                        <a:lumMod val="50000"/>
                      </a:schemeClr>
                    </a:solidFill>
                    <a:effectLst/>
                    <a:uLnTx/>
                    <a:uFillTx/>
                    <a:latin typeface="Calibri" panose="020F0502020204030204" pitchFamily="34" charset="0"/>
                    <a:cs typeface="Calibri" panose="020F0502020204030204" pitchFamily="34" charset="0"/>
                  </a:rPr>
                  <a:t>Find </a:t>
                </a:r>
                <a14:m>
                  <m:oMath xmlns:m="http://schemas.openxmlformats.org/officeDocument/2006/math">
                    <m:r>
                      <a:rPr lang="en-US" sz="2400" b="0" i="1" smtClean="0">
                        <a:solidFill>
                          <a:schemeClr val="accent4">
                            <a:lumMod val="50000"/>
                          </a:schemeClr>
                        </a:solidFill>
                        <a:latin typeface="Cambria Math" panose="02040503050406030204" pitchFamily="18" charset="0"/>
                      </a:rPr>
                      <m:t>𝑥</m:t>
                    </m:r>
                  </m:oMath>
                </a14:m>
                <a:r>
                  <a:rPr kumimoji="0" lang="en-US" sz="2400" b="0" i="0" u="none" strike="noStrike" kern="1200" cap="none" spc="0" normalizeH="0" baseline="0" noProof="0" dirty="0">
                    <a:ln>
                      <a:noFill/>
                    </a:ln>
                    <a:solidFill>
                      <a:schemeClr val="accent4">
                        <a:lumMod val="50000"/>
                      </a:schemeClr>
                    </a:solidFill>
                    <a:effectLst/>
                    <a:uLnTx/>
                    <a:uFillTx/>
                    <a:latin typeface="Calibri" panose="020F0502020204030204" pitchFamily="34" charset="0"/>
                    <a:cs typeface="Calibri" panose="020F0502020204030204" pitchFamily="34" charset="0"/>
                  </a:rPr>
                  <a:t> for which the cost function has minimum/maximum</a:t>
                </a:r>
                <a:r>
                  <a:rPr kumimoji="0" lang="en-US" sz="2400" b="0" i="0" u="none" strike="noStrike" kern="1200" cap="none" spc="0" normalizeH="0" noProof="0" dirty="0">
                    <a:ln>
                      <a:noFill/>
                    </a:ln>
                    <a:solidFill>
                      <a:schemeClr val="accent4">
                        <a:lumMod val="50000"/>
                      </a:schemeClr>
                    </a:solidFill>
                    <a:effectLst/>
                    <a:uLnTx/>
                    <a:uFillTx/>
                    <a:latin typeface="Calibri" panose="020F0502020204030204" pitchFamily="34" charset="0"/>
                    <a:cs typeface="Calibri" panose="020F0502020204030204" pitchFamily="34" charset="0"/>
                  </a:rPr>
                  <a:t> value</a:t>
                </a:r>
                <a:endParaRPr kumimoji="0" lang="en-US" sz="2400" b="0" i="0" u="none" strike="noStrike" kern="1200" cap="none" spc="0" normalizeH="0" baseline="0" noProof="0" dirty="0">
                  <a:ln>
                    <a:noFill/>
                  </a:ln>
                  <a:solidFill>
                    <a:schemeClr val="accent4">
                      <a:lumMod val="50000"/>
                    </a:schemeClr>
                  </a:solidFill>
                  <a:effectLst/>
                  <a:uLnTx/>
                  <a:uFillTx/>
                  <a:latin typeface="Calibri" panose="020F0502020204030204" pitchFamily="34" charset="0"/>
                  <a:cs typeface="Calibri" panose="020F0502020204030204" pitchFamily="34" charset="0"/>
                </a:endParaRPr>
              </a:p>
            </p:txBody>
          </p:sp>
        </mc:Choice>
        <mc:Fallback xmlns="">
          <p:sp>
            <p:nvSpPr>
              <p:cNvPr id="11" name="Content Placeholder 2">
                <a:extLst>
                  <a:ext uri="{FF2B5EF4-FFF2-40B4-BE49-F238E27FC236}">
                    <a16:creationId xmlns:a16="http://schemas.microsoft.com/office/drawing/2014/main" id="{76200E1C-4FEE-8533-C0D4-01176BA051DD}"/>
                  </a:ext>
                </a:extLst>
              </p:cNvPr>
              <p:cNvSpPr txBox="1">
                <a:spLocks noRot="1" noChangeAspect="1" noMove="1" noResize="1" noEditPoints="1" noAdjustHandles="1" noChangeArrowheads="1" noChangeShapeType="1" noTextEdit="1"/>
              </p:cNvSpPr>
              <p:nvPr/>
            </p:nvSpPr>
            <p:spPr>
              <a:xfrm>
                <a:off x="401250" y="4520791"/>
                <a:ext cx="5486400" cy="1185973"/>
              </a:xfrm>
              <a:prstGeom prst="rect">
                <a:avLst/>
              </a:prstGeom>
              <a:blipFill>
                <a:blip r:embed="rId5"/>
                <a:stretch>
                  <a:fillRect l="-1617" t="-7447" r="-16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Content Placeholder 2">
                <a:extLst>
                  <a:ext uri="{FF2B5EF4-FFF2-40B4-BE49-F238E27FC236}">
                    <a16:creationId xmlns:a16="http://schemas.microsoft.com/office/drawing/2014/main" id="{9FCE2E93-AC2F-2FBB-8918-DE3B6E6FFBBF}"/>
                  </a:ext>
                </a:extLst>
              </p:cNvPr>
              <p:cNvSpPr txBox="1">
                <a:spLocks/>
              </p:cNvSpPr>
              <p:nvPr/>
            </p:nvSpPr>
            <p:spPr>
              <a:xfrm>
                <a:off x="6304352" y="4520790"/>
                <a:ext cx="5486400" cy="118597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just">
                  <a:buNone/>
                  <a:defRPr/>
                </a:pPr>
                <a:r>
                  <a:rPr kumimoji="0" lang="en-US" sz="2400" b="0" i="0" u="none" strike="noStrike" kern="1200" cap="none" spc="0" normalizeH="0" baseline="0" noProof="0" dirty="0">
                    <a:ln>
                      <a:noFill/>
                    </a:ln>
                    <a:solidFill>
                      <a:schemeClr val="accent4">
                        <a:lumMod val="50000"/>
                      </a:schemeClr>
                    </a:solidFill>
                    <a:effectLst/>
                    <a:uLnTx/>
                    <a:uFillTx/>
                    <a:latin typeface="Calibri" panose="020F0502020204030204" pitchFamily="34" charset="0"/>
                    <a:cs typeface="Calibri" panose="020F0502020204030204" pitchFamily="34" charset="0"/>
                  </a:rPr>
                  <a:t>Find</a:t>
                </a:r>
                <a14:m>
                  <m:oMath xmlns:m="http://schemas.openxmlformats.org/officeDocument/2006/math">
                    <m:r>
                      <a:rPr lang="en-US" sz="2400" noProof="0" dirty="0">
                        <a:solidFill>
                          <a:schemeClr val="accent4">
                            <a:lumMod val="50000"/>
                          </a:schemeClr>
                        </a:solidFill>
                        <a:latin typeface="Cambria Math" panose="02040503050406030204" pitchFamily="18" charset="0"/>
                        <a:ea typeface="Cambria Math" panose="02040503050406030204" pitchFamily="18" charset="0"/>
                        <a:cs typeface="Calibri" panose="020F0502020204030204" pitchFamily="34" charset="0"/>
                      </a:rPr>
                      <m:t> </m:t>
                    </m:r>
                    <m:r>
                      <a:rPr lang="en-US" sz="2400" i="1">
                        <a:solidFill>
                          <a:schemeClr val="accent4">
                            <a:lumMod val="50000"/>
                          </a:schemeClr>
                        </a:solidFill>
                        <a:latin typeface="Cambria Math" panose="02040503050406030204" pitchFamily="18" charset="0"/>
                        <a:ea typeface="Cambria Math" panose="02040503050406030204" pitchFamily="18" charset="0"/>
                        <a:cs typeface="Calibri" panose="020F0502020204030204" pitchFamily="34" charset="0"/>
                      </a:rPr>
                      <m:t>𝜃</m:t>
                    </m:r>
                  </m:oMath>
                </a14:m>
                <a:r>
                  <a:rPr kumimoji="0" lang="en-US" sz="2400" b="0" i="0" u="none" strike="noStrike" kern="1200" cap="none" spc="0" normalizeH="0" baseline="0" noProof="0" dirty="0">
                    <a:ln>
                      <a:noFill/>
                    </a:ln>
                    <a:solidFill>
                      <a:schemeClr val="accent4">
                        <a:lumMod val="50000"/>
                      </a:schemeClr>
                    </a:solidFill>
                    <a:effectLst/>
                    <a:uLnTx/>
                    <a:uFillTx/>
                    <a:latin typeface="Calibri" panose="020F0502020204030204" pitchFamily="34" charset="0"/>
                    <a:cs typeface="Calibri" panose="020F0502020204030204" pitchFamily="34" charset="0"/>
                  </a:rPr>
                  <a:t> for which the energy</a:t>
                </a:r>
                <a:r>
                  <a:rPr kumimoji="0" lang="en-US" sz="2400" b="0" i="0" u="none" strike="noStrike" kern="1200" cap="none" spc="0" normalizeH="0" noProof="0" dirty="0">
                    <a:ln>
                      <a:noFill/>
                    </a:ln>
                    <a:solidFill>
                      <a:schemeClr val="accent4">
                        <a:lumMod val="50000"/>
                      </a:schemeClr>
                    </a:solidFill>
                    <a:effectLst/>
                    <a:uLnTx/>
                    <a:uFillTx/>
                    <a:latin typeface="Calibri" panose="020F0502020204030204" pitchFamily="34" charset="0"/>
                    <a:cs typeface="Calibri" panose="020F0502020204030204" pitchFamily="34" charset="0"/>
                  </a:rPr>
                  <a:t> </a:t>
                </a:r>
                <a:r>
                  <a:rPr kumimoji="0" lang="en-US" sz="2400" b="0" i="0" u="none" strike="noStrike" kern="1200" cap="none" spc="0" normalizeH="0" baseline="0" noProof="0" dirty="0">
                    <a:ln>
                      <a:noFill/>
                    </a:ln>
                    <a:solidFill>
                      <a:schemeClr val="accent4">
                        <a:lumMod val="50000"/>
                      </a:schemeClr>
                    </a:solidFill>
                    <a:effectLst/>
                    <a:uLnTx/>
                    <a:uFillTx/>
                    <a:latin typeface="Calibri" panose="020F0502020204030204" pitchFamily="34" charset="0"/>
                    <a:cs typeface="Calibri" panose="020F0502020204030204" pitchFamily="34" charset="0"/>
                  </a:rPr>
                  <a:t>is minimum</a:t>
                </a:r>
              </a:p>
            </p:txBody>
          </p:sp>
        </mc:Choice>
        <mc:Fallback xmlns="">
          <p:sp>
            <p:nvSpPr>
              <p:cNvPr id="12" name="Content Placeholder 2">
                <a:extLst>
                  <a:ext uri="{FF2B5EF4-FFF2-40B4-BE49-F238E27FC236}">
                    <a16:creationId xmlns:a16="http://schemas.microsoft.com/office/drawing/2014/main" id="{9FCE2E93-AC2F-2FBB-8918-DE3B6E6FFBBF}"/>
                  </a:ext>
                </a:extLst>
              </p:cNvPr>
              <p:cNvSpPr txBox="1">
                <a:spLocks noRot="1" noChangeAspect="1" noMove="1" noResize="1" noEditPoints="1" noAdjustHandles="1" noChangeArrowheads="1" noChangeShapeType="1" noTextEdit="1"/>
              </p:cNvSpPr>
              <p:nvPr/>
            </p:nvSpPr>
            <p:spPr>
              <a:xfrm>
                <a:off x="6304352" y="4520790"/>
                <a:ext cx="5486400" cy="1185973"/>
              </a:xfrm>
              <a:prstGeom prst="rect">
                <a:avLst/>
              </a:prstGeom>
              <a:blipFill>
                <a:blip r:embed="rId6"/>
                <a:stretch>
                  <a:fillRect l="-1848" t="-7447"/>
                </a:stretch>
              </a:blipFill>
            </p:spPr>
            <p:txBody>
              <a:bodyPr/>
              <a:lstStyle/>
              <a:p>
                <a:r>
                  <a:rPr lang="en-US">
                    <a:noFill/>
                  </a:rPr>
                  <a:t> </a:t>
                </a:r>
              </a:p>
            </p:txBody>
          </p:sp>
        </mc:Fallback>
      </mc:AlternateContent>
    </p:spTree>
    <p:extLst>
      <p:ext uri="{BB962C8B-B14F-4D97-AF65-F5344CB8AC3E}">
        <p14:creationId xmlns:p14="http://schemas.microsoft.com/office/powerpoint/2010/main" val="2034924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5" grpId="0" animBg="1"/>
      <p:bldP spid="6" grpId="0" animBg="1"/>
      <p:bldP spid="7" grpId="0" animBg="1"/>
      <p:bldP spid="9" grpId="0"/>
      <p:bldP spid="11" grpId="0"/>
      <p:bldP spid="12"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FCAF57EB-3D10-C993-E3D8-E1B965F82382}"/>
              </a:ext>
            </a:extLst>
          </p:cNvPr>
          <p:cNvSpPr txBox="1">
            <a:spLocks/>
          </p:cNvSpPr>
          <p:nvPr/>
        </p:nvSpPr>
        <p:spPr>
          <a:xfrm>
            <a:off x="82062" y="39406"/>
            <a:ext cx="12027875" cy="101476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i="0" kern="1200" baseline="0">
                <a:solidFill>
                  <a:srgbClr val="A7934B"/>
                </a:solidFill>
                <a:latin typeface="Roboto" panose="02000000000000000000" pitchFamily="2" charset="0"/>
                <a:ea typeface="Roboto" panose="02000000000000000000" pitchFamily="2" charset="0"/>
                <a:cs typeface="Roboto" panose="02000000000000000000" pitchFamily="2" charset="0"/>
              </a:defRPr>
            </a:lvl1pPr>
          </a:lstStyle>
          <a:p>
            <a:pPr algn="ctr">
              <a:defRPr/>
            </a:pPr>
            <a:r>
              <a:rPr lang="en-US" dirty="0">
                <a:solidFill>
                  <a:srgbClr val="BE5700"/>
                </a:solidFill>
              </a:rPr>
              <a:t>Max-Cut Problems</a:t>
            </a:r>
          </a:p>
        </p:txBody>
      </p:sp>
      <p:cxnSp>
        <p:nvCxnSpPr>
          <p:cNvPr id="10" name="Straight Connector 9"/>
          <p:cNvCxnSpPr>
            <a:cxnSpLocks/>
          </p:cNvCxnSpPr>
          <p:nvPr/>
        </p:nvCxnSpPr>
        <p:spPr>
          <a:xfrm>
            <a:off x="0" y="1054167"/>
            <a:ext cx="12192000" cy="0"/>
          </a:xfrm>
          <a:prstGeom prst="line">
            <a:avLst/>
          </a:prstGeom>
          <a:ln w="19050">
            <a:solidFill>
              <a:srgbClr val="BF5700"/>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0867DB99-49B8-92B4-DEEC-ADA6D8375FCB}"/>
              </a:ext>
            </a:extLst>
          </p:cNvPr>
          <p:cNvSpPr txBox="1"/>
          <p:nvPr/>
        </p:nvSpPr>
        <p:spPr>
          <a:xfrm>
            <a:off x="-885" y="6126610"/>
            <a:ext cx="12192883" cy="731520"/>
          </a:xfrm>
          <a:prstGeom prst="rect">
            <a:avLst/>
          </a:prstGeom>
          <a:solidFill>
            <a:srgbClr val="BF5700"/>
          </a:solidFill>
        </p:spPr>
        <p:txBody>
          <a:bodyPr wrap="square" rtlCol="0">
            <a:noAutofit/>
          </a:bodyPr>
          <a:lstStyle/>
          <a:p>
            <a:pPr marL="0" marR="0" lvl="0" indent="0" algn="ctr" defTabSz="1091246"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Calibri"/>
                <a:ea typeface="+mn-ea"/>
                <a:cs typeface="+mn-cs"/>
              </a:rPr>
              <a:t>The 0s and 1s in the solution</a:t>
            </a:r>
            <a:r>
              <a:rPr kumimoji="0" lang="en-US" sz="2400" b="0" i="0" u="none" strike="noStrike" kern="0" cap="none" spc="0" normalizeH="0" noProof="0" dirty="0">
                <a:ln>
                  <a:noFill/>
                </a:ln>
                <a:solidFill>
                  <a:prstClr val="white"/>
                </a:solidFill>
                <a:effectLst/>
                <a:uLnTx/>
                <a:uFillTx/>
                <a:latin typeface="Calibri"/>
                <a:ea typeface="+mn-ea"/>
                <a:cs typeface="+mn-cs"/>
              </a:rPr>
              <a:t> string corresponds to the two sets</a:t>
            </a:r>
            <a:endParaRPr kumimoji="0" lang="en-US" sz="2400" b="0" i="0" u="none" strike="noStrike" kern="0" cap="none" spc="0" normalizeH="0" baseline="0" noProof="0" dirty="0">
              <a:ln>
                <a:noFill/>
              </a:ln>
              <a:solidFill>
                <a:prstClr val="white"/>
              </a:solidFill>
              <a:effectLst/>
              <a:uLnTx/>
              <a:uFillTx/>
              <a:latin typeface="Calibri"/>
              <a:ea typeface="+mn-ea"/>
              <a:cs typeface="+mn-cs"/>
            </a:endParaRPr>
          </a:p>
        </p:txBody>
      </p:sp>
      <p:sp>
        <p:nvSpPr>
          <p:cNvPr id="59" name="Content Placeholder 2">
            <a:extLst>
              <a:ext uri="{FF2B5EF4-FFF2-40B4-BE49-F238E27FC236}">
                <a16:creationId xmlns:a16="http://schemas.microsoft.com/office/drawing/2014/main" id="{D165EA4C-4A21-0B07-8606-4636602D9F0D}"/>
              </a:ext>
            </a:extLst>
          </p:cNvPr>
          <p:cNvSpPr txBox="1">
            <a:spLocks/>
          </p:cNvSpPr>
          <p:nvPr/>
        </p:nvSpPr>
        <p:spPr>
          <a:xfrm>
            <a:off x="5169998" y="1054167"/>
            <a:ext cx="7104062"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just"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b="0" i="0" u="none" strike="noStrike" kern="1200" cap="none" spc="0" normalizeH="0" baseline="0" noProof="0" dirty="0">
                <a:ln>
                  <a:noFill/>
                </a:ln>
                <a:solidFill>
                  <a:schemeClr val="accent4">
                    <a:lumMod val="50000"/>
                  </a:schemeClr>
                </a:solidFill>
                <a:effectLst/>
                <a:uLnTx/>
                <a:uFillTx/>
                <a:latin typeface="Calibri" panose="020F0502020204030204" pitchFamily="34" charset="0"/>
                <a:cs typeface="Calibri" panose="020F0502020204030204" pitchFamily="34" charset="0"/>
              </a:rPr>
              <a:t>Partition all nodes of given input graph into two set of nodes: Set-0 and Set-1 such that the partition maximizes the number of edges connecting Set-0 nodes to Set-1 nodes</a:t>
            </a:r>
          </a:p>
          <a:p>
            <a:pPr marL="0" marR="0" lvl="0" indent="0" algn="just"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b="0" i="0" u="none" strike="noStrike" kern="1200" cap="none" spc="0" normalizeH="0" baseline="0" noProof="0" dirty="0">
              <a:ln>
                <a:noFill/>
              </a:ln>
              <a:solidFill>
                <a:schemeClr val="accent4">
                  <a:lumMod val="50000"/>
                </a:schemeClr>
              </a:solidFill>
              <a:effectLst/>
              <a:uLnTx/>
              <a:uFillTx/>
              <a:latin typeface="Calibri" panose="020F0502020204030204" pitchFamily="34" charset="0"/>
              <a:cs typeface="Calibri" panose="020F0502020204030204" pitchFamily="34" charset="0"/>
            </a:endParaRPr>
          </a:p>
        </p:txBody>
      </p:sp>
      <p:grpSp>
        <p:nvGrpSpPr>
          <p:cNvPr id="60" name="Group 59">
            <a:extLst>
              <a:ext uri="{FF2B5EF4-FFF2-40B4-BE49-F238E27FC236}">
                <a16:creationId xmlns:a16="http://schemas.microsoft.com/office/drawing/2014/main" id="{8165896F-7F97-C0AF-A820-C1A2C2D58D80}"/>
              </a:ext>
            </a:extLst>
          </p:cNvPr>
          <p:cNvGrpSpPr/>
          <p:nvPr/>
        </p:nvGrpSpPr>
        <p:grpSpPr>
          <a:xfrm>
            <a:off x="375139" y="1704435"/>
            <a:ext cx="3737208" cy="2166997"/>
            <a:chOff x="1395176" y="2176293"/>
            <a:chExt cx="3737208" cy="2166997"/>
          </a:xfrm>
        </p:grpSpPr>
        <p:grpSp>
          <p:nvGrpSpPr>
            <p:cNvPr id="61" name="Group 60">
              <a:extLst>
                <a:ext uri="{FF2B5EF4-FFF2-40B4-BE49-F238E27FC236}">
                  <a16:creationId xmlns:a16="http://schemas.microsoft.com/office/drawing/2014/main" id="{25869186-94ED-C2D3-DA21-F1E7F63F3081}"/>
                </a:ext>
              </a:extLst>
            </p:cNvPr>
            <p:cNvGrpSpPr/>
            <p:nvPr/>
          </p:nvGrpSpPr>
          <p:grpSpPr>
            <a:xfrm>
              <a:off x="1395176" y="2176293"/>
              <a:ext cx="3737208" cy="2166997"/>
              <a:chOff x="1440643" y="3489795"/>
              <a:chExt cx="3737208" cy="2166997"/>
            </a:xfrm>
          </p:grpSpPr>
          <p:sp>
            <p:nvSpPr>
              <p:cNvPr id="64" name="Oval 63">
                <a:extLst>
                  <a:ext uri="{FF2B5EF4-FFF2-40B4-BE49-F238E27FC236}">
                    <a16:creationId xmlns:a16="http://schemas.microsoft.com/office/drawing/2014/main" id="{56E77FCC-A669-56A3-4151-DC331C0B4BCE}"/>
                  </a:ext>
                </a:extLst>
              </p:cNvPr>
              <p:cNvSpPr/>
              <p:nvPr/>
            </p:nvSpPr>
            <p:spPr>
              <a:xfrm>
                <a:off x="1440643" y="3668711"/>
                <a:ext cx="621388" cy="641596"/>
              </a:xfrm>
              <a:prstGeom prst="ellipse">
                <a:avLst/>
              </a:prstGeom>
              <a:solidFill>
                <a:srgbClr val="1CADE4"/>
              </a:solidFill>
              <a:ln w="12700" cap="flat" cmpd="sng" algn="ctr">
                <a:solidFill>
                  <a:srgbClr val="1CADE4">
                    <a:shade val="5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Univers"/>
                    <a:ea typeface="+mn-ea"/>
                    <a:cs typeface="+mn-cs"/>
                  </a:rPr>
                  <a:t>0</a:t>
                </a:r>
              </a:p>
            </p:txBody>
          </p:sp>
          <p:sp>
            <p:nvSpPr>
              <p:cNvPr id="65" name="Oval 64">
                <a:extLst>
                  <a:ext uri="{FF2B5EF4-FFF2-40B4-BE49-F238E27FC236}">
                    <a16:creationId xmlns:a16="http://schemas.microsoft.com/office/drawing/2014/main" id="{86AED1EB-D6CB-DF24-6D89-50E74613DF9A}"/>
                  </a:ext>
                </a:extLst>
              </p:cNvPr>
              <p:cNvSpPr/>
              <p:nvPr/>
            </p:nvSpPr>
            <p:spPr>
              <a:xfrm>
                <a:off x="4556463" y="4855121"/>
                <a:ext cx="621388" cy="641596"/>
              </a:xfrm>
              <a:prstGeom prst="ellipse">
                <a:avLst/>
              </a:prstGeom>
              <a:solidFill>
                <a:srgbClr val="1CADE4"/>
              </a:solidFill>
              <a:ln w="12700" cap="flat" cmpd="sng" algn="ctr">
                <a:solidFill>
                  <a:srgbClr val="1CADE4">
                    <a:shade val="5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Univers"/>
                    <a:ea typeface="+mn-ea"/>
                    <a:cs typeface="+mn-cs"/>
                  </a:rPr>
                  <a:t>4</a:t>
                </a:r>
              </a:p>
            </p:txBody>
          </p:sp>
          <p:sp>
            <p:nvSpPr>
              <p:cNvPr id="66" name="Oval 65">
                <a:extLst>
                  <a:ext uri="{FF2B5EF4-FFF2-40B4-BE49-F238E27FC236}">
                    <a16:creationId xmlns:a16="http://schemas.microsoft.com/office/drawing/2014/main" id="{432F7721-5EE1-D4B0-F780-BD5232488D49}"/>
                  </a:ext>
                </a:extLst>
              </p:cNvPr>
              <p:cNvSpPr/>
              <p:nvPr/>
            </p:nvSpPr>
            <p:spPr>
              <a:xfrm>
                <a:off x="1440643" y="5015196"/>
                <a:ext cx="621388" cy="641596"/>
              </a:xfrm>
              <a:prstGeom prst="ellipse">
                <a:avLst/>
              </a:prstGeom>
              <a:solidFill>
                <a:srgbClr val="1CADE4"/>
              </a:solidFill>
              <a:ln w="12700" cap="flat" cmpd="sng" algn="ctr">
                <a:solidFill>
                  <a:srgbClr val="1CADE4">
                    <a:shade val="5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Univers"/>
                    <a:ea typeface="+mn-ea"/>
                    <a:cs typeface="+mn-cs"/>
                  </a:rPr>
                  <a:t>1</a:t>
                </a:r>
              </a:p>
            </p:txBody>
          </p:sp>
          <p:cxnSp>
            <p:nvCxnSpPr>
              <p:cNvPr id="67" name="Straight Connector 66">
                <a:extLst>
                  <a:ext uri="{FF2B5EF4-FFF2-40B4-BE49-F238E27FC236}">
                    <a16:creationId xmlns:a16="http://schemas.microsoft.com/office/drawing/2014/main" id="{A1D89E64-6D10-9C1F-CB56-7CD4DDD0AE05}"/>
                  </a:ext>
                </a:extLst>
              </p:cNvPr>
              <p:cNvCxnSpPr>
                <a:cxnSpLocks/>
              </p:cNvCxnSpPr>
              <p:nvPr/>
            </p:nvCxnSpPr>
            <p:spPr>
              <a:xfrm>
                <a:off x="2062031" y="4071643"/>
                <a:ext cx="2535860" cy="1022142"/>
              </a:xfrm>
              <a:prstGeom prst="line">
                <a:avLst/>
              </a:prstGeom>
              <a:noFill/>
              <a:ln w="28575" cap="flat" cmpd="sng" algn="ctr">
                <a:solidFill>
                  <a:srgbClr val="000000"/>
                </a:solidFill>
                <a:prstDash val="solid"/>
                <a:miter lim="800000"/>
              </a:ln>
              <a:effectLst/>
            </p:spPr>
          </p:cxnSp>
          <p:cxnSp>
            <p:nvCxnSpPr>
              <p:cNvPr id="68" name="Straight Connector 67">
                <a:extLst>
                  <a:ext uri="{FF2B5EF4-FFF2-40B4-BE49-F238E27FC236}">
                    <a16:creationId xmlns:a16="http://schemas.microsoft.com/office/drawing/2014/main" id="{A01E0942-3DD2-6280-1C04-D84F2DA4DD09}"/>
                  </a:ext>
                </a:extLst>
              </p:cNvPr>
              <p:cNvCxnSpPr>
                <a:cxnSpLocks/>
              </p:cNvCxnSpPr>
              <p:nvPr/>
            </p:nvCxnSpPr>
            <p:spPr>
              <a:xfrm flipV="1">
                <a:off x="2049790" y="3831879"/>
                <a:ext cx="2548101" cy="1403788"/>
              </a:xfrm>
              <a:prstGeom prst="line">
                <a:avLst/>
              </a:prstGeom>
              <a:noFill/>
              <a:ln w="28575" cap="flat" cmpd="sng" algn="ctr">
                <a:solidFill>
                  <a:srgbClr val="000000"/>
                </a:solidFill>
                <a:prstDash val="solid"/>
                <a:miter lim="800000"/>
              </a:ln>
              <a:effectLst/>
            </p:spPr>
          </p:cxnSp>
          <p:sp>
            <p:nvSpPr>
              <p:cNvPr id="69" name="Oval 68">
                <a:extLst>
                  <a:ext uri="{FF2B5EF4-FFF2-40B4-BE49-F238E27FC236}">
                    <a16:creationId xmlns:a16="http://schemas.microsoft.com/office/drawing/2014/main" id="{785939D9-9D0A-47C4-2961-320CADADDB73}"/>
                  </a:ext>
                </a:extLst>
              </p:cNvPr>
              <p:cNvSpPr/>
              <p:nvPr/>
            </p:nvSpPr>
            <p:spPr>
              <a:xfrm>
                <a:off x="2975168" y="4213525"/>
                <a:ext cx="621388" cy="641596"/>
              </a:xfrm>
              <a:prstGeom prst="ellipse">
                <a:avLst/>
              </a:prstGeom>
              <a:solidFill>
                <a:srgbClr val="1CADE4"/>
              </a:solidFill>
              <a:ln w="12700" cap="flat" cmpd="sng" algn="ctr">
                <a:solidFill>
                  <a:srgbClr val="1CADE4">
                    <a:shade val="5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Univers"/>
                    <a:ea typeface="+mn-ea"/>
                    <a:cs typeface="+mn-cs"/>
                  </a:rPr>
                  <a:t>2</a:t>
                </a:r>
              </a:p>
            </p:txBody>
          </p:sp>
          <p:sp>
            <p:nvSpPr>
              <p:cNvPr id="70" name="Oval 69">
                <a:extLst>
                  <a:ext uri="{FF2B5EF4-FFF2-40B4-BE49-F238E27FC236}">
                    <a16:creationId xmlns:a16="http://schemas.microsoft.com/office/drawing/2014/main" id="{F73F58A3-8E68-C040-161F-547DA71467A4}"/>
                  </a:ext>
                </a:extLst>
              </p:cNvPr>
              <p:cNvSpPr/>
              <p:nvPr/>
            </p:nvSpPr>
            <p:spPr>
              <a:xfrm>
                <a:off x="4445037" y="3489795"/>
                <a:ext cx="621388" cy="641596"/>
              </a:xfrm>
              <a:prstGeom prst="ellipse">
                <a:avLst/>
              </a:prstGeom>
              <a:solidFill>
                <a:srgbClr val="1CADE4"/>
              </a:solidFill>
              <a:ln w="12700" cap="flat" cmpd="sng" algn="ctr">
                <a:solidFill>
                  <a:srgbClr val="1CADE4">
                    <a:shade val="5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Univers"/>
                    <a:ea typeface="+mn-ea"/>
                    <a:cs typeface="+mn-cs"/>
                  </a:rPr>
                  <a:t>3</a:t>
                </a:r>
              </a:p>
            </p:txBody>
          </p:sp>
        </p:grpSp>
        <p:cxnSp>
          <p:nvCxnSpPr>
            <p:cNvPr id="62" name="Straight Connector 61">
              <a:extLst>
                <a:ext uri="{FF2B5EF4-FFF2-40B4-BE49-F238E27FC236}">
                  <a16:creationId xmlns:a16="http://schemas.microsoft.com/office/drawing/2014/main" id="{A5B926D6-8332-EF76-8908-EEDAA6A286F8}"/>
                </a:ext>
              </a:extLst>
            </p:cNvPr>
            <p:cNvCxnSpPr>
              <a:cxnSpLocks/>
              <a:stCxn id="64" idx="4"/>
            </p:cNvCxnSpPr>
            <p:nvPr/>
          </p:nvCxnSpPr>
          <p:spPr>
            <a:xfrm flipH="1">
              <a:off x="1703786" y="2996805"/>
              <a:ext cx="2084" cy="704889"/>
            </a:xfrm>
            <a:prstGeom prst="line">
              <a:avLst/>
            </a:prstGeom>
            <a:noFill/>
            <a:ln w="28575" cap="flat" cmpd="sng" algn="ctr">
              <a:solidFill>
                <a:srgbClr val="000000"/>
              </a:solidFill>
              <a:prstDash val="solid"/>
              <a:miter lim="800000"/>
            </a:ln>
            <a:effectLst/>
          </p:spPr>
        </p:cxnSp>
        <p:cxnSp>
          <p:nvCxnSpPr>
            <p:cNvPr id="63" name="Straight Connector 62">
              <a:extLst>
                <a:ext uri="{FF2B5EF4-FFF2-40B4-BE49-F238E27FC236}">
                  <a16:creationId xmlns:a16="http://schemas.microsoft.com/office/drawing/2014/main" id="{7868045F-B0B6-1E5F-6089-C6D00DC61ACF}"/>
                </a:ext>
              </a:extLst>
            </p:cNvPr>
            <p:cNvCxnSpPr>
              <a:cxnSpLocks/>
            </p:cNvCxnSpPr>
            <p:nvPr/>
          </p:nvCxnSpPr>
          <p:spPr>
            <a:xfrm flipH="1">
              <a:off x="4783565" y="2836943"/>
              <a:ext cx="2084" cy="704889"/>
            </a:xfrm>
            <a:prstGeom prst="line">
              <a:avLst/>
            </a:prstGeom>
            <a:noFill/>
            <a:ln w="28575" cap="flat" cmpd="sng" algn="ctr">
              <a:solidFill>
                <a:srgbClr val="000000"/>
              </a:solidFill>
              <a:prstDash val="solid"/>
              <a:miter lim="800000"/>
            </a:ln>
            <a:effectLst/>
          </p:spPr>
        </p:cxnSp>
      </p:grpSp>
      <p:sp>
        <p:nvSpPr>
          <p:cNvPr id="71" name="TextBox 70">
            <a:extLst>
              <a:ext uri="{FF2B5EF4-FFF2-40B4-BE49-F238E27FC236}">
                <a16:creationId xmlns:a16="http://schemas.microsoft.com/office/drawing/2014/main" id="{4C356600-EA28-4B3B-1A81-5FE53A315FFF}"/>
              </a:ext>
            </a:extLst>
          </p:cNvPr>
          <p:cNvSpPr txBox="1"/>
          <p:nvPr/>
        </p:nvSpPr>
        <p:spPr>
          <a:xfrm>
            <a:off x="1601713" y="1367315"/>
            <a:ext cx="1313245" cy="369332"/>
          </a:xfrm>
          <a:prstGeom prst="rect">
            <a:avLst/>
          </a:prstGeom>
          <a:noFill/>
        </p:spPr>
        <p:txBody>
          <a:bodyPr wrap="none" rtlCol="0">
            <a:spAutoFit/>
          </a:bodyPr>
          <a:lstStyle/>
          <a:p>
            <a:pPr defTabSz="457200"/>
            <a:r>
              <a:rPr lang="en-US" dirty="0">
                <a:solidFill>
                  <a:srgbClr val="000000"/>
                </a:solidFill>
                <a:latin typeface="Univers"/>
              </a:rPr>
              <a:t>Input Graph</a:t>
            </a:r>
          </a:p>
        </p:txBody>
      </p:sp>
      <p:sp>
        <p:nvSpPr>
          <p:cNvPr id="72" name="TextBox 71">
            <a:extLst>
              <a:ext uri="{FF2B5EF4-FFF2-40B4-BE49-F238E27FC236}">
                <a16:creationId xmlns:a16="http://schemas.microsoft.com/office/drawing/2014/main" id="{0DE81FAB-09CD-8C36-FFD8-0C01F4EAEB91}"/>
              </a:ext>
            </a:extLst>
          </p:cNvPr>
          <p:cNvSpPr txBox="1"/>
          <p:nvPr/>
        </p:nvSpPr>
        <p:spPr>
          <a:xfrm>
            <a:off x="675056" y="4314173"/>
            <a:ext cx="2974532" cy="369332"/>
          </a:xfrm>
          <a:prstGeom prst="rect">
            <a:avLst/>
          </a:prstGeom>
          <a:noFill/>
        </p:spPr>
        <p:txBody>
          <a:bodyPr wrap="none" rtlCol="0">
            <a:spAutoFit/>
          </a:bodyPr>
          <a:lstStyle/>
          <a:p>
            <a:pPr defTabSz="457200"/>
            <a:r>
              <a:rPr lang="en-US" dirty="0">
                <a:solidFill>
                  <a:srgbClr val="000000"/>
                </a:solidFill>
                <a:latin typeface="Univers"/>
              </a:rPr>
              <a:t>Example Cut: {0,1,2} and {3,4}</a:t>
            </a:r>
          </a:p>
        </p:txBody>
      </p:sp>
      <p:sp>
        <p:nvSpPr>
          <p:cNvPr id="73" name="Rectangle 72">
            <a:extLst>
              <a:ext uri="{FF2B5EF4-FFF2-40B4-BE49-F238E27FC236}">
                <a16:creationId xmlns:a16="http://schemas.microsoft.com/office/drawing/2014/main" id="{96E27CE1-00E2-F2BC-3F19-531F07C2A223}"/>
              </a:ext>
            </a:extLst>
          </p:cNvPr>
          <p:cNvSpPr/>
          <p:nvPr/>
        </p:nvSpPr>
        <p:spPr>
          <a:xfrm>
            <a:off x="263155" y="1831825"/>
            <a:ext cx="2434082" cy="2091500"/>
          </a:xfrm>
          <a:prstGeom prst="rect">
            <a:avLst/>
          </a:prstGeom>
          <a:noFill/>
          <a:ln w="12700" cap="flat" cmpd="sng" algn="ctr">
            <a:solidFill>
              <a:srgbClr val="1CADE4">
                <a:shade val="50000"/>
              </a:srgbClr>
            </a:solidFill>
            <a:prstDash val="dash"/>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Univers"/>
              <a:ea typeface="+mn-ea"/>
              <a:cs typeface="+mn-cs"/>
            </a:endParaRPr>
          </a:p>
        </p:txBody>
      </p:sp>
      <p:sp>
        <p:nvSpPr>
          <p:cNvPr id="74" name="Rectangle 73">
            <a:extLst>
              <a:ext uri="{FF2B5EF4-FFF2-40B4-BE49-F238E27FC236}">
                <a16:creationId xmlns:a16="http://schemas.microsoft.com/office/drawing/2014/main" id="{F7D7EC76-5E6C-EF4C-E87F-35E005E37E5F}"/>
              </a:ext>
            </a:extLst>
          </p:cNvPr>
          <p:cNvSpPr/>
          <p:nvPr/>
        </p:nvSpPr>
        <p:spPr>
          <a:xfrm>
            <a:off x="1673048" y="2168580"/>
            <a:ext cx="1075658" cy="1139845"/>
          </a:xfrm>
          <a:prstGeom prst="rect">
            <a:avLst/>
          </a:prstGeom>
          <a:noFill/>
          <a:ln w="12700" cap="flat" cmpd="sng" algn="ctr">
            <a:solidFill>
              <a:srgbClr val="1CADE4">
                <a:shade val="50000"/>
              </a:srgbClr>
            </a:solidFill>
            <a:prstDash val="dash"/>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Univers"/>
              <a:ea typeface="+mn-ea"/>
              <a:cs typeface="+mn-cs"/>
            </a:endParaRPr>
          </a:p>
        </p:txBody>
      </p:sp>
      <p:graphicFrame>
        <p:nvGraphicFramePr>
          <p:cNvPr id="75" name="Table 9">
            <a:extLst>
              <a:ext uri="{FF2B5EF4-FFF2-40B4-BE49-F238E27FC236}">
                <a16:creationId xmlns:a16="http://schemas.microsoft.com/office/drawing/2014/main" id="{C37EB757-8950-E265-1177-B19D87AB2E0F}"/>
              </a:ext>
            </a:extLst>
          </p:cNvPr>
          <p:cNvGraphicFramePr>
            <a:graphicFrameLocks noGrp="1"/>
          </p:cNvGraphicFramePr>
          <p:nvPr>
            <p:extLst>
              <p:ext uri="{D42A27DB-BD31-4B8C-83A1-F6EECF244321}">
                <p14:modId xmlns:p14="http://schemas.microsoft.com/office/powerpoint/2010/main" val="3910948999"/>
              </p:ext>
            </p:extLst>
          </p:nvPr>
        </p:nvGraphicFramePr>
        <p:xfrm>
          <a:off x="5253443" y="2685126"/>
          <a:ext cx="6838800" cy="3291840"/>
        </p:xfrm>
        <a:graphic>
          <a:graphicData uri="http://schemas.openxmlformats.org/drawingml/2006/table">
            <a:tbl>
              <a:tblPr firstRow="1" bandRow="1"/>
              <a:tblGrid>
                <a:gridCol w="1709700">
                  <a:extLst>
                    <a:ext uri="{9D8B030D-6E8A-4147-A177-3AD203B41FA5}">
                      <a16:colId xmlns:a16="http://schemas.microsoft.com/office/drawing/2014/main" val="4174190715"/>
                    </a:ext>
                  </a:extLst>
                </a:gridCol>
                <a:gridCol w="1709700">
                  <a:extLst>
                    <a:ext uri="{9D8B030D-6E8A-4147-A177-3AD203B41FA5}">
                      <a16:colId xmlns:a16="http://schemas.microsoft.com/office/drawing/2014/main" val="4089264378"/>
                    </a:ext>
                  </a:extLst>
                </a:gridCol>
                <a:gridCol w="1709700">
                  <a:extLst>
                    <a:ext uri="{9D8B030D-6E8A-4147-A177-3AD203B41FA5}">
                      <a16:colId xmlns:a16="http://schemas.microsoft.com/office/drawing/2014/main" val="2858314752"/>
                    </a:ext>
                  </a:extLst>
                </a:gridCol>
                <a:gridCol w="1709700">
                  <a:extLst>
                    <a:ext uri="{9D8B030D-6E8A-4147-A177-3AD203B41FA5}">
                      <a16:colId xmlns:a16="http://schemas.microsoft.com/office/drawing/2014/main" val="2366134208"/>
                    </a:ext>
                  </a:extLst>
                </a:gridCol>
              </a:tblGrid>
              <a:tr h="334219">
                <a:tc>
                  <a:txBody>
                    <a:bodyPr/>
                    <a:lstStyle>
                      <a:lvl1pPr marL="0" algn="l" defTabSz="609585" rtl="0" eaLnBrk="1" latinLnBrk="0" hangingPunct="1">
                        <a:defRPr sz="2400" b="1" kern="1200">
                          <a:solidFill>
                            <a:schemeClr val="lt1"/>
                          </a:solidFill>
                          <a:latin typeface="Univers"/>
                        </a:defRPr>
                      </a:lvl1pPr>
                      <a:lvl2pPr marL="609585" algn="l" defTabSz="609585" rtl="0" eaLnBrk="1" latinLnBrk="0" hangingPunct="1">
                        <a:defRPr sz="2400" b="1" kern="1200">
                          <a:solidFill>
                            <a:schemeClr val="lt1"/>
                          </a:solidFill>
                          <a:latin typeface="Univers"/>
                        </a:defRPr>
                      </a:lvl2pPr>
                      <a:lvl3pPr marL="1219170" algn="l" defTabSz="609585" rtl="0" eaLnBrk="1" latinLnBrk="0" hangingPunct="1">
                        <a:defRPr sz="2400" b="1" kern="1200">
                          <a:solidFill>
                            <a:schemeClr val="lt1"/>
                          </a:solidFill>
                          <a:latin typeface="Univers"/>
                        </a:defRPr>
                      </a:lvl3pPr>
                      <a:lvl4pPr marL="1828754" algn="l" defTabSz="609585" rtl="0" eaLnBrk="1" latinLnBrk="0" hangingPunct="1">
                        <a:defRPr sz="2400" b="1" kern="1200">
                          <a:solidFill>
                            <a:schemeClr val="lt1"/>
                          </a:solidFill>
                          <a:latin typeface="Univers"/>
                        </a:defRPr>
                      </a:lvl4pPr>
                      <a:lvl5pPr marL="2438339" algn="l" defTabSz="609585" rtl="0" eaLnBrk="1" latinLnBrk="0" hangingPunct="1">
                        <a:defRPr sz="2400" b="1" kern="1200">
                          <a:solidFill>
                            <a:schemeClr val="lt1"/>
                          </a:solidFill>
                          <a:latin typeface="Univers"/>
                        </a:defRPr>
                      </a:lvl5pPr>
                      <a:lvl6pPr marL="3047924" algn="l" defTabSz="609585" rtl="0" eaLnBrk="1" latinLnBrk="0" hangingPunct="1">
                        <a:defRPr sz="2400" b="1" kern="1200">
                          <a:solidFill>
                            <a:schemeClr val="lt1"/>
                          </a:solidFill>
                          <a:latin typeface="Univers"/>
                        </a:defRPr>
                      </a:lvl6pPr>
                      <a:lvl7pPr marL="3657509" algn="l" defTabSz="609585" rtl="0" eaLnBrk="1" latinLnBrk="0" hangingPunct="1">
                        <a:defRPr sz="2400" b="1" kern="1200">
                          <a:solidFill>
                            <a:schemeClr val="lt1"/>
                          </a:solidFill>
                          <a:latin typeface="Univers"/>
                        </a:defRPr>
                      </a:lvl7pPr>
                      <a:lvl8pPr marL="4267093" algn="l" defTabSz="609585" rtl="0" eaLnBrk="1" latinLnBrk="0" hangingPunct="1">
                        <a:defRPr sz="2400" b="1" kern="1200">
                          <a:solidFill>
                            <a:schemeClr val="lt1"/>
                          </a:solidFill>
                          <a:latin typeface="Univers"/>
                        </a:defRPr>
                      </a:lvl8pPr>
                      <a:lvl9pPr marL="4876678" algn="l" defTabSz="609585" rtl="0" eaLnBrk="1" latinLnBrk="0" hangingPunct="1">
                        <a:defRPr sz="2400" b="1" kern="1200">
                          <a:solidFill>
                            <a:schemeClr val="lt1"/>
                          </a:solidFill>
                          <a:latin typeface="Univers"/>
                        </a:defRPr>
                      </a:lvl9pPr>
                    </a:lstStyle>
                    <a:p>
                      <a:pPr algn="ctr"/>
                      <a:r>
                        <a:rPr lang="en-US" dirty="0"/>
                        <a:t>Set-0 Nodes</a:t>
                      </a:r>
                    </a:p>
                  </a:txBody>
                  <a:tcP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000000"/>
                    </a:solidFill>
                  </a:tcPr>
                </a:tc>
                <a:tc>
                  <a:txBody>
                    <a:bodyPr/>
                    <a:lstStyle>
                      <a:lvl1pPr marL="0" algn="l" defTabSz="609585" rtl="0" eaLnBrk="1" latinLnBrk="0" hangingPunct="1">
                        <a:defRPr sz="2400" b="1" kern="1200">
                          <a:solidFill>
                            <a:schemeClr val="lt1"/>
                          </a:solidFill>
                          <a:latin typeface="Univers"/>
                        </a:defRPr>
                      </a:lvl1pPr>
                      <a:lvl2pPr marL="609585" algn="l" defTabSz="609585" rtl="0" eaLnBrk="1" latinLnBrk="0" hangingPunct="1">
                        <a:defRPr sz="2400" b="1" kern="1200">
                          <a:solidFill>
                            <a:schemeClr val="lt1"/>
                          </a:solidFill>
                          <a:latin typeface="Univers"/>
                        </a:defRPr>
                      </a:lvl2pPr>
                      <a:lvl3pPr marL="1219170" algn="l" defTabSz="609585" rtl="0" eaLnBrk="1" latinLnBrk="0" hangingPunct="1">
                        <a:defRPr sz="2400" b="1" kern="1200">
                          <a:solidFill>
                            <a:schemeClr val="lt1"/>
                          </a:solidFill>
                          <a:latin typeface="Univers"/>
                        </a:defRPr>
                      </a:lvl3pPr>
                      <a:lvl4pPr marL="1828754" algn="l" defTabSz="609585" rtl="0" eaLnBrk="1" latinLnBrk="0" hangingPunct="1">
                        <a:defRPr sz="2400" b="1" kern="1200">
                          <a:solidFill>
                            <a:schemeClr val="lt1"/>
                          </a:solidFill>
                          <a:latin typeface="Univers"/>
                        </a:defRPr>
                      </a:lvl4pPr>
                      <a:lvl5pPr marL="2438339" algn="l" defTabSz="609585" rtl="0" eaLnBrk="1" latinLnBrk="0" hangingPunct="1">
                        <a:defRPr sz="2400" b="1" kern="1200">
                          <a:solidFill>
                            <a:schemeClr val="lt1"/>
                          </a:solidFill>
                          <a:latin typeface="Univers"/>
                        </a:defRPr>
                      </a:lvl5pPr>
                      <a:lvl6pPr marL="3047924" algn="l" defTabSz="609585" rtl="0" eaLnBrk="1" latinLnBrk="0" hangingPunct="1">
                        <a:defRPr sz="2400" b="1" kern="1200">
                          <a:solidFill>
                            <a:schemeClr val="lt1"/>
                          </a:solidFill>
                          <a:latin typeface="Univers"/>
                        </a:defRPr>
                      </a:lvl6pPr>
                      <a:lvl7pPr marL="3657509" algn="l" defTabSz="609585" rtl="0" eaLnBrk="1" latinLnBrk="0" hangingPunct="1">
                        <a:defRPr sz="2400" b="1" kern="1200">
                          <a:solidFill>
                            <a:schemeClr val="lt1"/>
                          </a:solidFill>
                          <a:latin typeface="Univers"/>
                        </a:defRPr>
                      </a:lvl7pPr>
                      <a:lvl8pPr marL="4267093" algn="l" defTabSz="609585" rtl="0" eaLnBrk="1" latinLnBrk="0" hangingPunct="1">
                        <a:defRPr sz="2400" b="1" kern="1200">
                          <a:solidFill>
                            <a:schemeClr val="lt1"/>
                          </a:solidFill>
                          <a:latin typeface="Univers"/>
                        </a:defRPr>
                      </a:lvl8pPr>
                      <a:lvl9pPr marL="4876678" algn="l" defTabSz="609585" rtl="0" eaLnBrk="1" latinLnBrk="0" hangingPunct="1">
                        <a:defRPr sz="2400" b="1" kern="1200">
                          <a:solidFill>
                            <a:schemeClr val="lt1"/>
                          </a:solidFill>
                          <a:latin typeface="Univers"/>
                        </a:defRPr>
                      </a:lvl9pPr>
                    </a:lstStyle>
                    <a:p>
                      <a:pPr algn="ctr"/>
                      <a:r>
                        <a:rPr lang="en-US" dirty="0"/>
                        <a:t>Set-1 Nodes</a:t>
                      </a:r>
                    </a:p>
                  </a:txBody>
                  <a:tcP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000000"/>
                    </a:solidFill>
                  </a:tcPr>
                </a:tc>
                <a:tc>
                  <a:txBody>
                    <a:bodyPr/>
                    <a:lstStyle>
                      <a:lvl1pPr marL="0" algn="l" defTabSz="609585" rtl="0" eaLnBrk="1" latinLnBrk="0" hangingPunct="1">
                        <a:defRPr sz="2400" b="1" kern="1200">
                          <a:solidFill>
                            <a:schemeClr val="lt1"/>
                          </a:solidFill>
                          <a:latin typeface="Univers"/>
                        </a:defRPr>
                      </a:lvl1pPr>
                      <a:lvl2pPr marL="609585" algn="l" defTabSz="609585" rtl="0" eaLnBrk="1" latinLnBrk="0" hangingPunct="1">
                        <a:defRPr sz="2400" b="1" kern="1200">
                          <a:solidFill>
                            <a:schemeClr val="lt1"/>
                          </a:solidFill>
                          <a:latin typeface="Univers"/>
                        </a:defRPr>
                      </a:lvl2pPr>
                      <a:lvl3pPr marL="1219170" algn="l" defTabSz="609585" rtl="0" eaLnBrk="1" latinLnBrk="0" hangingPunct="1">
                        <a:defRPr sz="2400" b="1" kern="1200">
                          <a:solidFill>
                            <a:schemeClr val="lt1"/>
                          </a:solidFill>
                          <a:latin typeface="Univers"/>
                        </a:defRPr>
                      </a:lvl3pPr>
                      <a:lvl4pPr marL="1828754" algn="l" defTabSz="609585" rtl="0" eaLnBrk="1" latinLnBrk="0" hangingPunct="1">
                        <a:defRPr sz="2400" b="1" kern="1200">
                          <a:solidFill>
                            <a:schemeClr val="lt1"/>
                          </a:solidFill>
                          <a:latin typeface="Univers"/>
                        </a:defRPr>
                      </a:lvl4pPr>
                      <a:lvl5pPr marL="2438339" algn="l" defTabSz="609585" rtl="0" eaLnBrk="1" latinLnBrk="0" hangingPunct="1">
                        <a:defRPr sz="2400" b="1" kern="1200">
                          <a:solidFill>
                            <a:schemeClr val="lt1"/>
                          </a:solidFill>
                          <a:latin typeface="Univers"/>
                        </a:defRPr>
                      </a:lvl5pPr>
                      <a:lvl6pPr marL="3047924" algn="l" defTabSz="609585" rtl="0" eaLnBrk="1" latinLnBrk="0" hangingPunct="1">
                        <a:defRPr sz="2400" b="1" kern="1200">
                          <a:solidFill>
                            <a:schemeClr val="lt1"/>
                          </a:solidFill>
                          <a:latin typeface="Univers"/>
                        </a:defRPr>
                      </a:lvl6pPr>
                      <a:lvl7pPr marL="3657509" algn="l" defTabSz="609585" rtl="0" eaLnBrk="1" latinLnBrk="0" hangingPunct="1">
                        <a:defRPr sz="2400" b="1" kern="1200">
                          <a:solidFill>
                            <a:schemeClr val="lt1"/>
                          </a:solidFill>
                          <a:latin typeface="Univers"/>
                        </a:defRPr>
                      </a:lvl7pPr>
                      <a:lvl8pPr marL="4267093" algn="l" defTabSz="609585" rtl="0" eaLnBrk="1" latinLnBrk="0" hangingPunct="1">
                        <a:defRPr sz="2400" b="1" kern="1200">
                          <a:solidFill>
                            <a:schemeClr val="lt1"/>
                          </a:solidFill>
                          <a:latin typeface="Univers"/>
                        </a:defRPr>
                      </a:lvl8pPr>
                      <a:lvl9pPr marL="4876678" algn="l" defTabSz="609585" rtl="0" eaLnBrk="1" latinLnBrk="0" hangingPunct="1">
                        <a:defRPr sz="2400" b="1" kern="1200">
                          <a:solidFill>
                            <a:schemeClr val="lt1"/>
                          </a:solidFill>
                          <a:latin typeface="Univers"/>
                        </a:defRPr>
                      </a:lvl9pPr>
                    </a:lstStyle>
                    <a:p>
                      <a:pPr algn="ctr"/>
                      <a:r>
                        <a:rPr lang="en-US" dirty="0"/>
                        <a:t>Edges cut</a:t>
                      </a:r>
                    </a:p>
                  </a:txBody>
                  <a:tcP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000000"/>
                    </a:solidFill>
                  </a:tcPr>
                </a:tc>
                <a:tc>
                  <a:txBody>
                    <a:bodyPr/>
                    <a:lstStyle>
                      <a:lvl1pPr marL="0" algn="l" defTabSz="609585" rtl="0" eaLnBrk="1" latinLnBrk="0" hangingPunct="1">
                        <a:defRPr sz="2400" b="1" kern="1200">
                          <a:solidFill>
                            <a:schemeClr val="lt1"/>
                          </a:solidFill>
                          <a:latin typeface="Univers"/>
                        </a:defRPr>
                      </a:lvl1pPr>
                      <a:lvl2pPr marL="609585" algn="l" defTabSz="609585" rtl="0" eaLnBrk="1" latinLnBrk="0" hangingPunct="1">
                        <a:defRPr sz="2400" b="1" kern="1200">
                          <a:solidFill>
                            <a:schemeClr val="lt1"/>
                          </a:solidFill>
                          <a:latin typeface="Univers"/>
                        </a:defRPr>
                      </a:lvl2pPr>
                      <a:lvl3pPr marL="1219170" algn="l" defTabSz="609585" rtl="0" eaLnBrk="1" latinLnBrk="0" hangingPunct="1">
                        <a:defRPr sz="2400" b="1" kern="1200">
                          <a:solidFill>
                            <a:schemeClr val="lt1"/>
                          </a:solidFill>
                          <a:latin typeface="Univers"/>
                        </a:defRPr>
                      </a:lvl3pPr>
                      <a:lvl4pPr marL="1828754" algn="l" defTabSz="609585" rtl="0" eaLnBrk="1" latinLnBrk="0" hangingPunct="1">
                        <a:defRPr sz="2400" b="1" kern="1200">
                          <a:solidFill>
                            <a:schemeClr val="lt1"/>
                          </a:solidFill>
                          <a:latin typeface="Univers"/>
                        </a:defRPr>
                      </a:lvl4pPr>
                      <a:lvl5pPr marL="2438339" algn="l" defTabSz="609585" rtl="0" eaLnBrk="1" latinLnBrk="0" hangingPunct="1">
                        <a:defRPr sz="2400" b="1" kern="1200">
                          <a:solidFill>
                            <a:schemeClr val="lt1"/>
                          </a:solidFill>
                          <a:latin typeface="Univers"/>
                        </a:defRPr>
                      </a:lvl5pPr>
                      <a:lvl6pPr marL="3047924" algn="l" defTabSz="609585" rtl="0" eaLnBrk="1" latinLnBrk="0" hangingPunct="1">
                        <a:defRPr sz="2400" b="1" kern="1200">
                          <a:solidFill>
                            <a:schemeClr val="lt1"/>
                          </a:solidFill>
                          <a:latin typeface="Univers"/>
                        </a:defRPr>
                      </a:lvl6pPr>
                      <a:lvl7pPr marL="3657509" algn="l" defTabSz="609585" rtl="0" eaLnBrk="1" latinLnBrk="0" hangingPunct="1">
                        <a:defRPr sz="2400" b="1" kern="1200">
                          <a:solidFill>
                            <a:schemeClr val="lt1"/>
                          </a:solidFill>
                          <a:latin typeface="Univers"/>
                        </a:defRPr>
                      </a:lvl7pPr>
                      <a:lvl8pPr marL="4267093" algn="l" defTabSz="609585" rtl="0" eaLnBrk="1" latinLnBrk="0" hangingPunct="1">
                        <a:defRPr sz="2400" b="1" kern="1200">
                          <a:solidFill>
                            <a:schemeClr val="lt1"/>
                          </a:solidFill>
                          <a:latin typeface="Univers"/>
                        </a:defRPr>
                      </a:lvl8pPr>
                      <a:lvl9pPr marL="4876678" algn="l" defTabSz="609585" rtl="0" eaLnBrk="1" latinLnBrk="0" hangingPunct="1">
                        <a:defRPr sz="2400" b="1" kern="1200">
                          <a:solidFill>
                            <a:schemeClr val="lt1"/>
                          </a:solidFill>
                          <a:latin typeface="Univers"/>
                        </a:defRPr>
                      </a:lvl9pPr>
                    </a:lstStyle>
                    <a:p>
                      <a:pPr algn="ctr"/>
                      <a:r>
                        <a:rPr lang="en-US" dirty="0"/>
                        <a:t>Solution String</a:t>
                      </a:r>
                    </a:p>
                  </a:txBody>
                  <a:tcP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000000"/>
                    </a:solidFill>
                  </a:tcPr>
                </a:tc>
                <a:extLst>
                  <a:ext uri="{0D108BD9-81ED-4DB2-BD59-A6C34878D82A}">
                    <a16:rowId xmlns:a16="http://schemas.microsoft.com/office/drawing/2014/main" val="3776888468"/>
                  </a:ext>
                </a:extLst>
              </a:tr>
              <a:tr h="334219">
                <a:tc>
                  <a:txBody>
                    <a:bodyPr/>
                    <a:lstStyle>
                      <a:lvl1pPr marL="0" algn="l" defTabSz="609585" rtl="0" eaLnBrk="1" latinLnBrk="0" hangingPunct="1">
                        <a:defRPr sz="2400" kern="1200">
                          <a:solidFill>
                            <a:schemeClr val="dk1"/>
                          </a:solidFill>
                          <a:latin typeface="Univers"/>
                        </a:defRPr>
                      </a:lvl1pPr>
                      <a:lvl2pPr marL="609585" algn="l" defTabSz="609585" rtl="0" eaLnBrk="1" latinLnBrk="0" hangingPunct="1">
                        <a:defRPr sz="2400" kern="1200">
                          <a:solidFill>
                            <a:schemeClr val="dk1"/>
                          </a:solidFill>
                          <a:latin typeface="Univers"/>
                        </a:defRPr>
                      </a:lvl2pPr>
                      <a:lvl3pPr marL="1219170" algn="l" defTabSz="609585" rtl="0" eaLnBrk="1" latinLnBrk="0" hangingPunct="1">
                        <a:defRPr sz="2400" kern="1200">
                          <a:solidFill>
                            <a:schemeClr val="dk1"/>
                          </a:solidFill>
                          <a:latin typeface="Univers"/>
                        </a:defRPr>
                      </a:lvl3pPr>
                      <a:lvl4pPr marL="1828754" algn="l" defTabSz="609585" rtl="0" eaLnBrk="1" latinLnBrk="0" hangingPunct="1">
                        <a:defRPr sz="2400" kern="1200">
                          <a:solidFill>
                            <a:schemeClr val="dk1"/>
                          </a:solidFill>
                          <a:latin typeface="Univers"/>
                        </a:defRPr>
                      </a:lvl4pPr>
                      <a:lvl5pPr marL="2438339" algn="l" defTabSz="609585" rtl="0" eaLnBrk="1" latinLnBrk="0" hangingPunct="1">
                        <a:defRPr sz="2400" kern="1200">
                          <a:solidFill>
                            <a:schemeClr val="dk1"/>
                          </a:solidFill>
                          <a:latin typeface="Univers"/>
                        </a:defRPr>
                      </a:lvl5pPr>
                      <a:lvl6pPr marL="3047924" algn="l" defTabSz="609585" rtl="0" eaLnBrk="1" latinLnBrk="0" hangingPunct="1">
                        <a:defRPr sz="2400" kern="1200">
                          <a:solidFill>
                            <a:schemeClr val="dk1"/>
                          </a:solidFill>
                          <a:latin typeface="Univers"/>
                        </a:defRPr>
                      </a:lvl6pPr>
                      <a:lvl7pPr marL="3657509" algn="l" defTabSz="609585" rtl="0" eaLnBrk="1" latinLnBrk="0" hangingPunct="1">
                        <a:defRPr sz="2400" kern="1200">
                          <a:solidFill>
                            <a:schemeClr val="dk1"/>
                          </a:solidFill>
                          <a:latin typeface="Univers"/>
                        </a:defRPr>
                      </a:lvl7pPr>
                      <a:lvl8pPr marL="4267093" algn="l" defTabSz="609585" rtl="0" eaLnBrk="1" latinLnBrk="0" hangingPunct="1">
                        <a:defRPr sz="2400" kern="1200">
                          <a:solidFill>
                            <a:schemeClr val="dk1"/>
                          </a:solidFill>
                          <a:latin typeface="Univers"/>
                        </a:defRPr>
                      </a:lvl8pPr>
                      <a:lvl9pPr marL="4876678" algn="l" defTabSz="609585" rtl="0" eaLnBrk="1" latinLnBrk="0" hangingPunct="1">
                        <a:defRPr sz="2400" kern="1200">
                          <a:solidFill>
                            <a:schemeClr val="dk1"/>
                          </a:solidFill>
                          <a:latin typeface="Univers"/>
                        </a:defRPr>
                      </a:lvl9pPr>
                    </a:lstStyle>
                    <a:p>
                      <a:pPr algn="ctr"/>
                      <a:r>
                        <a:rPr lang="en-US" dirty="0"/>
                        <a:t>0, 1, 2</a:t>
                      </a:r>
                    </a:p>
                  </a:txBody>
                  <a:tcP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000000">
                        <a:tint val="40000"/>
                      </a:srgbClr>
                    </a:solidFill>
                  </a:tcPr>
                </a:tc>
                <a:tc>
                  <a:txBody>
                    <a:bodyPr/>
                    <a:lstStyle>
                      <a:lvl1pPr marL="0" algn="l" defTabSz="609585" rtl="0" eaLnBrk="1" latinLnBrk="0" hangingPunct="1">
                        <a:defRPr sz="2400" kern="1200">
                          <a:solidFill>
                            <a:schemeClr val="dk1"/>
                          </a:solidFill>
                          <a:latin typeface="Univers"/>
                        </a:defRPr>
                      </a:lvl1pPr>
                      <a:lvl2pPr marL="609585" algn="l" defTabSz="609585" rtl="0" eaLnBrk="1" latinLnBrk="0" hangingPunct="1">
                        <a:defRPr sz="2400" kern="1200">
                          <a:solidFill>
                            <a:schemeClr val="dk1"/>
                          </a:solidFill>
                          <a:latin typeface="Univers"/>
                        </a:defRPr>
                      </a:lvl2pPr>
                      <a:lvl3pPr marL="1219170" algn="l" defTabSz="609585" rtl="0" eaLnBrk="1" latinLnBrk="0" hangingPunct="1">
                        <a:defRPr sz="2400" kern="1200">
                          <a:solidFill>
                            <a:schemeClr val="dk1"/>
                          </a:solidFill>
                          <a:latin typeface="Univers"/>
                        </a:defRPr>
                      </a:lvl3pPr>
                      <a:lvl4pPr marL="1828754" algn="l" defTabSz="609585" rtl="0" eaLnBrk="1" latinLnBrk="0" hangingPunct="1">
                        <a:defRPr sz="2400" kern="1200">
                          <a:solidFill>
                            <a:schemeClr val="dk1"/>
                          </a:solidFill>
                          <a:latin typeface="Univers"/>
                        </a:defRPr>
                      </a:lvl4pPr>
                      <a:lvl5pPr marL="2438339" algn="l" defTabSz="609585" rtl="0" eaLnBrk="1" latinLnBrk="0" hangingPunct="1">
                        <a:defRPr sz="2400" kern="1200">
                          <a:solidFill>
                            <a:schemeClr val="dk1"/>
                          </a:solidFill>
                          <a:latin typeface="Univers"/>
                        </a:defRPr>
                      </a:lvl5pPr>
                      <a:lvl6pPr marL="3047924" algn="l" defTabSz="609585" rtl="0" eaLnBrk="1" latinLnBrk="0" hangingPunct="1">
                        <a:defRPr sz="2400" kern="1200">
                          <a:solidFill>
                            <a:schemeClr val="dk1"/>
                          </a:solidFill>
                          <a:latin typeface="Univers"/>
                        </a:defRPr>
                      </a:lvl6pPr>
                      <a:lvl7pPr marL="3657509" algn="l" defTabSz="609585" rtl="0" eaLnBrk="1" latinLnBrk="0" hangingPunct="1">
                        <a:defRPr sz="2400" kern="1200">
                          <a:solidFill>
                            <a:schemeClr val="dk1"/>
                          </a:solidFill>
                          <a:latin typeface="Univers"/>
                        </a:defRPr>
                      </a:lvl7pPr>
                      <a:lvl8pPr marL="4267093" algn="l" defTabSz="609585" rtl="0" eaLnBrk="1" latinLnBrk="0" hangingPunct="1">
                        <a:defRPr sz="2400" kern="1200">
                          <a:solidFill>
                            <a:schemeClr val="dk1"/>
                          </a:solidFill>
                          <a:latin typeface="Univers"/>
                        </a:defRPr>
                      </a:lvl8pPr>
                      <a:lvl9pPr marL="4876678" algn="l" defTabSz="609585" rtl="0" eaLnBrk="1" latinLnBrk="0" hangingPunct="1">
                        <a:defRPr sz="2400" kern="1200">
                          <a:solidFill>
                            <a:schemeClr val="dk1"/>
                          </a:solidFill>
                          <a:latin typeface="Univers"/>
                        </a:defRPr>
                      </a:lvl9pPr>
                    </a:lstStyle>
                    <a:p>
                      <a:pPr algn="ctr"/>
                      <a:r>
                        <a:rPr lang="en-US" dirty="0"/>
                        <a:t>3, 4</a:t>
                      </a:r>
                    </a:p>
                  </a:txBody>
                  <a:tcP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000000">
                        <a:tint val="40000"/>
                      </a:srgbClr>
                    </a:solidFill>
                  </a:tcPr>
                </a:tc>
                <a:tc>
                  <a:txBody>
                    <a:bodyPr/>
                    <a:lstStyle>
                      <a:lvl1pPr marL="0" algn="l" defTabSz="609585" rtl="0" eaLnBrk="1" latinLnBrk="0" hangingPunct="1">
                        <a:defRPr sz="2400" kern="1200">
                          <a:solidFill>
                            <a:schemeClr val="dk1"/>
                          </a:solidFill>
                          <a:latin typeface="Univers"/>
                        </a:defRPr>
                      </a:lvl1pPr>
                      <a:lvl2pPr marL="609585" algn="l" defTabSz="609585" rtl="0" eaLnBrk="1" latinLnBrk="0" hangingPunct="1">
                        <a:defRPr sz="2400" kern="1200">
                          <a:solidFill>
                            <a:schemeClr val="dk1"/>
                          </a:solidFill>
                          <a:latin typeface="Univers"/>
                        </a:defRPr>
                      </a:lvl2pPr>
                      <a:lvl3pPr marL="1219170" algn="l" defTabSz="609585" rtl="0" eaLnBrk="1" latinLnBrk="0" hangingPunct="1">
                        <a:defRPr sz="2400" kern="1200">
                          <a:solidFill>
                            <a:schemeClr val="dk1"/>
                          </a:solidFill>
                          <a:latin typeface="Univers"/>
                        </a:defRPr>
                      </a:lvl3pPr>
                      <a:lvl4pPr marL="1828754" algn="l" defTabSz="609585" rtl="0" eaLnBrk="1" latinLnBrk="0" hangingPunct="1">
                        <a:defRPr sz="2400" kern="1200">
                          <a:solidFill>
                            <a:schemeClr val="dk1"/>
                          </a:solidFill>
                          <a:latin typeface="Univers"/>
                        </a:defRPr>
                      </a:lvl4pPr>
                      <a:lvl5pPr marL="2438339" algn="l" defTabSz="609585" rtl="0" eaLnBrk="1" latinLnBrk="0" hangingPunct="1">
                        <a:defRPr sz="2400" kern="1200">
                          <a:solidFill>
                            <a:schemeClr val="dk1"/>
                          </a:solidFill>
                          <a:latin typeface="Univers"/>
                        </a:defRPr>
                      </a:lvl5pPr>
                      <a:lvl6pPr marL="3047924" algn="l" defTabSz="609585" rtl="0" eaLnBrk="1" latinLnBrk="0" hangingPunct="1">
                        <a:defRPr sz="2400" kern="1200">
                          <a:solidFill>
                            <a:schemeClr val="dk1"/>
                          </a:solidFill>
                          <a:latin typeface="Univers"/>
                        </a:defRPr>
                      </a:lvl6pPr>
                      <a:lvl7pPr marL="3657509" algn="l" defTabSz="609585" rtl="0" eaLnBrk="1" latinLnBrk="0" hangingPunct="1">
                        <a:defRPr sz="2400" kern="1200">
                          <a:solidFill>
                            <a:schemeClr val="dk1"/>
                          </a:solidFill>
                          <a:latin typeface="Univers"/>
                        </a:defRPr>
                      </a:lvl7pPr>
                      <a:lvl8pPr marL="4267093" algn="l" defTabSz="609585" rtl="0" eaLnBrk="1" latinLnBrk="0" hangingPunct="1">
                        <a:defRPr sz="2400" kern="1200">
                          <a:solidFill>
                            <a:schemeClr val="dk1"/>
                          </a:solidFill>
                          <a:latin typeface="Univers"/>
                        </a:defRPr>
                      </a:lvl8pPr>
                      <a:lvl9pPr marL="4876678" algn="l" defTabSz="609585" rtl="0" eaLnBrk="1" latinLnBrk="0" hangingPunct="1">
                        <a:defRPr sz="2400" kern="1200">
                          <a:solidFill>
                            <a:schemeClr val="dk1"/>
                          </a:solidFill>
                          <a:latin typeface="Univers"/>
                        </a:defRPr>
                      </a:lvl9pPr>
                    </a:lstStyle>
                    <a:p>
                      <a:pPr algn="ctr"/>
                      <a:r>
                        <a:rPr lang="en-US" dirty="0"/>
                        <a:t>E</a:t>
                      </a:r>
                      <a:r>
                        <a:rPr lang="en-US" baseline="-25000" dirty="0"/>
                        <a:t>23  </a:t>
                      </a:r>
                      <a:r>
                        <a:rPr lang="en-US" baseline="0" dirty="0"/>
                        <a:t>and E</a:t>
                      </a:r>
                      <a:r>
                        <a:rPr lang="en-US" baseline="-25000" dirty="0"/>
                        <a:t>24</a:t>
                      </a:r>
                    </a:p>
                  </a:txBody>
                  <a:tcP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000000">
                        <a:tint val="40000"/>
                      </a:srgbClr>
                    </a:solidFill>
                  </a:tcPr>
                </a:tc>
                <a:tc>
                  <a:txBody>
                    <a:bodyPr/>
                    <a:lstStyle>
                      <a:lvl1pPr marL="0" algn="l" defTabSz="609585" rtl="0" eaLnBrk="1" latinLnBrk="0" hangingPunct="1">
                        <a:defRPr sz="2400" kern="1200">
                          <a:solidFill>
                            <a:schemeClr val="dk1"/>
                          </a:solidFill>
                          <a:latin typeface="Univers"/>
                        </a:defRPr>
                      </a:lvl1pPr>
                      <a:lvl2pPr marL="609585" algn="l" defTabSz="609585" rtl="0" eaLnBrk="1" latinLnBrk="0" hangingPunct="1">
                        <a:defRPr sz="2400" kern="1200">
                          <a:solidFill>
                            <a:schemeClr val="dk1"/>
                          </a:solidFill>
                          <a:latin typeface="Univers"/>
                        </a:defRPr>
                      </a:lvl2pPr>
                      <a:lvl3pPr marL="1219170" algn="l" defTabSz="609585" rtl="0" eaLnBrk="1" latinLnBrk="0" hangingPunct="1">
                        <a:defRPr sz="2400" kern="1200">
                          <a:solidFill>
                            <a:schemeClr val="dk1"/>
                          </a:solidFill>
                          <a:latin typeface="Univers"/>
                        </a:defRPr>
                      </a:lvl3pPr>
                      <a:lvl4pPr marL="1828754" algn="l" defTabSz="609585" rtl="0" eaLnBrk="1" latinLnBrk="0" hangingPunct="1">
                        <a:defRPr sz="2400" kern="1200">
                          <a:solidFill>
                            <a:schemeClr val="dk1"/>
                          </a:solidFill>
                          <a:latin typeface="Univers"/>
                        </a:defRPr>
                      </a:lvl4pPr>
                      <a:lvl5pPr marL="2438339" algn="l" defTabSz="609585" rtl="0" eaLnBrk="1" latinLnBrk="0" hangingPunct="1">
                        <a:defRPr sz="2400" kern="1200">
                          <a:solidFill>
                            <a:schemeClr val="dk1"/>
                          </a:solidFill>
                          <a:latin typeface="Univers"/>
                        </a:defRPr>
                      </a:lvl5pPr>
                      <a:lvl6pPr marL="3047924" algn="l" defTabSz="609585" rtl="0" eaLnBrk="1" latinLnBrk="0" hangingPunct="1">
                        <a:defRPr sz="2400" kern="1200">
                          <a:solidFill>
                            <a:schemeClr val="dk1"/>
                          </a:solidFill>
                          <a:latin typeface="Univers"/>
                        </a:defRPr>
                      </a:lvl6pPr>
                      <a:lvl7pPr marL="3657509" algn="l" defTabSz="609585" rtl="0" eaLnBrk="1" latinLnBrk="0" hangingPunct="1">
                        <a:defRPr sz="2400" kern="1200">
                          <a:solidFill>
                            <a:schemeClr val="dk1"/>
                          </a:solidFill>
                          <a:latin typeface="Univers"/>
                        </a:defRPr>
                      </a:lvl7pPr>
                      <a:lvl8pPr marL="4267093" algn="l" defTabSz="609585" rtl="0" eaLnBrk="1" latinLnBrk="0" hangingPunct="1">
                        <a:defRPr sz="2400" kern="1200">
                          <a:solidFill>
                            <a:schemeClr val="dk1"/>
                          </a:solidFill>
                          <a:latin typeface="Univers"/>
                        </a:defRPr>
                      </a:lvl8pPr>
                      <a:lvl9pPr marL="4876678" algn="l" defTabSz="609585" rtl="0" eaLnBrk="1" latinLnBrk="0" hangingPunct="1">
                        <a:defRPr sz="2400" kern="1200">
                          <a:solidFill>
                            <a:schemeClr val="dk1"/>
                          </a:solidFill>
                          <a:latin typeface="Univers"/>
                        </a:defRPr>
                      </a:lvl9pPr>
                    </a:lstStyle>
                    <a:p>
                      <a:pPr algn="ctr"/>
                      <a:r>
                        <a:rPr lang="en-US" dirty="0"/>
                        <a:t>11000</a:t>
                      </a:r>
                    </a:p>
                  </a:txBody>
                  <a:tcP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000000">
                        <a:tint val="40000"/>
                      </a:srgbClr>
                    </a:solidFill>
                  </a:tcPr>
                </a:tc>
                <a:extLst>
                  <a:ext uri="{0D108BD9-81ED-4DB2-BD59-A6C34878D82A}">
                    <a16:rowId xmlns:a16="http://schemas.microsoft.com/office/drawing/2014/main" val="1259432986"/>
                  </a:ext>
                </a:extLst>
              </a:tr>
              <a:tr h="584884">
                <a:tc>
                  <a:txBody>
                    <a:bodyPr/>
                    <a:lstStyle>
                      <a:lvl1pPr marL="0" algn="l" defTabSz="609585" rtl="0" eaLnBrk="1" latinLnBrk="0" hangingPunct="1">
                        <a:defRPr sz="2400" kern="1200">
                          <a:solidFill>
                            <a:schemeClr val="dk1"/>
                          </a:solidFill>
                          <a:latin typeface="Univers"/>
                        </a:defRPr>
                      </a:lvl1pPr>
                      <a:lvl2pPr marL="609585" algn="l" defTabSz="609585" rtl="0" eaLnBrk="1" latinLnBrk="0" hangingPunct="1">
                        <a:defRPr sz="2400" kern="1200">
                          <a:solidFill>
                            <a:schemeClr val="dk1"/>
                          </a:solidFill>
                          <a:latin typeface="Univers"/>
                        </a:defRPr>
                      </a:lvl2pPr>
                      <a:lvl3pPr marL="1219170" algn="l" defTabSz="609585" rtl="0" eaLnBrk="1" latinLnBrk="0" hangingPunct="1">
                        <a:defRPr sz="2400" kern="1200">
                          <a:solidFill>
                            <a:schemeClr val="dk1"/>
                          </a:solidFill>
                          <a:latin typeface="Univers"/>
                        </a:defRPr>
                      </a:lvl3pPr>
                      <a:lvl4pPr marL="1828754" algn="l" defTabSz="609585" rtl="0" eaLnBrk="1" latinLnBrk="0" hangingPunct="1">
                        <a:defRPr sz="2400" kern="1200">
                          <a:solidFill>
                            <a:schemeClr val="dk1"/>
                          </a:solidFill>
                          <a:latin typeface="Univers"/>
                        </a:defRPr>
                      </a:lvl4pPr>
                      <a:lvl5pPr marL="2438339" algn="l" defTabSz="609585" rtl="0" eaLnBrk="1" latinLnBrk="0" hangingPunct="1">
                        <a:defRPr sz="2400" kern="1200">
                          <a:solidFill>
                            <a:schemeClr val="dk1"/>
                          </a:solidFill>
                          <a:latin typeface="Univers"/>
                        </a:defRPr>
                      </a:lvl5pPr>
                      <a:lvl6pPr marL="3047924" algn="l" defTabSz="609585" rtl="0" eaLnBrk="1" latinLnBrk="0" hangingPunct="1">
                        <a:defRPr sz="2400" kern="1200">
                          <a:solidFill>
                            <a:schemeClr val="dk1"/>
                          </a:solidFill>
                          <a:latin typeface="Univers"/>
                        </a:defRPr>
                      </a:lvl6pPr>
                      <a:lvl7pPr marL="3657509" algn="l" defTabSz="609585" rtl="0" eaLnBrk="1" latinLnBrk="0" hangingPunct="1">
                        <a:defRPr sz="2400" kern="1200">
                          <a:solidFill>
                            <a:schemeClr val="dk1"/>
                          </a:solidFill>
                          <a:latin typeface="Univers"/>
                        </a:defRPr>
                      </a:lvl7pPr>
                      <a:lvl8pPr marL="4267093" algn="l" defTabSz="609585" rtl="0" eaLnBrk="1" latinLnBrk="0" hangingPunct="1">
                        <a:defRPr sz="2400" kern="1200">
                          <a:solidFill>
                            <a:schemeClr val="dk1"/>
                          </a:solidFill>
                          <a:latin typeface="Univers"/>
                        </a:defRPr>
                      </a:lvl8pPr>
                      <a:lvl9pPr marL="4876678" algn="l" defTabSz="609585" rtl="0" eaLnBrk="1" latinLnBrk="0" hangingPunct="1">
                        <a:defRPr sz="2400" kern="1200">
                          <a:solidFill>
                            <a:schemeClr val="dk1"/>
                          </a:solidFill>
                          <a:latin typeface="Univers"/>
                        </a:defRPr>
                      </a:lvl9pPr>
                    </a:lstStyle>
                    <a:p>
                      <a:pPr algn="ctr"/>
                      <a:r>
                        <a:rPr lang="en-US" dirty="0"/>
                        <a:t>1, 2, 3</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0000">
                        <a:tint val="20000"/>
                      </a:srgbClr>
                    </a:solidFill>
                  </a:tcPr>
                </a:tc>
                <a:tc>
                  <a:txBody>
                    <a:bodyPr/>
                    <a:lstStyle>
                      <a:lvl1pPr marL="0" algn="l" defTabSz="609585" rtl="0" eaLnBrk="1" latinLnBrk="0" hangingPunct="1">
                        <a:defRPr sz="2400" kern="1200">
                          <a:solidFill>
                            <a:schemeClr val="dk1"/>
                          </a:solidFill>
                          <a:latin typeface="Univers"/>
                        </a:defRPr>
                      </a:lvl1pPr>
                      <a:lvl2pPr marL="609585" algn="l" defTabSz="609585" rtl="0" eaLnBrk="1" latinLnBrk="0" hangingPunct="1">
                        <a:defRPr sz="2400" kern="1200">
                          <a:solidFill>
                            <a:schemeClr val="dk1"/>
                          </a:solidFill>
                          <a:latin typeface="Univers"/>
                        </a:defRPr>
                      </a:lvl2pPr>
                      <a:lvl3pPr marL="1219170" algn="l" defTabSz="609585" rtl="0" eaLnBrk="1" latinLnBrk="0" hangingPunct="1">
                        <a:defRPr sz="2400" kern="1200">
                          <a:solidFill>
                            <a:schemeClr val="dk1"/>
                          </a:solidFill>
                          <a:latin typeface="Univers"/>
                        </a:defRPr>
                      </a:lvl3pPr>
                      <a:lvl4pPr marL="1828754" algn="l" defTabSz="609585" rtl="0" eaLnBrk="1" latinLnBrk="0" hangingPunct="1">
                        <a:defRPr sz="2400" kern="1200">
                          <a:solidFill>
                            <a:schemeClr val="dk1"/>
                          </a:solidFill>
                          <a:latin typeface="Univers"/>
                        </a:defRPr>
                      </a:lvl4pPr>
                      <a:lvl5pPr marL="2438339" algn="l" defTabSz="609585" rtl="0" eaLnBrk="1" latinLnBrk="0" hangingPunct="1">
                        <a:defRPr sz="2400" kern="1200">
                          <a:solidFill>
                            <a:schemeClr val="dk1"/>
                          </a:solidFill>
                          <a:latin typeface="Univers"/>
                        </a:defRPr>
                      </a:lvl5pPr>
                      <a:lvl6pPr marL="3047924" algn="l" defTabSz="609585" rtl="0" eaLnBrk="1" latinLnBrk="0" hangingPunct="1">
                        <a:defRPr sz="2400" kern="1200">
                          <a:solidFill>
                            <a:schemeClr val="dk1"/>
                          </a:solidFill>
                          <a:latin typeface="Univers"/>
                        </a:defRPr>
                      </a:lvl6pPr>
                      <a:lvl7pPr marL="3657509" algn="l" defTabSz="609585" rtl="0" eaLnBrk="1" latinLnBrk="0" hangingPunct="1">
                        <a:defRPr sz="2400" kern="1200">
                          <a:solidFill>
                            <a:schemeClr val="dk1"/>
                          </a:solidFill>
                          <a:latin typeface="Univers"/>
                        </a:defRPr>
                      </a:lvl7pPr>
                      <a:lvl8pPr marL="4267093" algn="l" defTabSz="609585" rtl="0" eaLnBrk="1" latinLnBrk="0" hangingPunct="1">
                        <a:defRPr sz="2400" kern="1200">
                          <a:solidFill>
                            <a:schemeClr val="dk1"/>
                          </a:solidFill>
                          <a:latin typeface="Univers"/>
                        </a:defRPr>
                      </a:lvl8pPr>
                      <a:lvl9pPr marL="4876678" algn="l" defTabSz="609585" rtl="0" eaLnBrk="1" latinLnBrk="0" hangingPunct="1">
                        <a:defRPr sz="2400" kern="1200">
                          <a:solidFill>
                            <a:schemeClr val="dk1"/>
                          </a:solidFill>
                          <a:latin typeface="Univers"/>
                        </a:defRPr>
                      </a:lvl9pPr>
                    </a:lstStyle>
                    <a:p>
                      <a:pPr algn="ctr"/>
                      <a:r>
                        <a:rPr lang="en-US" dirty="0"/>
                        <a:t>0, 4</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0000">
                        <a:tint val="20000"/>
                      </a:srgbClr>
                    </a:solidFill>
                  </a:tcPr>
                </a:tc>
                <a:tc>
                  <a:txBody>
                    <a:bodyPr/>
                    <a:lstStyle>
                      <a:lvl1pPr marL="0" algn="l" defTabSz="609585" rtl="0" eaLnBrk="1" latinLnBrk="0" hangingPunct="1">
                        <a:defRPr sz="2400" kern="1200">
                          <a:solidFill>
                            <a:schemeClr val="dk1"/>
                          </a:solidFill>
                          <a:latin typeface="Univers"/>
                        </a:defRPr>
                      </a:lvl1pPr>
                      <a:lvl2pPr marL="609585" algn="l" defTabSz="609585" rtl="0" eaLnBrk="1" latinLnBrk="0" hangingPunct="1">
                        <a:defRPr sz="2400" kern="1200">
                          <a:solidFill>
                            <a:schemeClr val="dk1"/>
                          </a:solidFill>
                          <a:latin typeface="Univers"/>
                        </a:defRPr>
                      </a:lvl2pPr>
                      <a:lvl3pPr marL="1219170" algn="l" defTabSz="609585" rtl="0" eaLnBrk="1" latinLnBrk="0" hangingPunct="1">
                        <a:defRPr sz="2400" kern="1200">
                          <a:solidFill>
                            <a:schemeClr val="dk1"/>
                          </a:solidFill>
                          <a:latin typeface="Univers"/>
                        </a:defRPr>
                      </a:lvl3pPr>
                      <a:lvl4pPr marL="1828754" algn="l" defTabSz="609585" rtl="0" eaLnBrk="1" latinLnBrk="0" hangingPunct="1">
                        <a:defRPr sz="2400" kern="1200">
                          <a:solidFill>
                            <a:schemeClr val="dk1"/>
                          </a:solidFill>
                          <a:latin typeface="Univers"/>
                        </a:defRPr>
                      </a:lvl4pPr>
                      <a:lvl5pPr marL="2438339" algn="l" defTabSz="609585" rtl="0" eaLnBrk="1" latinLnBrk="0" hangingPunct="1">
                        <a:defRPr sz="2400" kern="1200">
                          <a:solidFill>
                            <a:schemeClr val="dk1"/>
                          </a:solidFill>
                          <a:latin typeface="Univers"/>
                        </a:defRPr>
                      </a:lvl5pPr>
                      <a:lvl6pPr marL="3047924" algn="l" defTabSz="609585" rtl="0" eaLnBrk="1" latinLnBrk="0" hangingPunct="1">
                        <a:defRPr sz="2400" kern="1200">
                          <a:solidFill>
                            <a:schemeClr val="dk1"/>
                          </a:solidFill>
                          <a:latin typeface="Univers"/>
                        </a:defRPr>
                      </a:lvl6pPr>
                      <a:lvl7pPr marL="3657509" algn="l" defTabSz="609585" rtl="0" eaLnBrk="1" latinLnBrk="0" hangingPunct="1">
                        <a:defRPr sz="2400" kern="1200">
                          <a:solidFill>
                            <a:schemeClr val="dk1"/>
                          </a:solidFill>
                          <a:latin typeface="Univers"/>
                        </a:defRPr>
                      </a:lvl7pPr>
                      <a:lvl8pPr marL="4267093" algn="l" defTabSz="609585" rtl="0" eaLnBrk="1" latinLnBrk="0" hangingPunct="1">
                        <a:defRPr sz="2400" kern="1200">
                          <a:solidFill>
                            <a:schemeClr val="dk1"/>
                          </a:solidFill>
                          <a:latin typeface="Univers"/>
                        </a:defRPr>
                      </a:lvl8pPr>
                      <a:lvl9pPr marL="4876678" algn="l" defTabSz="609585" rtl="0" eaLnBrk="1" latinLnBrk="0" hangingPunct="1">
                        <a:defRPr sz="2400" kern="1200">
                          <a:solidFill>
                            <a:schemeClr val="dk1"/>
                          </a:solidFill>
                          <a:latin typeface="Univer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E</a:t>
                      </a:r>
                      <a:r>
                        <a:rPr lang="en-US" baseline="-25000" dirty="0"/>
                        <a:t>01  </a:t>
                      </a:r>
                      <a:r>
                        <a:rPr lang="en-US" baseline="0" dirty="0"/>
                        <a:t>E</a:t>
                      </a:r>
                      <a:r>
                        <a:rPr lang="en-US" baseline="-25000" dirty="0"/>
                        <a:t>02 </a:t>
                      </a:r>
                      <a:r>
                        <a:rPr lang="en-US" dirty="0"/>
                        <a:t>E</a:t>
                      </a:r>
                      <a:r>
                        <a:rPr lang="en-US" baseline="-25000" dirty="0"/>
                        <a:t>23  </a:t>
                      </a:r>
                      <a:r>
                        <a:rPr lang="en-US" baseline="0" dirty="0"/>
                        <a:t>and E</a:t>
                      </a:r>
                      <a:r>
                        <a:rPr lang="en-US" baseline="-25000" dirty="0"/>
                        <a:t>24</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0000">
                        <a:tint val="20000"/>
                      </a:srgbClr>
                    </a:solidFill>
                  </a:tcPr>
                </a:tc>
                <a:tc>
                  <a:txBody>
                    <a:bodyPr/>
                    <a:lstStyle>
                      <a:lvl1pPr marL="0" algn="l" defTabSz="609585" rtl="0" eaLnBrk="1" latinLnBrk="0" hangingPunct="1">
                        <a:defRPr sz="2400" kern="1200">
                          <a:solidFill>
                            <a:schemeClr val="dk1"/>
                          </a:solidFill>
                          <a:latin typeface="Univers"/>
                        </a:defRPr>
                      </a:lvl1pPr>
                      <a:lvl2pPr marL="609585" algn="l" defTabSz="609585" rtl="0" eaLnBrk="1" latinLnBrk="0" hangingPunct="1">
                        <a:defRPr sz="2400" kern="1200">
                          <a:solidFill>
                            <a:schemeClr val="dk1"/>
                          </a:solidFill>
                          <a:latin typeface="Univers"/>
                        </a:defRPr>
                      </a:lvl2pPr>
                      <a:lvl3pPr marL="1219170" algn="l" defTabSz="609585" rtl="0" eaLnBrk="1" latinLnBrk="0" hangingPunct="1">
                        <a:defRPr sz="2400" kern="1200">
                          <a:solidFill>
                            <a:schemeClr val="dk1"/>
                          </a:solidFill>
                          <a:latin typeface="Univers"/>
                        </a:defRPr>
                      </a:lvl3pPr>
                      <a:lvl4pPr marL="1828754" algn="l" defTabSz="609585" rtl="0" eaLnBrk="1" latinLnBrk="0" hangingPunct="1">
                        <a:defRPr sz="2400" kern="1200">
                          <a:solidFill>
                            <a:schemeClr val="dk1"/>
                          </a:solidFill>
                          <a:latin typeface="Univers"/>
                        </a:defRPr>
                      </a:lvl4pPr>
                      <a:lvl5pPr marL="2438339" algn="l" defTabSz="609585" rtl="0" eaLnBrk="1" latinLnBrk="0" hangingPunct="1">
                        <a:defRPr sz="2400" kern="1200">
                          <a:solidFill>
                            <a:schemeClr val="dk1"/>
                          </a:solidFill>
                          <a:latin typeface="Univers"/>
                        </a:defRPr>
                      </a:lvl5pPr>
                      <a:lvl6pPr marL="3047924" algn="l" defTabSz="609585" rtl="0" eaLnBrk="1" latinLnBrk="0" hangingPunct="1">
                        <a:defRPr sz="2400" kern="1200">
                          <a:solidFill>
                            <a:schemeClr val="dk1"/>
                          </a:solidFill>
                          <a:latin typeface="Univers"/>
                        </a:defRPr>
                      </a:lvl6pPr>
                      <a:lvl7pPr marL="3657509" algn="l" defTabSz="609585" rtl="0" eaLnBrk="1" latinLnBrk="0" hangingPunct="1">
                        <a:defRPr sz="2400" kern="1200">
                          <a:solidFill>
                            <a:schemeClr val="dk1"/>
                          </a:solidFill>
                          <a:latin typeface="Univers"/>
                        </a:defRPr>
                      </a:lvl7pPr>
                      <a:lvl8pPr marL="4267093" algn="l" defTabSz="609585" rtl="0" eaLnBrk="1" latinLnBrk="0" hangingPunct="1">
                        <a:defRPr sz="2400" kern="1200">
                          <a:solidFill>
                            <a:schemeClr val="dk1"/>
                          </a:solidFill>
                          <a:latin typeface="Univers"/>
                        </a:defRPr>
                      </a:lvl8pPr>
                      <a:lvl9pPr marL="4876678" algn="l" defTabSz="609585" rtl="0" eaLnBrk="1" latinLnBrk="0" hangingPunct="1">
                        <a:defRPr sz="2400" kern="1200">
                          <a:solidFill>
                            <a:schemeClr val="dk1"/>
                          </a:solidFill>
                          <a:latin typeface="Univers"/>
                        </a:defRPr>
                      </a:lvl9pPr>
                    </a:lstStyle>
                    <a:p>
                      <a:pPr algn="ctr"/>
                      <a:r>
                        <a:rPr lang="en-US" dirty="0"/>
                        <a:t>10001</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0000">
                        <a:tint val="20000"/>
                      </a:srgbClr>
                    </a:solidFill>
                  </a:tcPr>
                </a:tc>
                <a:extLst>
                  <a:ext uri="{0D108BD9-81ED-4DB2-BD59-A6C34878D82A}">
                    <a16:rowId xmlns:a16="http://schemas.microsoft.com/office/drawing/2014/main" val="1130050723"/>
                  </a:ext>
                </a:extLst>
              </a:tr>
              <a:tr h="586036">
                <a:tc>
                  <a:txBody>
                    <a:bodyPr/>
                    <a:lstStyle>
                      <a:lvl1pPr marL="0" algn="l" defTabSz="609585" rtl="0" eaLnBrk="1" latinLnBrk="0" hangingPunct="1">
                        <a:defRPr sz="2400" kern="1200">
                          <a:solidFill>
                            <a:schemeClr val="dk1"/>
                          </a:solidFill>
                          <a:latin typeface="Univers"/>
                        </a:defRPr>
                      </a:lvl1pPr>
                      <a:lvl2pPr marL="609585" algn="l" defTabSz="609585" rtl="0" eaLnBrk="1" latinLnBrk="0" hangingPunct="1">
                        <a:defRPr sz="2400" kern="1200">
                          <a:solidFill>
                            <a:schemeClr val="dk1"/>
                          </a:solidFill>
                          <a:latin typeface="Univers"/>
                        </a:defRPr>
                      </a:lvl2pPr>
                      <a:lvl3pPr marL="1219170" algn="l" defTabSz="609585" rtl="0" eaLnBrk="1" latinLnBrk="0" hangingPunct="1">
                        <a:defRPr sz="2400" kern="1200">
                          <a:solidFill>
                            <a:schemeClr val="dk1"/>
                          </a:solidFill>
                          <a:latin typeface="Univers"/>
                        </a:defRPr>
                      </a:lvl3pPr>
                      <a:lvl4pPr marL="1828754" algn="l" defTabSz="609585" rtl="0" eaLnBrk="1" latinLnBrk="0" hangingPunct="1">
                        <a:defRPr sz="2400" kern="1200">
                          <a:solidFill>
                            <a:schemeClr val="dk1"/>
                          </a:solidFill>
                          <a:latin typeface="Univers"/>
                        </a:defRPr>
                      </a:lvl4pPr>
                      <a:lvl5pPr marL="2438339" algn="l" defTabSz="609585" rtl="0" eaLnBrk="1" latinLnBrk="0" hangingPunct="1">
                        <a:defRPr sz="2400" kern="1200">
                          <a:solidFill>
                            <a:schemeClr val="dk1"/>
                          </a:solidFill>
                          <a:latin typeface="Univers"/>
                        </a:defRPr>
                      </a:lvl5pPr>
                      <a:lvl6pPr marL="3047924" algn="l" defTabSz="609585" rtl="0" eaLnBrk="1" latinLnBrk="0" hangingPunct="1">
                        <a:defRPr sz="2400" kern="1200">
                          <a:solidFill>
                            <a:schemeClr val="dk1"/>
                          </a:solidFill>
                          <a:latin typeface="Univers"/>
                        </a:defRPr>
                      </a:lvl6pPr>
                      <a:lvl7pPr marL="3657509" algn="l" defTabSz="609585" rtl="0" eaLnBrk="1" latinLnBrk="0" hangingPunct="1">
                        <a:defRPr sz="2400" kern="1200">
                          <a:solidFill>
                            <a:schemeClr val="dk1"/>
                          </a:solidFill>
                          <a:latin typeface="Univers"/>
                        </a:defRPr>
                      </a:lvl7pPr>
                      <a:lvl8pPr marL="4267093" algn="l" defTabSz="609585" rtl="0" eaLnBrk="1" latinLnBrk="0" hangingPunct="1">
                        <a:defRPr sz="2400" kern="1200">
                          <a:solidFill>
                            <a:schemeClr val="dk1"/>
                          </a:solidFill>
                          <a:latin typeface="Univers"/>
                        </a:defRPr>
                      </a:lvl8pPr>
                      <a:lvl9pPr marL="4876678" algn="l" defTabSz="609585" rtl="0" eaLnBrk="1" latinLnBrk="0" hangingPunct="1">
                        <a:defRPr sz="2400" kern="1200">
                          <a:solidFill>
                            <a:schemeClr val="dk1"/>
                          </a:solidFill>
                          <a:latin typeface="Univers"/>
                        </a:defRPr>
                      </a:lvl9pPr>
                    </a:lstStyle>
                    <a:p>
                      <a:pPr algn="ctr"/>
                      <a:r>
                        <a:rPr lang="en-US" dirty="0"/>
                        <a:t>0, 1, 3, 4</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0000">
                        <a:tint val="40000"/>
                      </a:srgbClr>
                    </a:solidFill>
                  </a:tcPr>
                </a:tc>
                <a:tc>
                  <a:txBody>
                    <a:bodyPr/>
                    <a:lstStyle>
                      <a:lvl1pPr marL="0" algn="l" defTabSz="609585" rtl="0" eaLnBrk="1" latinLnBrk="0" hangingPunct="1">
                        <a:defRPr sz="2400" kern="1200">
                          <a:solidFill>
                            <a:schemeClr val="dk1"/>
                          </a:solidFill>
                          <a:latin typeface="Univers"/>
                        </a:defRPr>
                      </a:lvl1pPr>
                      <a:lvl2pPr marL="609585" algn="l" defTabSz="609585" rtl="0" eaLnBrk="1" latinLnBrk="0" hangingPunct="1">
                        <a:defRPr sz="2400" kern="1200">
                          <a:solidFill>
                            <a:schemeClr val="dk1"/>
                          </a:solidFill>
                          <a:latin typeface="Univers"/>
                        </a:defRPr>
                      </a:lvl2pPr>
                      <a:lvl3pPr marL="1219170" algn="l" defTabSz="609585" rtl="0" eaLnBrk="1" latinLnBrk="0" hangingPunct="1">
                        <a:defRPr sz="2400" kern="1200">
                          <a:solidFill>
                            <a:schemeClr val="dk1"/>
                          </a:solidFill>
                          <a:latin typeface="Univers"/>
                        </a:defRPr>
                      </a:lvl3pPr>
                      <a:lvl4pPr marL="1828754" algn="l" defTabSz="609585" rtl="0" eaLnBrk="1" latinLnBrk="0" hangingPunct="1">
                        <a:defRPr sz="2400" kern="1200">
                          <a:solidFill>
                            <a:schemeClr val="dk1"/>
                          </a:solidFill>
                          <a:latin typeface="Univers"/>
                        </a:defRPr>
                      </a:lvl4pPr>
                      <a:lvl5pPr marL="2438339" algn="l" defTabSz="609585" rtl="0" eaLnBrk="1" latinLnBrk="0" hangingPunct="1">
                        <a:defRPr sz="2400" kern="1200">
                          <a:solidFill>
                            <a:schemeClr val="dk1"/>
                          </a:solidFill>
                          <a:latin typeface="Univers"/>
                        </a:defRPr>
                      </a:lvl5pPr>
                      <a:lvl6pPr marL="3047924" algn="l" defTabSz="609585" rtl="0" eaLnBrk="1" latinLnBrk="0" hangingPunct="1">
                        <a:defRPr sz="2400" kern="1200">
                          <a:solidFill>
                            <a:schemeClr val="dk1"/>
                          </a:solidFill>
                          <a:latin typeface="Univers"/>
                        </a:defRPr>
                      </a:lvl6pPr>
                      <a:lvl7pPr marL="3657509" algn="l" defTabSz="609585" rtl="0" eaLnBrk="1" latinLnBrk="0" hangingPunct="1">
                        <a:defRPr sz="2400" kern="1200">
                          <a:solidFill>
                            <a:schemeClr val="dk1"/>
                          </a:solidFill>
                          <a:latin typeface="Univers"/>
                        </a:defRPr>
                      </a:lvl7pPr>
                      <a:lvl8pPr marL="4267093" algn="l" defTabSz="609585" rtl="0" eaLnBrk="1" latinLnBrk="0" hangingPunct="1">
                        <a:defRPr sz="2400" kern="1200">
                          <a:solidFill>
                            <a:schemeClr val="dk1"/>
                          </a:solidFill>
                          <a:latin typeface="Univers"/>
                        </a:defRPr>
                      </a:lvl8pPr>
                      <a:lvl9pPr marL="4876678" algn="l" defTabSz="609585" rtl="0" eaLnBrk="1" latinLnBrk="0" hangingPunct="1">
                        <a:defRPr sz="2400" kern="1200">
                          <a:solidFill>
                            <a:schemeClr val="dk1"/>
                          </a:solidFill>
                          <a:latin typeface="Univers"/>
                        </a:defRPr>
                      </a:lvl9pPr>
                    </a:lstStyle>
                    <a:p>
                      <a:pPr algn="ctr"/>
                      <a:r>
                        <a:rPr lang="en-US" dirty="0"/>
                        <a:t>2</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0000">
                        <a:tint val="40000"/>
                      </a:srgbClr>
                    </a:solidFill>
                  </a:tcPr>
                </a:tc>
                <a:tc>
                  <a:txBody>
                    <a:bodyPr/>
                    <a:lstStyle>
                      <a:lvl1pPr marL="0" algn="l" defTabSz="609585" rtl="0" eaLnBrk="1" latinLnBrk="0" hangingPunct="1">
                        <a:defRPr sz="2400" kern="1200">
                          <a:solidFill>
                            <a:schemeClr val="dk1"/>
                          </a:solidFill>
                          <a:latin typeface="Univers"/>
                        </a:defRPr>
                      </a:lvl1pPr>
                      <a:lvl2pPr marL="609585" algn="l" defTabSz="609585" rtl="0" eaLnBrk="1" latinLnBrk="0" hangingPunct="1">
                        <a:defRPr sz="2400" kern="1200">
                          <a:solidFill>
                            <a:schemeClr val="dk1"/>
                          </a:solidFill>
                          <a:latin typeface="Univers"/>
                        </a:defRPr>
                      </a:lvl2pPr>
                      <a:lvl3pPr marL="1219170" algn="l" defTabSz="609585" rtl="0" eaLnBrk="1" latinLnBrk="0" hangingPunct="1">
                        <a:defRPr sz="2400" kern="1200">
                          <a:solidFill>
                            <a:schemeClr val="dk1"/>
                          </a:solidFill>
                          <a:latin typeface="Univers"/>
                        </a:defRPr>
                      </a:lvl3pPr>
                      <a:lvl4pPr marL="1828754" algn="l" defTabSz="609585" rtl="0" eaLnBrk="1" latinLnBrk="0" hangingPunct="1">
                        <a:defRPr sz="2400" kern="1200">
                          <a:solidFill>
                            <a:schemeClr val="dk1"/>
                          </a:solidFill>
                          <a:latin typeface="Univers"/>
                        </a:defRPr>
                      </a:lvl4pPr>
                      <a:lvl5pPr marL="2438339" algn="l" defTabSz="609585" rtl="0" eaLnBrk="1" latinLnBrk="0" hangingPunct="1">
                        <a:defRPr sz="2400" kern="1200">
                          <a:solidFill>
                            <a:schemeClr val="dk1"/>
                          </a:solidFill>
                          <a:latin typeface="Univers"/>
                        </a:defRPr>
                      </a:lvl5pPr>
                      <a:lvl6pPr marL="3047924" algn="l" defTabSz="609585" rtl="0" eaLnBrk="1" latinLnBrk="0" hangingPunct="1">
                        <a:defRPr sz="2400" kern="1200">
                          <a:solidFill>
                            <a:schemeClr val="dk1"/>
                          </a:solidFill>
                          <a:latin typeface="Univers"/>
                        </a:defRPr>
                      </a:lvl6pPr>
                      <a:lvl7pPr marL="3657509" algn="l" defTabSz="609585" rtl="0" eaLnBrk="1" latinLnBrk="0" hangingPunct="1">
                        <a:defRPr sz="2400" kern="1200">
                          <a:solidFill>
                            <a:schemeClr val="dk1"/>
                          </a:solidFill>
                          <a:latin typeface="Univers"/>
                        </a:defRPr>
                      </a:lvl7pPr>
                      <a:lvl8pPr marL="4267093" algn="l" defTabSz="609585" rtl="0" eaLnBrk="1" latinLnBrk="0" hangingPunct="1">
                        <a:defRPr sz="2400" kern="1200">
                          <a:solidFill>
                            <a:schemeClr val="dk1"/>
                          </a:solidFill>
                          <a:latin typeface="Univers"/>
                        </a:defRPr>
                      </a:lvl8pPr>
                      <a:lvl9pPr marL="4876678" algn="l" defTabSz="609585" rtl="0" eaLnBrk="1" latinLnBrk="0" hangingPunct="1">
                        <a:defRPr sz="2400" kern="1200">
                          <a:solidFill>
                            <a:schemeClr val="dk1"/>
                          </a:solidFill>
                          <a:latin typeface="Univer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E</a:t>
                      </a:r>
                      <a:r>
                        <a:rPr lang="en-US" baseline="-25000" dirty="0"/>
                        <a:t>12  </a:t>
                      </a:r>
                      <a:r>
                        <a:rPr lang="en-US" baseline="0" dirty="0"/>
                        <a:t>E</a:t>
                      </a:r>
                      <a:r>
                        <a:rPr lang="en-US" baseline="-25000" dirty="0"/>
                        <a:t>02 </a:t>
                      </a:r>
                      <a:r>
                        <a:rPr lang="en-US" dirty="0"/>
                        <a:t>E</a:t>
                      </a:r>
                      <a:r>
                        <a:rPr lang="en-US" baseline="-25000" dirty="0"/>
                        <a:t>23  </a:t>
                      </a:r>
                      <a:r>
                        <a:rPr lang="en-US" baseline="0" dirty="0"/>
                        <a:t>and E</a:t>
                      </a:r>
                      <a:r>
                        <a:rPr lang="en-US" baseline="-25000" dirty="0"/>
                        <a:t>24</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0000">
                        <a:tint val="40000"/>
                      </a:srgbClr>
                    </a:solidFill>
                  </a:tcPr>
                </a:tc>
                <a:tc>
                  <a:txBody>
                    <a:bodyPr/>
                    <a:lstStyle>
                      <a:lvl1pPr marL="0" algn="l" defTabSz="609585" rtl="0" eaLnBrk="1" latinLnBrk="0" hangingPunct="1">
                        <a:defRPr sz="2400" kern="1200">
                          <a:solidFill>
                            <a:schemeClr val="dk1"/>
                          </a:solidFill>
                          <a:latin typeface="Univers"/>
                        </a:defRPr>
                      </a:lvl1pPr>
                      <a:lvl2pPr marL="609585" algn="l" defTabSz="609585" rtl="0" eaLnBrk="1" latinLnBrk="0" hangingPunct="1">
                        <a:defRPr sz="2400" kern="1200">
                          <a:solidFill>
                            <a:schemeClr val="dk1"/>
                          </a:solidFill>
                          <a:latin typeface="Univers"/>
                        </a:defRPr>
                      </a:lvl2pPr>
                      <a:lvl3pPr marL="1219170" algn="l" defTabSz="609585" rtl="0" eaLnBrk="1" latinLnBrk="0" hangingPunct="1">
                        <a:defRPr sz="2400" kern="1200">
                          <a:solidFill>
                            <a:schemeClr val="dk1"/>
                          </a:solidFill>
                          <a:latin typeface="Univers"/>
                        </a:defRPr>
                      </a:lvl3pPr>
                      <a:lvl4pPr marL="1828754" algn="l" defTabSz="609585" rtl="0" eaLnBrk="1" latinLnBrk="0" hangingPunct="1">
                        <a:defRPr sz="2400" kern="1200">
                          <a:solidFill>
                            <a:schemeClr val="dk1"/>
                          </a:solidFill>
                          <a:latin typeface="Univers"/>
                        </a:defRPr>
                      </a:lvl4pPr>
                      <a:lvl5pPr marL="2438339" algn="l" defTabSz="609585" rtl="0" eaLnBrk="1" latinLnBrk="0" hangingPunct="1">
                        <a:defRPr sz="2400" kern="1200">
                          <a:solidFill>
                            <a:schemeClr val="dk1"/>
                          </a:solidFill>
                          <a:latin typeface="Univers"/>
                        </a:defRPr>
                      </a:lvl5pPr>
                      <a:lvl6pPr marL="3047924" algn="l" defTabSz="609585" rtl="0" eaLnBrk="1" latinLnBrk="0" hangingPunct="1">
                        <a:defRPr sz="2400" kern="1200">
                          <a:solidFill>
                            <a:schemeClr val="dk1"/>
                          </a:solidFill>
                          <a:latin typeface="Univers"/>
                        </a:defRPr>
                      </a:lvl6pPr>
                      <a:lvl7pPr marL="3657509" algn="l" defTabSz="609585" rtl="0" eaLnBrk="1" latinLnBrk="0" hangingPunct="1">
                        <a:defRPr sz="2400" kern="1200">
                          <a:solidFill>
                            <a:schemeClr val="dk1"/>
                          </a:solidFill>
                          <a:latin typeface="Univers"/>
                        </a:defRPr>
                      </a:lvl7pPr>
                      <a:lvl8pPr marL="4267093" algn="l" defTabSz="609585" rtl="0" eaLnBrk="1" latinLnBrk="0" hangingPunct="1">
                        <a:defRPr sz="2400" kern="1200">
                          <a:solidFill>
                            <a:schemeClr val="dk1"/>
                          </a:solidFill>
                          <a:latin typeface="Univers"/>
                        </a:defRPr>
                      </a:lvl8pPr>
                      <a:lvl9pPr marL="4876678" algn="l" defTabSz="609585" rtl="0" eaLnBrk="1" latinLnBrk="0" hangingPunct="1">
                        <a:defRPr sz="2400" kern="1200">
                          <a:solidFill>
                            <a:schemeClr val="dk1"/>
                          </a:solidFill>
                          <a:latin typeface="Univers"/>
                        </a:defRPr>
                      </a:lvl9pPr>
                    </a:lstStyle>
                    <a:p>
                      <a:pPr algn="ctr"/>
                      <a:r>
                        <a:rPr lang="en-US" dirty="0"/>
                        <a:t>00100</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0000">
                        <a:tint val="40000"/>
                      </a:srgbClr>
                    </a:solidFill>
                  </a:tcPr>
                </a:tc>
                <a:extLst>
                  <a:ext uri="{0D108BD9-81ED-4DB2-BD59-A6C34878D82A}">
                    <a16:rowId xmlns:a16="http://schemas.microsoft.com/office/drawing/2014/main" val="290143427"/>
                  </a:ext>
                </a:extLst>
              </a:tr>
            </a:tbl>
          </a:graphicData>
        </a:graphic>
      </p:graphicFrame>
      <p:sp>
        <p:nvSpPr>
          <p:cNvPr id="76" name="Rectangle 75">
            <a:extLst>
              <a:ext uri="{FF2B5EF4-FFF2-40B4-BE49-F238E27FC236}">
                <a16:creationId xmlns:a16="http://schemas.microsoft.com/office/drawing/2014/main" id="{D7C3033B-05C6-75A1-2A35-5A7A29570A5D}"/>
              </a:ext>
            </a:extLst>
          </p:cNvPr>
          <p:cNvSpPr/>
          <p:nvPr/>
        </p:nvSpPr>
        <p:spPr>
          <a:xfrm>
            <a:off x="10378038" y="2690861"/>
            <a:ext cx="1813962" cy="3286091"/>
          </a:xfrm>
          <a:prstGeom prst="rect">
            <a:avLst/>
          </a:prstGeom>
          <a:solidFill>
            <a:srgbClr val="FFFFFF"/>
          </a:solidFill>
          <a:ln w="12700" cap="flat" cmpd="sng" algn="ctr">
            <a:solidFill>
              <a:srgbClr val="FFFFFF"/>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Univers"/>
              <a:ea typeface="+mn-ea"/>
              <a:cs typeface="+mn-cs"/>
            </a:endParaRPr>
          </a:p>
        </p:txBody>
      </p:sp>
      <p:sp>
        <p:nvSpPr>
          <p:cNvPr id="77" name="Rectangle 76">
            <a:extLst>
              <a:ext uri="{FF2B5EF4-FFF2-40B4-BE49-F238E27FC236}">
                <a16:creationId xmlns:a16="http://schemas.microsoft.com/office/drawing/2014/main" id="{0B6A2CAB-42D4-1654-557F-1D337C8FC308}"/>
              </a:ext>
            </a:extLst>
          </p:cNvPr>
          <p:cNvSpPr/>
          <p:nvPr/>
        </p:nvSpPr>
        <p:spPr>
          <a:xfrm>
            <a:off x="5253442" y="5170715"/>
            <a:ext cx="5109757" cy="839668"/>
          </a:xfrm>
          <a:prstGeom prst="rect">
            <a:avLst/>
          </a:prstGeom>
          <a:solidFill>
            <a:srgbClr val="FFFFFF"/>
          </a:solidFill>
          <a:ln w="12700" cap="flat" cmpd="sng" algn="ctr">
            <a:solidFill>
              <a:srgbClr val="FFFFFF"/>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Univers"/>
              <a:ea typeface="+mn-ea"/>
              <a:cs typeface="+mn-cs"/>
            </a:endParaRPr>
          </a:p>
        </p:txBody>
      </p:sp>
      <p:sp>
        <p:nvSpPr>
          <p:cNvPr id="78" name="Rectangle 77">
            <a:extLst>
              <a:ext uri="{FF2B5EF4-FFF2-40B4-BE49-F238E27FC236}">
                <a16:creationId xmlns:a16="http://schemas.microsoft.com/office/drawing/2014/main" id="{2B1626D5-3FF3-C963-7378-78010A99C79C}"/>
              </a:ext>
            </a:extLst>
          </p:cNvPr>
          <p:cNvSpPr/>
          <p:nvPr/>
        </p:nvSpPr>
        <p:spPr>
          <a:xfrm>
            <a:off x="5253442" y="4331047"/>
            <a:ext cx="5109757" cy="839668"/>
          </a:xfrm>
          <a:prstGeom prst="rect">
            <a:avLst/>
          </a:prstGeom>
          <a:solidFill>
            <a:srgbClr val="FFFFFF"/>
          </a:solidFill>
          <a:ln w="12700" cap="flat" cmpd="sng" algn="ctr">
            <a:solidFill>
              <a:srgbClr val="FFFFFF"/>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Univers"/>
              <a:ea typeface="+mn-ea"/>
              <a:cs typeface="+mn-cs"/>
            </a:endParaRPr>
          </a:p>
        </p:txBody>
      </p:sp>
    </p:spTree>
    <p:extLst>
      <p:ext uri="{BB962C8B-B14F-4D97-AF65-F5344CB8AC3E}">
        <p14:creationId xmlns:p14="http://schemas.microsoft.com/office/powerpoint/2010/main" val="389662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3"/>
                                        </p:tgtEl>
                                        <p:attrNameLst>
                                          <p:attrName>style.visibility</p:attrName>
                                        </p:attrNameLst>
                                      </p:cBhvr>
                                      <p:to>
                                        <p:strVal val="visible"/>
                                      </p:to>
                                    </p:set>
                                  </p:childTnLst>
                                  <p:subTnLst>
                                    <p:set>
                                      <p:cBhvr override="childStyle">
                                        <p:cTn dur="1" fill="hold" display="0" masterRel="nextClick" afterEffect="1"/>
                                        <p:tgtEl>
                                          <p:spTgt spid="73"/>
                                        </p:tgtEl>
                                        <p:attrNameLst>
                                          <p:attrName>style.visibility</p:attrName>
                                        </p:attrNameLst>
                                      </p:cBhvr>
                                      <p:to>
                                        <p:strVal val="hidden"/>
                                      </p:to>
                                    </p:set>
                                  </p:subTnLst>
                                </p:cTn>
                              </p:par>
                              <p:par>
                                <p:cTn id="7" presetID="1" presetClass="entr" presetSubtype="0" fill="hold" grpId="0" nodeType="withEffect">
                                  <p:stCondLst>
                                    <p:cond delay="0"/>
                                  </p:stCondLst>
                                  <p:childTnLst>
                                    <p:set>
                                      <p:cBhvr>
                                        <p:cTn id="8" dur="1" fill="hold">
                                          <p:stCondLst>
                                            <p:cond delay="0"/>
                                          </p:stCondLst>
                                        </p:cTn>
                                        <p:tgtEl>
                                          <p:spTgt spid="7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0" nodeType="clickEffect">
                                  <p:stCondLst>
                                    <p:cond delay="0"/>
                                  </p:stCondLst>
                                  <p:childTnLst>
                                    <p:set>
                                      <p:cBhvr>
                                        <p:cTn id="16" dur="1" fill="hold">
                                          <p:stCondLst>
                                            <p:cond delay="0"/>
                                          </p:stCondLst>
                                        </p:cTn>
                                        <p:tgtEl>
                                          <p:spTgt spid="78"/>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grpId="0" nodeType="clickEffect">
                                  <p:stCondLst>
                                    <p:cond delay="0"/>
                                  </p:stCondLst>
                                  <p:childTnLst>
                                    <p:set>
                                      <p:cBhvr>
                                        <p:cTn id="20" dur="1" fill="hold">
                                          <p:stCondLst>
                                            <p:cond delay="0"/>
                                          </p:stCondLst>
                                        </p:cTn>
                                        <p:tgtEl>
                                          <p:spTgt spid="77"/>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0" nodeType="clickEffect">
                                  <p:stCondLst>
                                    <p:cond delay="0"/>
                                  </p:stCondLst>
                                  <p:childTnLst>
                                    <p:set>
                                      <p:cBhvr>
                                        <p:cTn id="28" dur="1" fill="hold">
                                          <p:stCondLst>
                                            <p:cond delay="0"/>
                                          </p:stCondLst>
                                        </p:cTn>
                                        <p:tgtEl>
                                          <p:spTgt spid="76"/>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72" grpId="0"/>
      <p:bldP spid="73" grpId="0" animBg="1"/>
      <p:bldP spid="74" grpId="0" animBg="1"/>
      <p:bldP spid="76" grpId="0" animBg="1"/>
      <p:bldP spid="77" grpId="0" animBg="1"/>
      <p:bldP spid="78"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FCAF57EB-3D10-C993-E3D8-E1B965F82382}"/>
              </a:ext>
            </a:extLst>
          </p:cNvPr>
          <p:cNvSpPr txBox="1">
            <a:spLocks/>
          </p:cNvSpPr>
          <p:nvPr/>
        </p:nvSpPr>
        <p:spPr>
          <a:xfrm>
            <a:off x="82062" y="39406"/>
            <a:ext cx="12027875" cy="101476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i="0" kern="1200" baseline="0">
                <a:solidFill>
                  <a:srgbClr val="A7934B"/>
                </a:solidFill>
                <a:latin typeface="Roboto" panose="02000000000000000000" pitchFamily="2" charset="0"/>
                <a:ea typeface="Roboto" panose="02000000000000000000" pitchFamily="2" charset="0"/>
                <a:cs typeface="Roboto" panose="02000000000000000000" pitchFamily="2" charset="0"/>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3600" b="1" i="0" u="none" strike="noStrike" kern="1200" cap="none" spc="0" normalizeH="0" baseline="0" noProof="0" dirty="0">
                <a:ln>
                  <a:noFill/>
                </a:ln>
                <a:solidFill>
                  <a:srgbClr val="BE5700"/>
                </a:solidFill>
                <a:effectLst/>
                <a:uLnTx/>
                <a:uFillTx/>
                <a:latin typeface="Roboto" panose="02000000000000000000" pitchFamily="2" charset="0"/>
                <a:ea typeface="Roboto" panose="02000000000000000000" pitchFamily="2" charset="0"/>
                <a:cs typeface="Roboto" panose="02000000000000000000" pitchFamily="2" charset="0"/>
              </a:rPr>
              <a:t>Other</a:t>
            </a:r>
            <a:r>
              <a:rPr lang="en-US" dirty="0">
                <a:solidFill>
                  <a:srgbClr val="BE5700"/>
                </a:solidFill>
              </a:rPr>
              <a:t> Examples Of </a:t>
            </a:r>
            <a:r>
              <a:rPr kumimoji="0" lang="en-US" sz="3600" b="1" i="0" u="none" strike="noStrike" kern="1200" cap="none" spc="0" normalizeH="0" baseline="0" noProof="0" dirty="0">
                <a:ln>
                  <a:noFill/>
                </a:ln>
                <a:solidFill>
                  <a:srgbClr val="BE5700"/>
                </a:solidFill>
                <a:effectLst/>
                <a:uLnTx/>
                <a:uFillTx/>
                <a:latin typeface="Roboto" panose="02000000000000000000" pitchFamily="2" charset="0"/>
                <a:ea typeface="Roboto" panose="02000000000000000000" pitchFamily="2" charset="0"/>
                <a:cs typeface="Roboto" panose="02000000000000000000" pitchFamily="2" charset="0"/>
              </a:rPr>
              <a:t>Max-Cut Problems</a:t>
            </a:r>
          </a:p>
        </p:txBody>
      </p:sp>
      <p:cxnSp>
        <p:nvCxnSpPr>
          <p:cNvPr id="10" name="Straight Connector 9"/>
          <p:cNvCxnSpPr>
            <a:cxnSpLocks/>
          </p:cNvCxnSpPr>
          <p:nvPr/>
        </p:nvCxnSpPr>
        <p:spPr>
          <a:xfrm>
            <a:off x="0" y="1054167"/>
            <a:ext cx="12192000" cy="0"/>
          </a:xfrm>
          <a:prstGeom prst="line">
            <a:avLst/>
          </a:prstGeom>
          <a:ln w="19050">
            <a:solidFill>
              <a:srgbClr val="BF5700"/>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0867DB99-49B8-92B4-DEEC-ADA6D8375FCB}"/>
              </a:ext>
            </a:extLst>
          </p:cNvPr>
          <p:cNvSpPr txBox="1"/>
          <p:nvPr/>
        </p:nvSpPr>
        <p:spPr>
          <a:xfrm>
            <a:off x="-885" y="6126610"/>
            <a:ext cx="12192883" cy="731520"/>
          </a:xfrm>
          <a:prstGeom prst="rect">
            <a:avLst/>
          </a:prstGeom>
          <a:solidFill>
            <a:srgbClr val="BF5700"/>
          </a:solidFill>
        </p:spPr>
        <p:txBody>
          <a:bodyPr wrap="square" rtlCol="0">
            <a:noAutofit/>
          </a:bodyPr>
          <a:lstStyle/>
          <a:p>
            <a:pPr marL="0" marR="0" lvl="0" indent="0" algn="ctr" defTabSz="1091246" rtl="0" eaLnBrk="1" fontAlgn="auto" latinLnBrk="0" hangingPunct="1">
              <a:lnSpc>
                <a:spcPct val="100000"/>
              </a:lnSpc>
              <a:spcBef>
                <a:spcPts val="0"/>
              </a:spcBef>
              <a:spcAft>
                <a:spcPts val="0"/>
              </a:spcAft>
              <a:buClrTx/>
              <a:buSzTx/>
              <a:buFontTx/>
              <a:buNone/>
              <a:tabLst/>
              <a:defRPr/>
            </a:pPr>
            <a:r>
              <a:rPr lang="en-US" sz="2400" kern="0" dirty="0">
                <a:solidFill>
                  <a:prstClr val="white"/>
                </a:solidFill>
                <a:latin typeface="Calibri"/>
              </a:rPr>
              <a:t>Max-cut is a combinatorial optimization problem that can be solved using variational method</a:t>
            </a:r>
            <a:endParaRPr kumimoji="0" lang="en-US" sz="2400" b="0" i="0" u="none" strike="noStrike" kern="0" cap="none" spc="0" normalizeH="0" baseline="0" noProof="0" dirty="0">
              <a:ln>
                <a:noFill/>
              </a:ln>
              <a:solidFill>
                <a:prstClr val="white"/>
              </a:solidFill>
              <a:effectLst/>
              <a:uLnTx/>
              <a:uFillTx/>
              <a:latin typeface="Calibri"/>
              <a:ea typeface="+mn-ea"/>
              <a:cs typeface="+mn-cs"/>
            </a:endParaRPr>
          </a:p>
        </p:txBody>
      </p:sp>
      <p:grpSp>
        <p:nvGrpSpPr>
          <p:cNvPr id="29" name="Group 28">
            <a:extLst>
              <a:ext uri="{FF2B5EF4-FFF2-40B4-BE49-F238E27FC236}">
                <a16:creationId xmlns:a16="http://schemas.microsoft.com/office/drawing/2014/main" id="{535BB7C5-03BE-4B94-5F00-CFA38E47B2BC}"/>
              </a:ext>
            </a:extLst>
          </p:cNvPr>
          <p:cNvGrpSpPr/>
          <p:nvPr/>
        </p:nvGrpSpPr>
        <p:grpSpPr>
          <a:xfrm>
            <a:off x="5150475" y="1686404"/>
            <a:ext cx="1891049" cy="1742596"/>
            <a:chOff x="1440643" y="3668711"/>
            <a:chExt cx="2155913" cy="1988081"/>
          </a:xfrm>
        </p:grpSpPr>
        <p:sp>
          <p:nvSpPr>
            <p:cNvPr id="30" name="Oval 29">
              <a:extLst>
                <a:ext uri="{FF2B5EF4-FFF2-40B4-BE49-F238E27FC236}">
                  <a16:creationId xmlns:a16="http://schemas.microsoft.com/office/drawing/2014/main" id="{51F33CCA-DB1E-24B5-695A-8B88C53A5D95}"/>
                </a:ext>
              </a:extLst>
            </p:cNvPr>
            <p:cNvSpPr/>
            <p:nvPr/>
          </p:nvSpPr>
          <p:spPr>
            <a:xfrm>
              <a:off x="1440643" y="3668711"/>
              <a:ext cx="621388" cy="641596"/>
            </a:xfrm>
            <a:prstGeom prst="ellipse">
              <a:avLst/>
            </a:prstGeom>
            <a:solidFill>
              <a:srgbClr val="1CADE4"/>
            </a:solidFill>
            <a:ln w="12700" cap="flat" cmpd="sng" algn="ctr">
              <a:solidFill>
                <a:srgbClr val="1CADE4">
                  <a:shade val="5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Univers"/>
                  <a:ea typeface="+mn-ea"/>
                  <a:cs typeface="+mn-cs"/>
                </a:rPr>
                <a:t>1</a:t>
              </a:r>
            </a:p>
          </p:txBody>
        </p:sp>
        <p:sp>
          <p:nvSpPr>
            <p:cNvPr id="31" name="Oval 30">
              <a:extLst>
                <a:ext uri="{FF2B5EF4-FFF2-40B4-BE49-F238E27FC236}">
                  <a16:creationId xmlns:a16="http://schemas.microsoft.com/office/drawing/2014/main" id="{9F691D87-2B45-BAF5-C9F7-09B0A903461C}"/>
                </a:ext>
              </a:extLst>
            </p:cNvPr>
            <p:cNvSpPr/>
            <p:nvPr/>
          </p:nvSpPr>
          <p:spPr>
            <a:xfrm>
              <a:off x="1440643" y="5015196"/>
              <a:ext cx="621388" cy="641596"/>
            </a:xfrm>
            <a:prstGeom prst="ellipse">
              <a:avLst/>
            </a:prstGeom>
            <a:solidFill>
              <a:srgbClr val="1CADE4"/>
            </a:solidFill>
            <a:ln w="12700" cap="flat" cmpd="sng" algn="ctr">
              <a:solidFill>
                <a:srgbClr val="1CADE4">
                  <a:shade val="5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Univers"/>
                  <a:ea typeface="+mn-ea"/>
                  <a:cs typeface="+mn-cs"/>
                </a:rPr>
                <a:t>0</a:t>
              </a:r>
            </a:p>
          </p:txBody>
        </p:sp>
        <p:cxnSp>
          <p:nvCxnSpPr>
            <p:cNvPr id="32" name="Straight Connector 31">
              <a:extLst>
                <a:ext uri="{FF2B5EF4-FFF2-40B4-BE49-F238E27FC236}">
                  <a16:creationId xmlns:a16="http://schemas.microsoft.com/office/drawing/2014/main" id="{B22F1A48-4B5C-93BD-F8A3-A34E04279ED7}"/>
                </a:ext>
              </a:extLst>
            </p:cNvPr>
            <p:cNvCxnSpPr>
              <a:cxnSpLocks/>
            </p:cNvCxnSpPr>
            <p:nvPr/>
          </p:nvCxnSpPr>
          <p:spPr>
            <a:xfrm>
              <a:off x="2062032" y="4071643"/>
              <a:ext cx="1414108" cy="555051"/>
            </a:xfrm>
            <a:prstGeom prst="line">
              <a:avLst/>
            </a:prstGeom>
            <a:noFill/>
            <a:ln w="28575" cap="flat" cmpd="sng" algn="ctr">
              <a:solidFill>
                <a:srgbClr val="000000"/>
              </a:solidFill>
              <a:prstDash val="solid"/>
              <a:miter lim="800000"/>
            </a:ln>
            <a:effectLst/>
          </p:spPr>
        </p:cxnSp>
        <p:sp>
          <p:nvSpPr>
            <p:cNvPr id="33" name="Oval 32">
              <a:extLst>
                <a:ext uri="{FF2B5EF4-FFF2-40B4-BE49-F238E27FC236}">
                  <a16:creationId xmlns:a16="http://schemas.microsoft.com/office/drawing/2014/main" id="{41F59533-F92A-5BED-7863-0A149658D61E}"/>
                </a:ext>
              </a:extLst>
            </p:cNvPr>
            <p:cNvSpPr/>
            <p:nvPr/>
          </p:nvSpPr>
          <p:spPr>
            <a:xfrm>
              <a:off x="2975168" y="4213525"/>
              <a:ext cx="621388" cy="641596"/>
            </a:xfrm>
            <a:prstGeom prst="ellipse">
              <a:avLst/>
            </a:prstGeom>
            <a:solidFill>
              <a:srgbClr val="1CADE4"/>
            </a:solidFill>
            <a:ln w="12700" cap="flat" cmpd="sng" algn="ctr">
              <a:solidFill>
                <a:srgbClr val="1CADE4">
                  <a:shade val="5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Univers"/>
                  <a:ea typeface="+mn-ea"/>
                  <a:cs typeface="+mn-cs"/>
                </a:rPr>
                <a:t>2</a:t>
              </a:r>
            </a:p>
          </p:txBody>
        </p:sp>
      </p:grpSp>
      <p:cxnSp>
        <p:nvCxnSpPr>
          <p:cNvPr id="34" name="Straight Connector 33">
            <a:extLst>
              <a:ext uri="{FF2B5EF4-FFF2-40B4-BE49-F238E27FC236}">
                <a16:creationId xmlns:a16="http://schemas.microsoft.com/office/drawing/2014/main" id="{74843BA0-B660-EA78-4233-B515C4F50F57}"/>
              </a:ext>
            </a:extLst>
          </p:cNvPr>
          <p:cNvCxnSpPr>
            <a:cxnSpLocks/>
            <a:stCxn id="30" idx="4"/>
          </p:cNvCxnSpPr>
          <p:nvPr/>
        </p:nvCxnSpPr>
        <p:spPr>
          <a:xfrm flipH="1">
            <a:off x="5421171" y="2248778"/>
            <a:ext cx="1828" cy="617851"/>
          </a:xfrm>
          <a:prstGeom prst="line">
            <a:avLst/>
          </a:prstGeom>
          <a:noFill/>
          <a:ln w="28575" cap="flat" cmpd="sng" algn="ctr">
            <a:solidFill>
              <a:srgbClr val="000000"/>
            </a:solidFill>
            <a:prstDash val="solid"/>
            <a:miter lim="800000"/>
          </a:ln>
          <a:effectLst/>
        </p:spPr>
      </p:cxnSp>
      <p:grpSp>
        <p:nvGrpSpPr>
          <p:cNvPr id="35" name="Group 34">
            <a:extLst>
              <a:ext uri="{FF2B5EF4-FFF2-40B4-BE49-F238E27FC236}">
                <a16:creationId xmlns:a16="http://schemas.microsoft.com/office/drawing/2014/main" id="{6FE1099B-3261-ED0C-24EB-AF7CD12EC83B}"/>
              </a:ext>
            </a:extLst>
          </p:cNvPr>
          <p:cNvGrpSpPr/>
          <p:nvPr/>
        </p:nvGrpSpPr>
        <p:grpSpPr>
          <a:xfrm>
            <a:off x="1625904" y="1605363"/>
            <a:ext cx="545048" cy="1742596"/>
            <a:chOff x="1440643" y="3668711"/>
            <a:chExt cx="621388" cy="1988081"/>
          </a:xfrm>
        </p:grpSpPr>
        <p:sp>
          <p:nvSpPr>
            <p:cNvPr id="36" name="Oval 35">
              <a:extLst>
                <a:ext uri="{FF2B5EF4-FFF2-40B4-BE49-F238E27FC236}">
                  <a16:creationId xmlns:a16="http://schemas.microsoft.com/office/drawing/2014/main" id="{B56FE69E-6EC4-61D0-8019-7E7DF14E5A6D}"/>
                </a:ext>
              </a:extLst>
            </p:cNvPr>
            <p:cNvSpPr/>
            <p:nvPr/>
          </p:nvSpPr>
          <p:spPr>
            <a:xfrm>
              <a:off x="1440643" y="3668711"/>
              <a:ext cx="621388" cy="641596"/>
            </a:xfrm>
            <a:prstGeom prst="ellipse">
              <a:avLst/>
            </a:prstGeom>
            <a:solidFill>
              <a:srgbClr val="1CADE4"/>
            </a:solidFill>
            <a:ln w="12700" cap="flat" cmpd="sng" algn="ctr">
              <a:solidFill>
                <a:srgbClr val="1CADE4">
                  <a:shade val="5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Univers"/>
                  <a:ea typeface="+mn-ea"/>
                  <a:cs typeface="+mn-cs"/>
                </a:rPr>
                <a:t>1</a:t>
              </a:r>
            </a:p>
          </p:txBody>
        </p:sp>
        <p:sp>
          <p:nvSpPr>
            <p:cNvPr id="37" name="Oval 36">
              <a:extLst>
                <a:ext uri="{FF2B5EF4-FFF2-40B4-BE49-F238E27FC236}">
                  <a16:creationId xmlns:a16="http://schemas.microsoft.com/office/drawing/2014/main" id="{71275CDD-8525-D2E4-A606-D4455B78DC54}"/>
                </a:ext>
              </a:extLst>
            </p:cNvPr>
            <p:cNvSpPr/>
            <p:nvPr/>
          </p:nvSpPr>
          <p:spPr>
            <a:xfrm>
              <a:off x="1440643" y="5015196"/>
              <a:ext cx="621388" cy="641596"/>
            </a:xfrm>
            <a:prstGeom prst="ellipse">
              <a:avLst/>
            </a:prstGeom>
            <a:solidFill>
              <a:srgbClr val="1CADE4"/>
            </a:solidFill>
            <a:ln w="12700" cap="flat" cmpd="sng" algn="ctr">
              <a:solidFill>
                <a:srgbClr val="1CADE4">
                  <a:shade val="5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Univers"/>
                  <a:ea typeface="+mn-ea"/>
                  <a:cs typeface="+mn-cs"/>
                </a:rPr>
                <a:t>0</a:t>
              </a:r>
            </a:p>
          </p:txBody>
        </p:sp>
      </p:grpSp>
      <p:cxnSp>
        <p:nvCxnSpPr>
          <p:cNvPr id="38" name="Straight Connector 37">
            <a:extLst>
              <a:ext uri="{FF2B5EF4-FFF2-40B4-BE49-F238E27FC236}">
                <a16:creationId xmlns:a16="http://schemas.microsoft.com/office/drawing/2014/main" id="{9A53441A-F0CA-4A7E-8A65-D8EC88654CFD}"/>
              </a:ext>
            </a:extLst>
          </p:cNvPr>
          <p:cNvCxnSpPr>
            <a:cxnSpLocks/>
            <a:stCxn id="36" idx="4"/>
          </p:cNvCxnSpPr>
          <p:nvPr/>
        </p:nvCxnSpPr>
        <p:spPr>
          <a:xfrm flipH="1">
            <a:off x="1896599" y="2167737"/>
            <a:ext cx="1828" cy="617851"/>
          </a:xfrm>
          <a:prstGeom prst="line">
            <a:avLst/>
          </a:prstGeom>
          <a:noFill/>
          <a:ln w="28575" cap="flat" cmpd="sng" algn="ctr">
            <a:solidFill>
              <a:srgbClr val="000000"/>
            </a:solidFill>
            <a:prstDash val="solid"/>
            <a:miter lim="800000"/>
          </a:ln>
          <a:effectLst/>
        </p:spPr>
      </p:cxnSp>
      <p:sp>
        <p:nvSpPr>
          <p:cNvPr id="39" name="TextBox 38">
            <a:extLst>
              <a:ext uri="{FF2B5EF4-FFF2-40B4-BE49-F238E27FC236}">
                <a16:creationId xmlns:a16="http://schemas.microsoft.com/office/drawing/2014/main" id="{9CD4459D-DC45-7765-81AF-175DF93E4CE7}"/>
              </a:ext>
            </a:extLst>
          </p:cNvPr>
          <p:cNvSpPr txBox="1"/>
          <p:nvPr/>
        </p:nvSpPr>
        <p:spPr>
          <a:xfrm>
            <a:off x="570531" y="3547623"/>
            <a:ext cx="2652136" cy="400110"/>
          </a:xfrm>
          <a:prstGeom prst="rect">
            <a:avLst/>
          </a:prstGeom>
          <a:noFill/>
        </p:spPr>
        <p:txBody>
          <a:bodyPr wrap="none" rtlCol="0">
            <a:spAutoFit/>
          </a:bodyPr>
          <a:lstStyle/>
          <a:p>
            <a:pPr defTabSz="457200"/>
            <a:r>
              <a:rPr lang="en-US" sz="2000" dirty="0">
                <a:solidFill>
                  <a:srgbClr val="000000"/>
                </a:solidFill>
                <a:latin typeface="Univers"/>
              </a:rPr>
              <a:t>Optimal Cut: {0} and {1}</a:t>
            </a:r>
          </a:p>
        </p:txBody>
      </p:sp>
      <p:sp>
        <p:nvSpPr>
          <p:cNvPr id="40" name="TextBox 39">
            <a:extLst>
              <a:ext uri="{FF2B5EF4-FFF2-40B4-BE49-F238E27FC236}">
                <a16:creationId xmlns:a16="http://schemas.microsoft.com/office/drawing/2014/main" id="{DDBB7BB0-C35B-D934-AE51-B808B9B7B113}"/>
              </a:ext>
            </a:extLst>
          </p:cNvPr>
          <p:cNvSpPr txBox="1"/>
          <p:nvPr/>
        </p:nvSpPr>
        <p:spPr>
          <a:xfrm>
            <a:off x="4476736" y="3575740"/>
            <a:ext cx="2846100" cy="400110"/>
          </a:xfrm>
          <a:prstGeom prst="rect">
            <a:avLst/>
          </a:prstGeom>
          <a:noFill/>
        </p:spPr>
        <p:txBody>
          <a:bodyPr wrap="none" rtlCol="0">
            <a:spAutoFit/>
          </a:bodyPr>
          <a:lstStyle/>
          <a:p>
            <a:pPr defTabSz="457200"/>
            <a:r>
              <a:rPr lang="en-US" sz="2000" dirty="0">
                <a:solidFill>
                  <a:srgbClr val="000000"/>
                </a:solidFill>
                <a:latin typeface="Univers"/>
              </a:rPr>
              <a:t>Optimal Cut: {0,2} and {1}</a:t>
            </a:r>
          </a:p>
        </p:txBody>
      </p:sp>
      <p:cxnSp>
        <p:nvCxnSpPr>
          <p:cNvPr id="41" name="Straight Connector 40">
            <a:extLst>
              <a:ext uri="{FF2B5EF4-FFF2-40B4-BE49-F238E27FC236}">
                <a16:creationId xmlns:a16="http://schemas.microsoft.com/office/drawing/2014/main" id="{54983531-084B-7CCE-522D-623E615EC737}"/>
              </a:ext>
            </a:extLst>
          </p:cNvPr>
          <p:cNvCxnSpPr/>
          <p:nvPr/>
        </p:nvCxnSpPr>
        <p:spPr>
          <a:xfrm>
            <a:off x="873140" y="2395077"/>
            <a:ext cx="2170878" cy="0"/>
          </a:xfrm>
          <a:prstGeom prst="line">
            <a:avLst/>
          </a:prstGeom>
          <a:noFill/>
          <a:ln w="28575" cap="flat" cmpd="sng" algn="ctr">
            <a:solidFill>
              <a:srgbClr val="000000"/>
            </a:solidFill>
            <a:prstDash val="dash"/>
            <a:miter lim="800000"/>
          </a:ln>
          <a:effectLst/>
        </p:spPr>
      </p:cxnSp>
      <p:cxnSp>
        <p:nvCxnSpPr>
          <p:cNvPr id="42" name="Straight Connector 41">
            <a:extLst>
              <a:ext uri="{FF2B5EF4-FFF2-40B4-BE49-F238E27FC236}">
                <a16:creationId xmlns:a16="http://schemas.microsoft.com/office/drawing/2014/main" id="{82BF0114-A008-6C9E-1277-12D061FCDC72}"/>
              </a:ext>
            </a:extLst>
          </p:cNvPr>
          <p:cNvCxnSpPr>
            <a:cxnSpLocks/>
          </p:cNvCxnSpPr>
          <p:nvPr/>
        </p:nvCxnSpPr>
        <p:spPr>
          <a:xfrm flipV="1">
            <a:off x="4949959" y="1817890"/>
            <a:ext cx="1365753" cy="1059125"/>
          </a:xfrm>
          <a:prstGeom prst="line">
            <a:avLst/>
          </a:prstGeom>
          <a:noFill/>
          <a:ln w="28575" cap="flat" cmpd="sng" algn="ctr">
            <a:solidFill>
              <a:srgbClr val="000000"/>
            </a:solidFill>
            <a:prstDash val="dash"/>
            <a:miter lim="800000"/>
          </a:ln>
          <a:effectLst/>
        </p:spPr>
      </p:cxnSp>
      <p:grpSp>
        <p:nvGrpSpPr>
          <p:cNvPr id="43" name="Group 42">
            <a:extLst>
              <a:ext uri="{FF2B5EF4-FFF2-40B4-BE49-F238E27FC236}">
                <a16:creationId xmlns:a16="http://schemas.microsoft.com/office/drawing/2014/main" id="{E4291B9B-7FAF-69AF-AA9A-C90FBD84402A}"/>
              </a:ext>
            </a:extLst>
          </p:cNvPr>
          <p:cNvGrpSpPr/>
          <p:nvPr/>
        </p:nvGrpSpPr>
        <p:grpSpPr>
          <a:xfrm>
            <a:off x="8844699" y="1716072"/>
            <a:ext cx="1891049" cy="1742596"/>
            <a:chOff x="1440643" y="3668711"/>
            <a:chExt cx="2155913" cy="1988081"/>
          </a:xfrm>
        </p:grpSpPr>
        <p:sp>
          <p:nvSpPr>
            <p:cNvPr id="44" name="Oval 43">
              <a:extLst>
                <a:ext uri="{FF2B5EF4-FFF2-40B4-BE49-F238E27FC236}">
                  <a16:creationId xmlns:a16="http://schemas.microsoft.com/office/drawing/2014/main" id="{9528F1B1-4468-C121-9A45-2C3280FE5537}"/>
                </a:ext>
              </a:extLst>
            </p:cNvPr>
            <p:cNvSpPr/>
            <p:nvPr/>
          </p:nvSpPr>
          <p:spPr>
            <a:xfrm>
              <a:off x="1440643" y="3668711"/>
              <a:ext cx="621388" cy="641596"/>
            </a:xfrm>
            <a:prstGeom prst="ellipse">
              <a:avLst/>
            </a:prstGeom>
            <a:solidFill>
              <a:srgbClr val="1CADE4"/>
            </a:solidFill>
            <a:ln w="12700" cap="flat" cmpd="sng" algn="ctr">
              <a:solidFill>
                <a:srgbClr val="1CADE4">
                  <a:shade val="5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Univers"/>
                  <a:ea typeface="+mn-ea"/>
                  <a:cs typeface="+mn-cs"/>
                </a:rPr>
                <a:t>1</a:t>
              </a:r>
            </a:p>
          </p:txBody>
        </p:sp>
        <p:sp>
          <p:nvSpPr>
            <p:cNvPr id="45" name="Oval 44">
              <a:extLst>
                <a:ext uri="{FF2B5EF4-FFF2-40B4-BE49-F238E27FC236}">
                  <a16:creationId xmlns:a16="http://schemas.microsoft.com/office/drawing/2014/main" id="{74E233F6-F9C3-A54B-DCF4-A6779FABA1DA}"/>
                </a:ext>
              </a:extLst>
            </p:cNvPr>
            <p:cNvSpPr/>
            <p:nvPr/>
          </p:nvSpPr>
          <p:spPr>
            <a:xfrm>
              <a:off x="1440643" y="5015196"/>
              <a:ext cx="621388" cy="641596"/>
            </a:xfrm>
            <a:prstGeom prst="ellipse">
              <a:avLst/>
            </a:prstGeom>
            <a:solidFill>
              <a:srgbClr val="1CADE4"/>
            </a:solidFill>
            <a:ln w="12700" cap="flat" cmpd="sng" algn="ctr">
              <a:solidFill>
                <a:srgbClr val="1CADE4">
                  <a:shade val="5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Univers"/>
                  <a:ea typeface="+mn-ea"/>
                  <a:cs typeface="+mn-cs"/>
                </a:rPr>
                <a:t>0</a:t>
              </a:r>
            </a:p>
          </p:txBody>
        </p:sp>
        <p:cxnSp>
          <p:nvCxnSpPr>
            <p:cNvPr id="46" name="Straight Connector 45">
              <a:extLst>
                <a:ext uri="{FF2B5EF4-FFF2-40B4-BE49-F238E27FC236}">
                  <a16:creationId xmlns:a16="http://schemas.microsoft.com/office/drawing/2014/main" id="{D3B8E547-9455-E2BD-F55C-125830D51308}"/>
                </a:ext>
              </a:extLst>
            </p:cNvPr>
            <p:cNvCxnSpPr>
              <a:cxnSpLocks/>
            </p:cNvCxnSpPr>
            <p:nvPr/>
          </p:nvCxnSpPr>
          <p:spPr>
            <a:xfrm>
              <a:off x="2062032" y="4071643"/>
              <a:ext cx="1414108" cy="555051"/>
            </a:xfrm>
            <a:prstGeom prst="line">
              <a:avLst/>
            </a:prstGeom>
            <a:noFill/>
            <a:ln w="28575" cap="flat" cmpd="sng" algn="ctr">
              <a:solidFill>
                <a:srgbClr val="000000"/>
              </a:solidFill>
              <a:prstDash val="solid"/>
              <a:miter lim="800000"/>
            </a:ln>
            <a:effectLst/>
          </p:spPr>
        </p:cxnSp>
        <p:sp>
          <p:nvSpPr>
            <p:cNvPr id="47" name="Oval 46">
              <a:extLst>
                <a:ext uri="{FF2B5EF4-FFF2-40B4-BE49-F238E27FC236}">
                  <a16:creationId xmlns:a16="http://schemas.microsoft.com/office/drawing/2014/main" id="{7D7812A2-21F5-D2F2-76D2-0F57496761A1}"/>
                </a:ext>
              </a:extLst>
            </p:cNvPr>
            <p:cNvSpPr/>
            <p:nvPr/>
          </p:nvSpPr>
          <p:spPr>
            <a:xfrm>
              <a:off x="2975168" y="4213525"/>
              <a:ext cx="621388" cy="641596"/>
            </a:xfrm>
            <a:prstGeom prst="ellipse">
              <a:avLst/>
            </a:prstGeom>
            <a:solidFill>
              <a:srgbClr val="1CADE4"/>
            </a:solidFill>
            <a:ln w="12700" cap="flat" cmpd="sng" algn="ctr">
              <a:solidFill>
                <a:srgbClr val="1CADE4">
                  <a:shade val="5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Univers"/>
                  <a:ea typeface="+mn-ea"/>
                  <a:cs typeface="+mn-cs"/>
                </a:rPr>
                <a:t>2</a:t>
              </a:r>
            </a:p>
          </p:txBody>
        </p:sp>
      </p:grpSp>
      <p:cxnSp>
        <p:nvCxnSpPr>
          <p:cNvPr id="48" name="Straight Connector 47">
            <a:extLst>
              <a:ext uri="{FF2B5EF4-FFF2-40B4-BE49-F238E27FC236}">
                <a16:creationId xmlns:a16="http://schemas.microsoft.com/office/drawing/2014/main" id="{EC6A6DF2-F05B-AEF4-387C-DF589F7C2168}"/>
              </a:ext>
            </a:extLst>
          </p:cNvPr>
          <p:cNvCxnSpPr>
            <a:cxnSpLocks/>
            <a:stCxn id="44" idx="4"/>
          </p:cNvCxnSpPr>
          <p:nvPr/>
        </p:nvCxnSpPr>
        <p:spPr>
          <a:xfrm flipH="1">
            <a:off x="9115395" y="2278446"/>
            <a:ext cx="1828" cy="617851"/>
          </a:xfrm>
          <a:prstGeom prst="line">
            <a:avLst/>
          </a:prstGeom>
          <a:noFill/>
          <a:ln w="28575" cap="flat" cmpd="sng" algn="ctr">
            <a:solidFill>
              <a:srgbClr val="000000"/>
            </a:solidFill>
            <a:prstDash val="solid"/>
            <a:miter lim="800000"/>
          </a:ln>
          <a:effectLst/>
        </p:spPr>
      </p:cxnSp>
      <p:sp>
        <p:nvSpPr>
          <p:cNvPr id="49" name="Oval 48">
            <a:extLst>
              <a:ext uri="{FF2B5EF4-FFF2-40B4-BE49-F238E27FC236}">
                <a16:creationId xmlns:a16="http://schemas.microsoft.com/office/drawing/2014/main" id="{46A25901-70FD-FF7C-EB66-EA0B901467DC}"/>
              </a:ext>
            </a:extLst>
          </p:cNvPr>
          <p:cNvSpPr/>
          <p:nvPr/>
        </p:nvSpPr>
        <p:spPr>
          <a:xfrm>
            <a:off x="10199488" y="3457641"/>
            <a:ext cx="545048" cy="562373"/>
          </a:xfrm>
          <a:prstGeom prst="ellipse">
            <a:avLst/>
          </a:prstGeom>
          <a:solidFill>
            <a:srgbClr val="1CADE4"/>
          </a:solidFill>
          <a:ln w="12700" cap="flat" cmpd="sng" algn="ctr">
            <a:solidFill>
              <a:srgbClr val="1CADE4">
                <a:shade val="5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Univers"/>
                <a:ea typeface="+mn-ea"/>
                <a:cs typeface="+mn-cs"/>
              </a:rPr>
              <a:t>3</a:t>
            </a:r>
          </a:p>
        </p:txBody>
      </p:sp>
      <p:cxnSp>
        <p:nvCxnSpPr>
          <p:cNvPr id="50" name="Straight Connector 49">
            <a:extLst>
              <a:ext uri="{FF2B5EF4-FFF2-40B4-BE49-F238E27FC236}">
                <a16:creationId xmlns:a16="http://schemas.microsoft.com/office/drawing/2014/main" id="{C3C0C9CB-68F2-3EB7-5EF9-AAFA6A9DE162}"/>
              </a:ext>
            </a:extLst>
          </p:cNvPr>
          <p:cNvCxnSpPr>
            <a:cxnSpLocks/>
            <a:stCxn id="45" idx="5"/>
            <a:endCxn id="49" idx="2"/>
          </p:cNvCxnSpPr>
          <p:nvPr/>
        </p:nvCxnSpPr>
        <p:spPr>
          <a:xfrm>
            <a:off x="9309927" y="3376310"/>
            <a:ext cx="889561" cy="362518"/>
          </a:xfrm>
          <a:prstGeom prst="line">
            <a:avLst/>
          </a:prstGeom>
          <a:noFill/>
          <a:ln w="28575" cap="flat" cmpd="sng" algn="ctr">
            <a:solidFill>
              <a:srgbClr val="000000"/>
            </a:solidFill>
            <a:prstDash val="solid"/>
            <a:miter lim="800000"/>
          </a:ln>
          <a:effectLst/>
        </p:spPr>
      </p:cxnSp>
      <p:cxnSp>
        <p:nvCxnSpPr>
          <p:cNvPr id="51" name="Straight Connector 50">
            <a:extLst>
              <a:ext uri="{FF2B5EF4-FFF2-40B4-BE49-F238E27FC236}">
                <a16:creationId xmlns:a16="http://schemas.microsoft.com/office/drawing/2014/main" id="{94C23BCB-AFAD-CF3D-ED86-BDA3C5D707F9}"/>
              </a:ext>
            </a:extLst>
          </p:cNvPr>
          <p:cNvCxnSpPr>
            <a:cxnSpLocks/>
            <a:endCxn id="49" idx="0"/>
          </p:cNvCxnSpPr>
          <p:nvPr/>
        </p:nvCxnSpPr>
        <p:spPr>
          <a:xfrm>
            <a:off x="10472012" y="2762556"/>
            <a:ext cx="0" cy="695085"/>
          </a:xfrm>
          <a:prstGeom prst="line">
            <a:avLst/>
          </a:prstGeom>
          <a:noFill/>
          <a:ln w="28575" cap="flat" cmpd="sng" algn="ctr">
            <a:solidFill>
              <a:srgbClr val="000000"/>
            </a:solidFill>
            <a:prstDash val="solid"/>
            <a:miter lim="800000"/>
          </a:ln>
          <a:effectLst/>
        </p:spPr>
      </p:cxnSp>
      <p:sp>
        <p:nvSpPr>
          <p:cNvPr id="52" name="TextBox 51">
            <a:extLst>
              <a:ext uri="{FF2B5EF4-FFF2-40B4-BE49-F238E27FC236}">
                <a16:creationId xmlns:a16="http://schemas.microsoft.com/office/drawing/2014/main" id="{C9AD494D-3C65-9F6E-7E7B-7524192B51D9}"/>
              </a:ext>
            </a:extLst>
          </p:cNvPr>
          <p:cNvSpPr txBox="1"/>
          <p:nvPr/>
        </p:nvSpPr>
        <p:spPr>
          <a:xfrm>
            <a:off x="8227530" y="4078131"/>
            <a:ext cx="3425938" cy="400110"/>
          </a:xfrm>
          <a:prstGeom prst="rect">
            <a:avLst/>
          </a:prstGeom>
          <a:noFill/>
        </p:spPr>
        <p:txBody>
          <a:bodyPr wrap="none" rtlCol="0">
            <a:spAutoFit/>
          </a:bodyPr>
          <a:lstStyle/>
          <a:p>
            <a:pPr defTabSz="457200"/>
            <a:r>
              <a:rPr lang="en-US" sz="2000" dirty="0">
                <a:solidFill>
                  <a:srgbClr val="000000"/>
                </a:solidFill>
                <a:latin typeface="Univers"/>
              </a:rPr>
              <a:t>Optimal Cut: {1,3} and {2,0}</a:t>
            </a:r>
          </a:p>
        </p:txBody>
      </p:sp>
    </p:spTree>
    <p:extLst>
      <p:ext uri="{BB962C8B-B14F-4D97-AF65-F5344CB8AC3E}">
        <p14:creationId xmlns:p14="http://schemas.microsoft.com/office/powerpoint/2010/main" val="2565973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39" grpId="0"/>
      <p:bldP spid="40" grpId="0"/>
      <p:bldP spid="52"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p:cNvCxnSpPr/>
          <p:nvPr/>
        </p:nvCxnSpPr>
        <p:spPr>
          <a:xfrm>
            <a:off x="838200" y="4140200"/>
            <a:ext cx="7493000" cy="0"/>
          </a:xfrm>
          <a:prstGeom prst="line">
            <a:avLst/>
          </a:prstGeom>
          <a:ln w="19050">
            <a:solidFill>
              <a:srgbClr val="BF5700"/>
            </a:solidFill>
          </a:ln>
        </p:spPr>
        <p:style>
          <a:lnRef idx="1">
            <a:schemeClr val="accent1"/>
          </a:lnRef>
          <a:fillRef idx="0">
            <a:schemeClr val="accent1"/>
          </a:fillRef>
          <a:effectRef idx="0">
            <a:schemeClr val="accent1"/>
          </a:effectRef>
          <a:fontRef idx="minor">
            <a:schemeClr val="tx1"/>
          </a:fontRef>
        </p:style>
      </p:cxnSp>
      <p:sp>
        <p:nvSpPr>
          <p:cNvPr id="13" name="Title Placeholder 7"/>
          <p:cNvSpPr txBox="1">
            <a:spLocks/>
          </p:cNvSpPr>
          <p:nvPr/>
        </p:nvSpPr>
        <p:spPr>
          <a:xfrm>
            <a:off x="609600" y="1572260"/>
            <a:ext cx="11826240" cy="2336800"/>
          </a:xfrm>
          <a:prstGeom prst="rect">
            <a:avLst/>
          </a:prstGeom>
        </p:spPr>
        <p:txBody>
          <a:bodyPr vert="horz" wrap="square" lIns="121920" tIns="60960" rIns="121920" bIns="60960" rtlCol="0" anchor="b">
            <a:noAutofit/>
          </a:bodyPr>
          <a:lstStyle>
            <a:lvl1pPr algn="l" defTabSz="914400" rtl="0" eaLnBrk="1" latinLnBrk="0" hangingPunct="1">
              <a:lnSpc>
                <a:spcPts val="4000"/>
              </a:lnSpc>
              <a:spcBef>
                <a:spcPct val="0"/>
              </a:spcBef>
              <a:buNone/>
              <a:defRPr sz="4800" b="1" i="0" kern="800" cap="all" normalizeH="0" baseline="0">
                <a:solidFill>
                  <a:schemeClr val="bg1"/>
                </a:solidFill>
                <a:latin typeface="Arial Black" charset="0"/>
                <a:ea typeface="Arial Black" charset="0"/>
                <a:cs typeface="Arial Black" charset="0"/>
              </a:defRPr>
            </a:lvl1pPr>
          </a:lstStyle>
          <a:p>
            <a:pPr marL="0" marR="0" lvl="0" indent="0" algn="l" defTabSz="1219170" rtl="0" eaLnBrk="1" fontAlgn="auto" latinLnBrk="0" hangingPunct="1">
              <a:lnSpc>
                <a:spcPts val="5333"/>
              </a:lnSpc>
              <a:spcBef>
                <a:spcPct val="0"/>
              </a:spcBef>
              <a:spcAft>
                <a:spcPts val="0"/>
              </a:spcAft>
              <a:buClrTx/>
              <a:buSzTx/>
              <a:buFontTx/>
              <a:buNone/>
              <a:tabLst/>
              <a:defRPr/>
            </a:pPr>
            <a:r>
              <a:rPr kumimoji="0" lang="en-US" sz="6400" b="1" i="0" u="none" strike="noStrike" kern="800" cap="all" spc="0" normalizeH="0" baseline="0" noProof="0" dirty="0">
                <a:ln>
                  <a:noFill/>
                </a:ln>
                <a:solidFill>
                  <a:srgbClr val="BF5700"/>
                </a:solidFill>
                <a:effectLst/>
                <a:uLnTx/>
                <a:uFillTx/>
                <a:latin typeface="Arial Black" charset="0"/>
                <a:cs typeface="Arial Black" charset="0"/>
              </a:rPr>
              <a:t>QAOA</a:t>
            </a:r>
          </a:p>
        </p:txBody>
      </p:sp>
      <p:sp>
        <p:nvSpPr>
          <p:cNvPr id="15" name="Text Placeholder 9"/>
          <p:cNvSpPr txBox="1">
            <a:spLocks/>
          </p:cNvSpPr>
          <p:nvPr/>
        </p:nvSpPr>
        <p:spPr>
          <a:xfrm>
            <a:off x="731520" y="4445000"/>
            <a:ext cx="10515600" cy="609601"/>
          </a:xfrm>
          <a:prstGeom prst="rect">
            <a:avLst/>
          </a:prstGeom>
        </p:spPr>
        <p:txBody>
          <a:bodyPr vert="horz" lIns="121920" tIns="60960" rIns="121920" bIns="60960" rtlCol="0">
            <a:noAutofit/>
          </a:bodyPr>
          <a:lstStyle>
            <a:lvl1pPr marL="0" indent="0" algn="l" defTabSz="914400" rtl="0" eaLnBrk="1" latinLnBrk="0" hangingPunct="1">
              <a:lnSpc>
                <a:spcPct val="90000"/>
              </a:lnSpc>
              <a:spcBef>
                <a:spcPts val="1000"/>
              </a:spcBef>
              <a:buFont typeface="Arial"/>
              <a:buNone/>
              <a:defRPr sz="1400" b="0" i="0" kern="1200" baseline="0">
                <a:solidFill>
                  <a:schemeClr val="bg1"/>
                </a:solidFill>
                <a:latin typeface="Arial" charset="0"/>
                <a:ea typeface="Arial" charset="0"/>
                <a:cs typeface="Arial" charset="0"/>
              </a:defRPr>
            </a:lvl1pPr>
            <a:lvl2pPr marL="685800" indent="-228600" algn="l" defTabSz="914400" rtl="0" eaLnBrk="1" latinLnBrk="0" hangingPunct="1">
              <a:lnSpc>
                <a:spcPct val="90000"/>
              </a:lnSpc>
              <a:spcBef>
                <a:spcPts val="500"/>
              </a:spcBef>
              <a:buFont typeface="Arial"/>
              <a:buChar char="•"/>
              <a:defRPr sz="2400" b="0" i="0" kern="1200">
                <a:solidFill>
                  <a:schemeClr val="bg1"/>
                </a:solidFill>
                <a:latin typeface="Arial" charset="0"/>
                <a:ea typeface="Arial" charset="0"/>
                <a:cs typeface="Arial" charset="0"/>
              </a:defRPr>
            </a:lvl2pPr>
            <a:lvl3pPr marL="1143000" indent="-228600" algn="l" defTabSz="914400" rtl="0" eaLnBrk="1" latinLnBrk="0" hangingPunct="1">
              <a:lnSpc>
                <a:spcPct val="90000"/>
              </a:lnSpc>
              <a:spcBef>
                <a:spcPts val="500"/>
              </a:spcBef>
              <a:buFont typeface="Arial"/>
              <a:buChar char="•"/>
              <a:defRPr sz="2000" b="0" i="0" kern="1200">
                <a:solidFill>
                  <a:schemeClr val="bg1"/>
                </a:solidFill>
                <a:latin typeface="Arial" charset="0"/>
                <a:ea typeface="Arial" charset="0"/>
                <a:cs typeface="Arial" charset="0"/>
              </a:defRPr>
            </a:lvl3pPr>
            <a:lvl4pPr marL="1600200" indent="-228600" algn="l" defTabSz="914400" rtl="0" eaLnBrk="1" latinLnBrk="0" hangingPunct="1">
              <a:lnSpc>
                <a:spcPct val="90000"/>
              </a:lnSpc>
              <a:spcBef>
                <a:spcPts val="500"/>
              </a:spcBef>
              <a:buFont typeface="Arial"/>
              <a:buChar char="•"/>
              <a:defRPr sz="1800" b="0" i="0" kern="1200">
                <a:solidFill>
                  <a:schemeClr val="bg1"/>
                </a:solidFill>
                <a:latin typeface="Arial" charset="0"/>
                <a:ea typeface="Arial" charset="0"/>
                <a:cs typeface="Arial" charset="0"/>
              </a:defRPr>
            </a:lvl4pPr>
            <a:lvl5pPr marL="2057400" indent="-228600" algn="l" defTabSz="914400" rtl="0" eaLnBrk="1" latinLnBrk="0" hangingPunct="1">
              <a:lnSpc>
                <a:spcPct val="90000"/>
              </a:lnSpc>
              <a:spcBef>
                <a:spcPts val="500"/>
              </a:spcBef>
              <a:buFont typeface="Arial"/>
              <a:buChar char="•"/>
              <a:defRPr sz="1800" b="0" i="0" kern="1200">
                <a:solidFill>
                  <a:schemeClr val="bg1"/>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l" defTabSz="1219170" rtl="0" eaLnBrk="1" fontAlgn="auto" latinLnBrk="0" hangingPunct="1">
              <a:lnSpc>
                <a:spcPct val="90000"/>
              </a:lnSpc>
              <a:spcBef>
                <a:spcPts val="1333"/>
              </a:spcBef>
              <a:spcAft>
                <a:spcPts val="0"/>
              </a:spcAft>
              <a:buClrTx/>
              <a:buSzTx/>
              <a:buFont typeface="Arial"/>
              <a:buNone/>
              <a:tabLst/>
              <a:defRPr/>
            </a:pPr>
            <a:r>
              <a:rPr lang="en-US" sz="1867" i="1" dirty="0">
                <a:solidFill>
                  <a:schemeClr val="bg2">
                    <a:lumMod val="40000"/>
                    <a:lumOff val="60000"/>
                  </a:schemeClr>
                </a:solidFill>
              </a:rPr>
              <a:t>Quantum Approximate Optimization Algorithm (QAOA)- building circuits, performance of QAOA</a:t>
            </a:r>
            <a:endParaRPr kumimoji="0" lang="en-US" sz="1867" b="0" i="1" u="none" strike="noStrike" kern="1200" cap="none" spc="0" normalizeH="0" baseline="0" noProof="0" dirty="0">
              <a:ln>
                <a:noFill/>
              </a:ln>
              <a:solidFill>
                <a:schemeClr val="bg2">
                  <a:lumMod val="40000"/>
                  <a:lumOff val="60000"/>
                </a:schemeClr>
              </a:solidFill>
              <a:effectLst/>
              <a:uLnTx/>
              <a:uFillTx/>
              <a:latin typeface="Arial" charset="0"/>
              <a:cs typeface="Arial" charset="0"/>
            </a:endParaRPr>
          </a:p>
        </p:txBody>
      </p:sp>
    </p:spTree>
    <p:extLst>
      <p:ext uri="{BB962C8B-B14F-4D97-AF65-F5344CB8AC3E}">
        <p14:creationId xmlns:p14="http://schemas.microsoft.com/office/powerpoint/2010/main" val="292619823"/>
      </p:ext>
    </p:extLst>
  </p:cSld>
  <p:clrMapOvr>
    <a:masterClrMapping/>
  </p:clrMapOvr>
</p:sld>
</file>

<file path=ppt/theme/theme1.xml><?xml version="1.0" encoding="utf-8"?>
<a:theme xmlns:a="http://schemas.openxmlformats.org/drawingml/2006/main" name="16-9 White Backgroud">
  <a:themeElements>
    <a:clrScheme name="UT Brand Color Palette">
      <a:dk1>
        <a:srgbClr val="BE5700"/>
      </a:dk1>
      <a:lt1>
        <a:srgbClr val="FFFFFF"/>
      </a:lt1>
      <a:dk2>
        <a:srgbClr val="D6D2C3"/>
      </a:dk2>
      <a:lt2>
        <a:srgbClr val="333F48"/>
      </a:lt2>
      <a:accent1>
        <a:srgbClr val="F7961F"/>
      </a:accent1>
      <a:accent2>
        <a:srgbClr val="FFD600"/>
      </a:accent2>
      <a:accent3>
        <a:srgbClr val="A6CC57"/>
      </a:accent3>
      <a:accent4>
        <a:srgbClr val="579C41"/>
      </a:accent4>
      <a:accent5>
        <a:srgbClr val="00A8B6"/>
      </a:accent5>
      <a:accent6>
        <a:srgbClr val="005E86"/>
      </a:accent6>
      <a:hlink>
        <a:srgbClr val="BF5700"/>
      </a:hlink>
      <a:folHlink>
        <a:srgbClr val="9CADB7"/>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otalTime>2814</TotalTime>
  <Words>2147</Words>
  <Application>Microsoft Macintosh PowerPoint</Application>
  <PresentationFormat>Widescreen</PresentationFormat>
  <Paragraphs>371</Paragraphs>
  <Slides>36</Slides>
  <Notes>36</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36</vt:i4>
      </vt:variant>
    </vt:vector>
  </HeadingPairs>
  <TitlesOfParts>
    <vt:vector size="45" baseType="lpstr">
      <vt:lpstr>Arial</vt:lpstr>
      <vt:lpstr>Arial Black</vt:lpstr>
      <vt:lpstr>Calibri</vt:lpstr>
      <vt:lpstr>Cambria Math</vt:lpstr>
      <vt:lpstr>Helvetica</vt:lpstr>
      <vt:lpstr>Roboto</vt:lpstr>
      <vt:lpstr>Segoe UI</vt:lpstr>
      <vt:lpstr>Univers</vt:lpstr>
      <vt:lpstr>16-9 White Backgroud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Das, Poulami</dc:creator>
  <cp:lastModifiedBy>Das, Poulami</cp:lastModifiedBy>
  <cp:revision>79</cp:revision>
  <dcterms:created xsi:type="dcterms:W3CDTF">2023-08-29T16:43:12Z</dcterms:created>
  <dcterms:modified xsi:type="dcterms:W3CDTF">2023-09-02T00:40:55Z</dcterms:modified>
</cp:coreProperties>
</file>